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77" r:id="rId2"/>
    <p:sldId id="275" r:id="rId3"/>
    <p:sldId id="276" r:id="rId4"/>
    <p:sldId id="278" r:id="rId5"/>
    <p:sldId id="257" r:id="rId6"/>
    <p:sldId id="258" r:id="rId7"/>
    <p:sldId id="279" r:id="rId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 varScale="1">
        <p:scale>
          <a:sx n="100" d="100"/>
          <a:sy n="100" d="100"/>
        </p:scale>
        <p:origin x="102" y="22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3D77430-C4E3-4865-B203-73872717D079}" type="datetimeFigureOut">
              <a:rPr lang="zh-CN" altLang="en-US" smtClean="0"/>
              <a:t>2022/5/15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B0DDB37-F0C7-4850-AAFE-715481EE79F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36172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B79B65-3E2B-40B8-8260-AC747469D753}" type="slidenum">
              <a:rPr lang="zh-CN" altLang="en-US" smtClean="0"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B79B65-3E2B-40B8-8260-AC747469D753}" type="slidenum">
              <a:rPr lang="zh-CN" altLang="en-US" smtClean="0"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B79B65-3E2B-40B8-8260-AC747469D753}" type="slidenum">
              <a:rPr lang="zh-CN" altLang="en-US" smtClean="0"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B79B65-3E2B-40B8-8260-AC747469D753}" type="slidenum">
              <a:rPr lang="zh-CN" altLang="en-US" smtClean="0"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B0DDB37-F0C7-4850-AAFE-715481EE79FD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600293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B0DDB37-F0C7-4850-AAFE-715481EE79FD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614734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B0DDB37-F0C7-4850-AAFE-715481EE79FD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83816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ECE53066-B7F6-4812-AF1C-B61CC5ABB0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F7E830-185B-42B1-BF8E-0604F80D0BE9}" type="datetimeFigureOut">
              <a:rPr lang="zh-CN" altLang="en-US" smtClean="0"/>
              <a:t>2022/5/15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6337319-173F-46BD-8001-C352676804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5F3AD933-F8B8-4DF6-A6A0-533EB4D9DB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1D800E-2061-4295-936E-D975E3CBCA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72948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F13044C-5CA4-4CF8-AAC8-35B5832444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CBE96E0F-8D43-4450-99E7-00FE8356E6E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378426C2-55D7-4161-9A51-1B8C0DC2A5B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F7E830-185B-42B1-BF8E-0604F80D0BE9}" type="datetimeFigureOut">
              <a:rPr lang="zh-CN" altLang="en-US" smtClean="0"/>
              <a:t>2022/5/15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358393E-30A7-41B2-A340-DE7BB6C6587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26C01EC-0DDB-4040-B16B-722EAB7D134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1D800E-2061-4295-936E-D975E3CBCA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11964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4"/>
          <p:cNvGrpSpPr>
            <a:grpSpLocks noChangeAspect="1"/>
          </p:cNvGrpSpPr>
          <p:nvPr/>
        </p:nvGrpSpPr>
        <p:grpSpPr bwMode="auto">
          <a:xfrm>
            <a:off x="261938" y="644525"/>
            <a:ext cx="11676063" cy="5565775"/>
            <a:chOff x="165" y="406"/>
            <a:chExt cx="7355" cy="3506"/>
          </a:xfrm>
          <a:solidFill>
            <a:srgbClr val="1C2922"/>
          </a:solidFill>
        </p:grpSpPr>
        <p:grpSp>
          <p:nvGrpSpPr>
            <p:cNvPr id="5" name="Group 205"/>
            <p:cNvGrpSpPr/>
            <p:nvPr/>
          </p:nvGrpSpPr>
          <p:grpSpPr bwMode="auto">
            <a:xfrm>
              <a:off x="165" y="406"/>
              <a:ext cx="7355" cy="3506"/>
              <a:chOff x="165" y="406"/>
              <a:chExt cx="7355" cy="3506"/>
            </a:xfrm>
            <a:grpFill/>
          </p:grpSpPr>
          <p:sp>
            <p:nvSpPr>
              <p:cNvPr id="39" name="Oval 5"/>
              <p:cNvSpPr>
                <a:spLocks noChangeArrowheads="1"/>
              </p:cNvSpPr>
              <p:nvPr/>
            </p:nvSpPr>
            <p:spPr bwMode="auto">
              <a:xfrm>
                <a:off x="6501" y="1991"/>
                <a:ext cx="109" cy="109"/>
              </a:xfrm>
              <a:prstGeom prst="ellipse">
                <a:avLst/>
              </a:pr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0" name="Freeform 6"/>
              <p:cNvSpPr/>
              <p:nvPr/>
            </p:nvSpPr>
            <p:spPr bwMode="auto">
              <a:xfrm>
                <a:off x="6376" y="2109"/>
                <a:ext cx="360" cy="241"/>
              </a:xfrm>
              <a:custGeom>
                <a:avLst/>
                <a:gdLst>
                  <a:gd name="T0" fmla="*/ 192 w 195"/>
                  <a:gd name="T1" fmla="*/ 82 h 130"/>
                  <a:gd name="T2" fmla="*/ 143 w 195"/>
                  <a:gd name="T3" fmla="*/ 10 h 130"/>
                  <a:gd name="T4" fmla="*/ 133 w 195"/>
                  <a:gd name="T5" fmla="*/ 3 h 130"/>
                  <a:gd name="T6" fmla="*/ 99 w 195"/>
                  <a:gd name="T7" fmla="*/ 0 h 130"/>
                  <a:gd name="T8" fmla="*/ 63 w 195"/>
                  <a:gd name="T9" fmla="*/ 3 h 130"/>
                  <a:gd name="T10" fmla="*/ 52 w 195"/>
                  <a:gd name="T11" fmla="*/ 10 h 130"/>
                  <a:gd name="T12" fmla="*/ 3 w 195"/>
                  <a:gd name="T13" fmla="*/ 82 h 130"/>
                  <a:gd name="T14" fmla="*/ 1 w 195"/>
                  <a:gd name="T15" fmla="*/ 93 h 130"/>
                  <a:gd name="T16" fmla="*/ 9 w 195"/>
                  <a:gd name="T17" fmla="*/ 103 h 130"/>
                  <a:gd name="T18" fmla="*/ 18 w 195"/>
                  <a:gd name="T19" fmla="*/ 105 h 130"/>
                  <a:gd name="T20" fmla="*/ 33 w 195"/>
                  <a:gd name="T21" fmla="*/ 98 h 130"/>
                  <a:gd name="T22" fmla="*/ 59 w 195"/>
                  <a:gd name="T23" fmla="*/ 59 h 130"/>
                  <a:gd name="T24" fmla="*/ 59 w 195"/>
                  <a:gd name="T25" fmla="*/ 126 h 130"/>
                  <a:gd name="T26" fmla="*/ 63 w 195"/>
                  <a:gd name="T27" fmla="*/ 130 h 130"/>
                  <a:gd name="T28" fmla="*/ 132 w 195"/>
                  <a:gd name="T29" fmla="*/ 130 h 130"/>
                  <a:gd name="T30" fmla="*/ 136 w 195"/>
                  <a:gd name="T31" fmla="*/ 126 h 130"/>
                  <a:gd name="T32" fmla="*/ 136 w 195"/>
                  <a:gd name="T33" fmla="*/ 59 h 130"/>
                  <a:gd name="T34" fmla="*/ 162 w 195"/>
                  <a:gd name="T35" fmla="*/ 98 h 130"/>
                  <a:gd name="T36" fmla="*/ 177 w 195"/>
                  <a:gd name="T37" fmla="*/ 105 h 130"/>
                  <a:gd name="T38" fmla="*/ 186 w 195"/>
                  <a:gd name="T39" fmla="*/ 103 h 130"/>
                  <a:gd name="T40" fmla="*/ 194 w 195"/>
                  <a:gd name="T41" fmla="*/ 93 h 130"/>
                  <a:gd name="T42" fmla="*/ 192 w 195"/>
                  <a:gd name="T43" fmla="*/ 82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95" h="130">
                    <a:moveTo>
                      <a:pt x="192" y="82"/>
                    </a:moveTo>
                    <a:cubicBezTo>
                      <a:pt x="143" y="10"/>
                      <a:pt x="143" y="10"/>
                      <a:pt x="143" y="10"/>
                    </a:cubicBezTo>
                    <a:cubicBezTo>
                      <a:pt x="140" y="7"/>
                      <a:pt x="136" y="4"/>
                      <a:pt x="133" y="3"/>
                    </a:cubicBezTo>
                    <a:cubicBezTo>
                      <a:pt x="122" y="0"/>
                      <a:pt x="107" y="0"/>
                      <a:pt x="99" y="0"/>
                    </a:cubicBezTo>
                    <a:cubicBezTo>
                      <a:pt x="85" y="0"/>
                      <a:pt x="71" y="1"/>
                      <a:pt x="63" y="3"/>
                    </a:cubicBezTo>
                    <a:cubicBezTo>
                      <a:pt x="59" y="4"/>
                      <a:pt x="54" y="7"/>
                      <a:pt x="52" y="10"/>
                    </a:cubicBezTo>
                    <a:cubicBezTo>
                      <a:pt x="3" y="82"/>
                      <a:pt x="3" y="82"/>
                      <a:pt x="3" y="82"/>
                    </a:cubicBezTo>
                    <a:cubicBezTo>
                      <a:pt x="1" y="85"/>
                      <a:pt x="0" y="89"/>
                      <a:pt x="1" y="93"/>
                    </a:cubicBezTo>
                    <a:cubicBezTo>
                      <a:pt x="2" y="97"/>
                      <a:pt x="5" y="101"/>
                      <a:pt x="9" y="103"/>
                    </a:cubicBezTo>
                    <a:cubicBezTo>
                      <a:pt x="12" y="105"/>
                      <a:pt x="15" y="105"/>
                      <a:pt x="18" y="105"/>
                    </a:cubicBezTo>
                    <a:cubicBezTo>
                      <a:pt x="24" y="105"/>
                      <a:pt x="29" y="103"/>
                      <a:pt x="33" y="98"/>
                    </a:cubicBezTo>
                    <a:cubicBezTo>
                      <a:pt x="59" y="59"/>
                      <a:pt x="59" y="59"/>
                      <a:pt x="59" y="59"/>
                    </a:cubicBezTo>
                    <a:cubicBezTo>
                      <a:pt x="59" y="126"/>
                      <a:pt x="59" y="126"/>
                      <a:pt x="59" y="126"/>
                    </a:cubicBezTo>
                    <a:cubicBezTo>
                      <a:pt x="59" y="128"/>
                      <a:pt x="61" y="130"/>
                      <a:pt x="63" y="130"/>
                    </a:cubicBezTo>
                    <a:cubicBezTo>
                      <a:pt x="132" y="130"/>
                      <a:pt x="132" y="130"/>
                      <a:pt x="132" y="130"/>
                    </a:cubicBezTo>
                    <a:cubicBezTo>
                      <a:pt x="134" y="130"/>
                      <a:pt x="136" y="128"/>
                      <a:pt x="136" y="126"/>
                    </a:cubicBezTo>
                    <a:cubicBezTo>
                      <a:pt x="136" y="59"/>
                      <a:pt x="136" y="59"/>
                      <a:pt x="136" y="59"/>
                    </a:cubicBezTo>
                    <a:cubicBezTo>
                      <a:pt x="162" y="98"/>
                      <a:pt x="162" y="98"/>
                      <a:pt x="162" y="98"/>
                    </a:cubicBezTo>
                    <a:cubicBezTo>
                      <a:pt x="166" y="103"/>
                      <a:pt x="171" y="105"/>
                      <a:pt x="177" y="105"/>
                    </a:cubicBezTo>
                    <a:cubicBezTo>
                      <a:pt x="180" y="105"/>
                      <a:pt x="183" y="105"/>
                      <a:pt x="186" y="103"/>
                    </a:cubicBezTo>
                    <a:cubicBezTo>
                      <a:pt x="190" y="101"/>
                      <a:pt x="193" y="97"/>
                      <a:pt x="194" y="93"/>
                    </a:cubicBezTo>
                    <a:cubicBezTo>
                      <a:pt x="195" y="89"/>
                      <a:pt x="194" y="85"/>
                      <a:pt x="192" y="8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1" name="Freeform 7"/>
              <p:cNvSpPr/>
              <p:nvPr/>
            </p:nvSpPr>
            <p:spPr bwMode="auto">
              <a:xfrm>
                <a:off x="5619" y="447"/>
                <a:ext cx="144" cy="109"/>
              </a:xfrm>
              <a:custGeom>
                <a:avLst/>
                <a:gdLst>
                  <a:gd name="T0" fmla="*/ 56 w 78"/>
                  <a:gd name="T1" fmla="*/ 42 h 59"/>
                  <a:gd name="T2" fmla="*/ 56 w 78"/>
                  <a:gd name="T3" fmla="*/ 0 h 59"/>
                  <a:gd name="T4" fmla="*/ 22 w 78"/>
                  <a:gd name="T5" fmla="*/ 0 h 59"/>
                  <a:gd name="T6" fmla="*/ 22 w 78"/>
                  <a:gd name="T7" fmla="*/ 42 h 59"/>
                  <a:gd name="T8" fmla="*/ 0 w 78"/>
                  <a:gd name="T9" fmla="*/ 59 h 59"/>
                  <a:gd name="T10" fmla="*/ 78 w 78"/>
                  <a:gd name="T11" fmla="*/ 59 h 59"/>
                  <a:gd name="T12" fmla="*/ 56 w 78"/>
                  <a:gd name="T13" fmla="*/ 42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8" h="59">
                    <a:moveTo>
                      <a:pt x="56" y="42"/>
                    </a:moveTo>
                    <a:cubicBezTo>
                      <a:pt x="56" y="0"/>
                      <a:pt x="56" y="0"/>
                      <a:pt x="56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2" y="42"/>
                      <a:pt x="22" y="42"/>
                      <a:pt x="22" y="42"/>
                    </a:cubicBezTo>
                    <a:cubicBezTo>
                      <a:pt x="13" y="45"/>
                      <a:pt x="5" y="51"/>
                      <a:pt x="0" y="59"/>
                    </a:cubicBezTo>
                    <a:cubicBezTo>
                      <a:pt x="78" y="59"/>
                      <a:pt x="78" y="59"/>
                      <a:pt x="78" y="59"/>
                    </a:cubicBezTo>
                    <a:cubicBezTo>
                      <a:pt x="72" y="51"/>
                      <a:pt x="65" y="45"/>
                      <a:pt x="56" y="4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2" name="Freeform 8"/>
              <p:cNvSpPr/>
              <p:nvPr/>
            </p:nvSpPr>
            <p:spPr bwMode="auto">
              <a:xfrm>
                <a:off x="5602" y="569"/>
                <a:ext cx="176" cy="126"/>
              </a:xfrm>
              <a:custGeom>
                <a:avLst/>
                <a:gdLst>
                  <a:gd name="T0" fmla="*/ 91 w 95"/>
                  <a:gd name="T1" fmla="*/ 0 h 68"/>
                  <a:gd name="T2" fmla="*/ 91 w 95"/>
                  <a:gd name="T3" fmla="*/ 1 h 68"/>
                  <a:gd name="T4" fmla="*/ 5 w 95"/>
                  <a:gd name="T5" fmla="*/ 1 h 68"/>
                  <a:gd name="T6" fmla="*/ 4 w 95"/>
                  <a:gd name="T7" fmla="*/ 0 h 68"/>
                  <a:gd name="T8" fmla="*/ 0 w 95"/>
                  <a:gd name="T9" fmla="*/ 20 h 68"/>
                  <a:gd name="T10" fmla="*/ 48 w 95"/>
                  <a:gd name="T11" fmla="*/ 68 h 68"/>
                  <a:gd name="T12" fmla="*/ 95 w 95"/>
                  <a:gd name="T13" fmla="*/ 20 h 68"/>
                  <a:gd name="T14" fmla="*/ 91 w 95"/>
                  <a:gd name="T15" fmla="*/ 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5" h="68">
                    <a:moveTo>
                      <a:pt x="91" y="0"/>
                    </a:moveTo>
                    <a:cubicBezTo>
                      <a:pt x="91" y="1"/>
                      <a:pt x="91" y="1"/>
                      <a:pt x="91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4" y="0"/>
                    </a:cubicBezTo>
                    <a:cubicBezTo>
                      <a:pt x="2" y="6"/>
                      <a:pt x="0" y="13"/>
                      <a:pt x="0" y="20"/>
                    </a:cubicBezTo>
                    <a:cubicBezTo>
                      <a:pt x="0" y="46"/>
                      <a:pt x="22" y="68"/>
                      <a:pt x="48" y="68"/>
                    </a:cubicBezTo>
                    <a:cubicBezTo>
                      <a:pt x="74" y="68"/>
                      <a:pt x="95" y="46"/>
                      <a:pt x="95" y="20"/>
                    </a:cubicBezTo>
                    <a:cubicBezTo>
                      <a:pt x="95" y="13"/>
                      <a:pt x="94" y="6"/>
                      <a:pt x="91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3" name="Freeform 9"/>
              <p:cNvSpPr/>
              <p:nvPr/>
            </p:nvSpPr>
            <p:spPr bwMode="auto">
              <a:xfrm>
                <a:off x="5641" y="427"/>
                <a:ext cx="100" cy="14"/>
              </a:xfrm>
              <a:custGeom>
                <a:avLst/>
                <a:gdLst>
                  <a:gd name="T0" fmla="*/ 50 w 54"/>
                  <a:gd name="T1" fmla="*/ 0 h 8"/>
                  <a:gd name="T2" fmla="*/ 40 w 54"/>
                  <a:gd name="T3" fmla="*/ 0 h 8"/>
                  <a:gd name="T4" fmla="*/ 14 w 54"/>
                  <a:gd name="T5" fmla="*/ 0 h 8"/>
                  <a:gd name="T6" fmla="*/ 4 w 54"/>
                  <a:gd name="T7" fmla="*/ 0 h 8"/>
                  <a:gd name="T8" fmla="*/ 0 w 54"/>
                  <a:gd name="T9" fmla="*/ 4 h 8"/>
                  <a:gd name="T10" fmla="*/ 4 w 54"/>
                  <a:gd name="T11" fmla="*/ 8 h 8"/>
                  <a:gd name="T12" fmla="*/ 10 w 54"/>
                  <a:gd name="T13" fmla="*/ 8 h 8"/>
                  <a:gd name="T14" fmla="*/ 44 w 54"/>
                  <a:gd name="T15" fmla="*/ 8 h 8"/>
                  <a:gd name="T16" fmla="*/ 50 w 54"/>
                  <a:gd name="T17" fmla="*/ 8 h 8"/>
                  <a:gd name="T18" fmla="*/ 54 w 54"/>
                  <a:gd name="T19" fmla="*/ 4 h 8"/>
                  <a:gd name="T20" fmla="*/ 50 w 54"/>
                  <a:gd name="T21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4" h="8">
                    <a:moveTo>
                      <a:pt x="50" y="0"/>
                    </a:moveTo>
                    <a:cubicBezTo>
                      <a:pt x="40" y="0"/>
                      <a:pt x="40" y="0"/>
                      <a:pt x="40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1" y="0"/>
                      <a:pt x="0" y="2"/>
                      <a:pt x="0" y="4"/>
                    </a:cubicBezTo>
                    <a:cubicBezTo>
                      <a:pt x="0" y="6"/>
                      <a:pt x="1" y="8"/>
                      <a:pt x="4" y="8"/>
                    </a:cubicBezTo>
                    <a:cubicBezTo>
                      <a:pt x="10" y="8"/>
                      <a:pt x="10" y="8"/>
                      <a:pt x="10" y="8"/>
                    </a:cubicBezTo>
                    <a:cubicBezTo>
                      <a:pt x="44" y="8"/>
                      <a:pt x="44" y="8"/>
                      <a:pt x="44" y="8"/>
                    </a:cubicBezTo>
                    <a:cubicBezTo>
                      <a:pt x="50" y="8"/>
                      <a:pt x="50" y="8"/>
                      <a:pt x="50" y="8"/>
                    </a:cubicBezTo>
                    <a:cubicBezTo>
                      <a:pt x="52" y="8"/>
                      <a:pt x="54" y="6"/>
                      <a:pt x="54" y="4"/>
                    </a:cubicBezTo>
                    <a:cubicBezTo>
                      <a:pt x="54" y="2"/>
                      <a:pt x="52" y="0"/>
                      <a:pt x="50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4" name="Freeform 10"/>
              <p:cNvSpPr/>
              <p:nvPr/>
            </p:nvSpPr>
            <p:spPr bwMode="auto">
              <a:xfrm>
                <a:off x="5776" y="543"/>
                <a:ext cx="109" cy="122"/>
              </a:xfrm>
              <a:custGeom>
                <a:avLst/>
                <a:gdLst>
                  <a:gd name="T0" fmla="*/ 17 w 109"/>
                  <a:gd name="T1" fmla="*/ 102 h 122"/>
                  <a:gd name="T2" fmla="*/ 0 w 109"/>
                  <a:gd name="T3" fmla="*/ 122 h 122"/>
                  <a:gd name="T4" fmla="*/ 109 w 109"/>
                  <a:gd name="T5" fmla="*/ 122 h 122"/>
                  <a:gd name="T6" fmla="*/ 93 w 109"/>
                  <a:gd name="T7" fmla="*/ 102 h 122"/>
                  <a:gd name="T8" fmla="*/ 93 w 109"/>
                  <a:gd name="T9" fmla="*/ 0 h 122"/>
                  <a:gd name="T10" fmla="*/ 17 w 109"/>
                  <a:gd name="T11" fmla="*/ 0 h 122"/>
                  <a:gd name="T12" fmla="*/ 17 w 109"/>
                  <a:gd name="T13" fmla="*/ 102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9" h="122">
                    <a:moveTo>
                      <a:pt x="17" y="102"/>
                    </a:moveTo>
                    <a:lnTo>
                      <a:pt x="0" y="122"/>
                    </a:lnTo>
                    <a:lnTo>
                      <a:pt x="109" y="122"/>
                    </a:lnTo>
                    <a:lnTo>
                      <a:pt x="93" y="102"/>
                    </a:lnTo>
                    <a:lnTo>
                      <a:pt x="93" y="0"/>
                    </a:lnTo>
                    <a:lnTo>
                      <a:pt x="17" y="0"/>
                    </a:lnTo>
                    <a:lnTo>
                      <a:pt x="17" y="102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5" name="Freeform 11"/>
              <p:cNvSpPr/>
              <p:nvPr/>
            </p:nvSpPr>
            <p:spPr bwMode="auto">
              <a:xfrm>
                <a:off x="5773" y="523"/>
                <a:ext cx="116" cy="15"/>
              </a:xfrm>
              <a:custGeom>
                <a:avLst/>
                <a:gdLst>
                  <a:gd name="T0" fmla="*/ 59 w 63"/>
                  <a:gd name="T1" fmla="*/ 0 h 8"/>
                  <a:gd name="T2" fmla="*/ 48 w 63"/>
                  <a:gd name="T3" fmla="*/ 0 h 8"/>
                  <a:gd name="T4" fmla="*/ 15 w 63"/>
                  <a:gd name="T5" fmla="*/ 0 h 8"/>
                  <a:gd name="T6" fmla="*/ 4 w 63"/>
                  <a:gd name="T7" fmla="*/ 0 h 8"/>
                  <a:gd name="T8" fmla="*/ 0 w 63"/>
                  <a:gd name="T9" fmla="*/ 4 h 8"/>
                  <a:gd name="T10" fmla="*/ 4 w 63"/>
                  <a:gd name="T11" fmla="*/ 8 h 8"/>
                  <a:gd name="T12" fmla="*/ 11 w 63"/>
                  <a:gd name="T13" fmla="*/ 8 h 8"/>
                  <a:gd name="T14" fmla="*/ 52 w 63"/>
                  <a:gd name="T15" fmla="*/ 8 h 8"/>
                  <a:gd name="T16" fmla="*/ 59 w 63"/>
                  <a:gd name="T17" fmla="*/ 8 h 8"/>
                  <a:gd name="T18" fmla="*/ 63 w 63"/>
                  <a:gd name="T19" fmla="*/ 4 h 8"/>
                  <a:gd name="T20" fmla="*/ 59 w 63"/>
                  <a:gd name="T21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3" h="8">
                    <a:moveTo>
                      <a:pt x="59" y="0"/>
                    </a:moveTo>
                    <a:cubicBezTo>
                      <a:pt x="48" y="0"/>
                      <a:pt x="48" y="0"/>
                      <a:pt x="48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1"/>
                      <a:pt x="0" y="4"/>
                    </a:cubicBezTo>
                    <a:cubicBezTo>
                      <a:pt x="0" y="6"/>
                      <a:pt x="2" y="8"/>
                      <a:pt x="4" y="8"/>
                    </a:cubicBezTo>
                    <a:cubicBezTo>
                      <a:pt x="11" y="8"/>
                      <a:pt x="11" y="8"/>
                      <a:pt x="11" y="8"/>
                    </a:cubicBezTo>
                    <a:cubicBezTo>
                      <a:pt x="52" y="8"/>
                      <a:pt x="52" y="8"/>
                      <a:pt x="52" y="8"/>
                    </a:cubicBezTo>
                    <a:cubicBezTo>
                      <a:pt x="59" y="8"/>
                      <a:pt x="59" y="8"/>
                      <a:pt x="59" y="8"/>
                    </a:cubicBezTo>
                    <a:cubicBezTo>
                      <a:pt x="61" y="8"/>
                      <a:pt x="63" y="6"/>
                      <a:pt x="63" y="4"/>
                    </a:cubicBezTo>
                    <a:cubicBezTo>
                      <a:pt x="63" y="1"/>
                      <a:pt x="61" y="0"/>
                      <a:pt x="59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6" name="Freeform 12"/>
              <p:cNvSpPr/>
              <p:nvPr/>
            </p:nvSpPr>
            <p:spPr bwMode="auto">
              <a:xfrm>
                <a:off x="5702" y="680"/>
                <a:ext cx="257" cy="111"/>
              </a:xfrm>
              <a:custGeom>
                <a:avLst/>
                <a:gdLst>
                  <a:gd name="T0" fmla="*/ 132 w 139"/>
                  <a:gd name="T1" fmla="*/ 35 h 60"/>
                  <a:gd name="T2" fmla="*/ 105 w 139"/>
                  <a:gd name="T3" fmla="*/ 0 h 60"/>
                  <a:gd name="T4" fmla="*/ 104 w 139"/>
                  <a:gd name="T5" fmla="*/ 0 h 60"/>
                  <a:gd name="T6" fmla="*/ 35 w 139"/>
                  <a:gd name="T7" fmla="*/ 0 h 60"/>
                  <a:gd name="T8" fmla="*/ 34 w 139"/>
                  <a:gd name="T9" fmla="*/ 0 h 60"/>
                  <a:gd name="T10" fmla="*/ 7 w 139"/>
                  <a:gd name="T11" fmla="*/ 35 h 60"/>
                  <a:gd name="T12" fmla="*/ 3 w 139"/>
                  <a:gd name="T13" fmla="*/ 53 h 60"/>
                  <a:gd name="T14" fmla="*/ 16 w 139"/>
                  <a:gd name="T15" fmla="*/ 60 h 60"/>
                  <a:gd name="T16" fmla="*/ 123 w 139"/>
                  <a:gd name="T17" fmla="*/ 60 h 60"/>
                  <a:gd name="T18" fmla="*/ 137 w 139"/>
                  <a:gd name="T19" fmla="*/ 53 h 60"/>
                  <a:gd name="T20" fmla="*/ 132 w 139"/>
                  <a:gd name="T21" fmla="*/ 35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39" h="60">
                    <a:moveTo>
                      <a:pt x="132" y="35"/>
                    </a:moveTo>
                    <a:cubicBezTo>
                      <a:pt x="105" y="0"/>
                      <a:pt x="105" y="0"/>
                      <a:pt x="105" y="0"/>
                    </a:cubicBezTo>
                    <a:cubicBezTo>
                      <a:pt x="105" y="0"/>
                      <a:pt x="104" y="0"/>
                      <a:pt x="104" y="0"/>
                    </a:cubicBezTo>
                    <a:cubicBezTo>
                      <a:pt x="35" y="0"/>
                      <a:pt x="35" y="0"/>
                      <a:pt x="35" y="0"/>
                    </a:cubicBezTo>
                    <a:cubicBezTo>
                      <a:pt x="35" y="0"/>
                      <a:pt x="34" y="0"/>
                      <a:pt x="34" y="0"/>
                    </a:cubicBezTo>
                    <a:cubicBezTo>
                      <a:pt x="7" y="35"/>
                      <a:pt x="7" y="35"/>
                      <a:pt x="7" y="35"/>
                    </a:cubicBezTo>
                    <a:cubicBezTo>
                      <a:pt x="2" y="41"/>
                      <a:pt x="0" y="48"/>
                      <a:pt x="3" y="53"/>
                    </a:cubicBezTo>
                    <a:cubicBezTo>
                      <a:pt x="4" y="55"/>
                      <a:pt x="7" y="60"/>
                      <a:pt x="16" y="60"/>
                    </a:cubicBezTo>
                    <a:cubicBezTo>
                      <a:pt x="123" y="60"/>
                      <a:pt x="123" y="60"/>
                      <a:pt x="123" y="60"/>
                    </a:cubicBezTo>
                    <a:cubicBezTo>
                      <a:pt x="132" y="60"/>
                      <a:pt x="135" y="55"/>
                      <a:pt x="137" y="53"/>
                    </a:cubicBezTo>
                    <a:cubicBezTo>
                      <a:pt x="139" y="48"/>
                      <a:pt x="137" y="41"/>
                      <a:pt x="132" y="35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7" name="Freeform 13"/>
              <p:cNvSpPr/>
              <p:nvPr/>
            </p:nvSpPr>
            <p:spPr bwMode="auto">
              <a:xfrm>
                <a:off x="6411" y="3549"/>
                <a:ext cx="325" cy="326"/>
              </a:xfrm>
              <a:custGeom>
                <a:avLst/>
                <a:gdLst>
                  <a:gd name="T0" fmla="*/ 174 w 176"/>
                  <a:gd name="T1" fmla="*/ 61 h 176"/>
                  <a:gd name="T2" fmla="*/ 115 w 176"/>
                  <a:gd name="T3" fmla="*/ 2 h 176"/>
                  <a:gd name="T4" fmla="*/ 110 w 176"/>
                  <a:gd name="T5" fmla="*/ 2 h 176"/>
                  <a:gd name="T6" fmla="*/ 91 w 176"/>
                  <a:gd name="T7" fmla="*/ 20 h 176"/>
                  <a:gd name="T8" fmla="*/ 90 w 176"/>
                  <a:gd name="T9" fmla="*/ 23 h 176"/>
                  <a:gd name="T10" fmla="*/ 91 w 176"/>
                  <a:gd name="T11" fmla="*/ 26 h 176"/>
                  <a:gd name="T12" fmla="*/ 96 w 176"/>
                  <a:gd name="T13" fmla="*/ 31 h 176"/>
                  <a:gd name="T14" fmla="*/ 69 w 176"/>
                  <a:gd name="T15" fmla="*/ 58 h 176"/>
                  <a:gd name="T16" fmla="*/ 50 w 176"/>
                  <a:gd name="T17" fmla="*/ 56 h 176"/>
                  <a:gd name="T18" fmla="*/ 1 w 176"/>
                  <a:gd name="T19" fmla="*/ 76 h 176"/>
                  <a:gd name="T20" fmla="*/ 1 w 176"/>
                  <a:gd name="T21" fmla="*/ 82 h 176"/>
                  <a:gd name="T22" fmla="*/ 94 w 176"/>
                  <a:gd name="T23" fmla="*/ 175 h 176"/>
                  <a:gd name="T24" fmla="*/ 97 w 176"/>
                  <a:gd name="T25" fmla="*/ 176 h 176"/>
                  <a:gd name="T26" fmla="*/ 100 w 176"/>
                  <a:gd name="T27" fmla="*/ 175 h 176"/>
                  <a:gd name="T28" fmla="*/ 118 w 176"/>
                  <a:gd name="T29" fmla="*/ 107 h 176"/>
                  <a:gd name="T30" fmla="*/ 145 w 176"/>
                  <a:gd name="T31" fmla="*/ 80 h 176"/>
                  <a:gd name="T32" fmla="*/ 150 w 176"/>
                  <a:gd name="T33" fmla="*/ 85 h 176"/>
                  <a:gd name="T34" fmla="*/ 156 w 176"/>
                  <a:gd name="T35" fmla="*/ 85 h 176"/>
                  <a:gd name="T36" fmla="*/ 174 w 176"/>
                  <a:gd name="T37" fmla="*/ 66 h 176"/>
                  <a:gd name="T38" fmla="*/ 176 w 176"/>
                  <a:gd name="T39" fmla="*/ 63 h 176"/>
                  <a:gd name="T40" fmla="*/ 174 w 176"/>
                  <a:gd name="T41" fmla="*/ 61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76" h="176">
                    <a:moveTo>
                      <a:pt x="174" y="61"/>
                    </a:moveTo>
                    <a:cubicBezTo>
                      <a:pt x="115" y="2"/>
                      <a:pt x="115" y="2"/>
                      <a:pt x="115" y="2"/>
                    </a:cubicBezTo>
                    <a:cubicBezTo>
                      <a:pt x="114" y="0"/>
                      <a:pt x="111" y="0"/>
                      <a:pt x="110" y="2"/>
                    </a:cubicBezTo>
                    <a:cubicBezTo>
                      <a:pt x="91" y="20"/>
                      <a:pt x="91" y="20"/>
                      <a:pt x="91" y="20"/>
                    </a:cubicBezTo>
                    <a:cubicBezTo>
                      <a:pt x="90" y="21"/>
                      <a:pt x="90" y="22"/>
                      <a:pt x="90" y="23"/>
                    </a:cubicBezTo>
                    <a:cubicBezTo>
                      <a:pt x="90" y="24"/>
                      <a:pt x="90" y="25"/>
                      <a:pt x="91" y="26"/>
                    </a:cubicBezTo>
                    <a:cubicBezTo>
                      <a:pt x="96" y="31"/>
                      <a:pt x="96" y="31"/>
                      <a:pt x="96" y="31"/>
                    </a:cubicBezTo>
                    <a:cubicBezTo>
                      <a:pt x="69" y="58"/>
                      <a:pt x="69" y="58"/>
                      <a:pt x="69" y="58"/>
                    </a:cubicBezTo>
                    <a:cubicBezTo>
                      <a:pt x="63" y="57"/>
                      <a:pt x="57" y="56"/>
                      <a:pt x="50" y="56"/>
                    </a:cubicBezTo>
                    <a:cubicBezTo>
                      <a:pt x="32" y="56"/>
                      <a:pt x="14" y="63"/>
                      <a:pt x="1" y="76"/>
                    </a:cubicBezTo>
                    <a:cubicBezTo>
                      <a:pt x="0" y="78"/>
                      <a:pt x="0" y="80"/>
                      <a:pt x="1" y="82"/>
                    </a:cubicBezTo>
                    <a:cubicBezTo>
                      <a:pt x="94" y="175"/>
                      <a:pt x="94" y="175"/>
                      <a:pt x="94" y="175"/>
                    </a:cubicBezTo>
                    <a:cubicBezTo>
                      <a:pt x="95" y="175"/>
                      <a:pt x="96" y="176"/>
                      <a:pt x="97" y="176"/>
                    </a:cubicBezTo>
                    <a:cubicBezTo>
                      <a:pt x="98" y="176"/>
                      <a:pt x="99" y="175"/>
                      <a:pt x="100" y="175"/>
                    </a:cubicBezTo>
                    <a:cubicBezTo>
                      <a:pt x="117" y="157"/>
                      <a:pt x="124" y="131"/>
                      <a:pt x="118" y="107"/>
                    </a:cubicBezTo>
                    <a:cubicBezTo>
                      <a:pt x="145" y="80"/>
                      <a:pt x="145" y="80"/>
                      <a:pt x="145" y="80"/>
                    </a:cubicBezTo>
                    <a:cubicBezTo>
                      <a:pt x="150" y="85"/>
                      <a:pt x="150" y="85"/>
                      <a:pt x="150" y="85"/>
                    </a:cubicBezTo>
                    <a:cubicBezTo>
                      <a:pt x="152" y="86"/>
                      <a:pt x="154" y="86"/>
                      <a:pt x="156" y="85"/>
                    </a:cubicBezTo>
                    <a:cubicBezTo>
                      <a:pt x="174" y="66"/>
                      <a:pt x="174" y="66"/>
                      <a:pt x="174" y="66"/>
                    </a:cubicBezTo>
                    <a:cubicBezTo>
                      <a:pt x="175" y="65"/>
                      <a:pt x="176" y="64"/>
                      <a:pt x="176" y="63"/>
                    </a:cubicBezTo>
                    <a:cubicBezTo>
                      <a:pt x="176" y="62"/>
                      <a:pt x="175" y="61"/>
                      <a:pt x="174" y="6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8" name="Freeform 14"/>
              <p:cNvSpPr/>
              <p:nvPr/>
            </p:nvSpPr>
            <p:spPr bwMode="auto">
              <a:xfrm>
                <a:off x="6372" y="3769"/>
                <a:ext cx="144" cy="143"/>
              </a:xfrm>
              <a:custGeom>
                <a:avLst/>
                <a:gdLst>
                  <a:gd name="T0" fmla="*/ 7 w 78"/>
                  <a:gd name="T1" fmla="*/ 77 h 77"/>
                  <a:gd name="T2" fmla="*/ 2 w 78"/>
                  <a:gd name="T3" fmla="*/ 76 h 77"/>
                  <a:gd name="T4" fmla="*/ 2 w 78"/>
                  <a:gd name="T5" fmla="*/ 67 h 77"/>
                  <a:gd name="T6" fmla="*/ 67 w 78"/>
                  <a:gd name="T7" fmla="*/ 2 h 77"/>
                  <a:gd name="T8" fmla="*/ 76 w 78"/>
                  <a:gd name="T9" fmla="*/ 2 h 77"/>
                  <a:gd name="T10" fmla="*/ 76 w 78"/>
                  <a:gd name="T11" fmla="*/ 11 h 77"/>
                  <a:gd name="T12" fmla="*/ 11 w 78"/>
                  <a:gd name="T13" fmla="*/ 76 h 77"/>
                  <a:gd name="T14" fmla="*/ 7 w 78"/>
                  <a:gd name="T15" fmla="*/ 77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8" h="77">
                    <a:moveTo>
                      <a:pt x="7" y="77"/>
                    </a:moveTo>
                    <a:cubicBezTo>
                      <a:pt x="5" y="77"/>
                      <a:pt x="3" y="77"/>
                      <a:pt x="2" y="76"/>
                    </a:cubicBezTo>
                    <a:cubicBezTo>
                      <a:pt x="0" y="73"/>
                      <a:pt x="0" y="70"/>
                      <a:pt x="2" y="67"/>
                    </a:cubicBezTo>
                    <a:cubicBezTo>
                      <a:pt x="67" y="2"/>
                      <a:pt x="67" y="2"/>
                      <a:pt x="67" y="2"/>
                    </a:cubicBezTo>
                    <a:cubicBezTo>
                      <a:pt x="70" y="0"/>
                      <a:pt x="73" y="0"/>
                      <a:pt x="76" y="2"/>
                    </a:cubicBezTo>
                    <a:cubicBezTo>
                      <a:pt x="78" y="5"/>
                      <a:pt x="78" y="8"/>
                      <a:pt x="76" y="11"/>
                    </a:cubicBezTo>
                    <a:cubicBezTo>
                      <a:pt x="11" y="76"/>
                      <a:pt x="11" y="76"/>
                      <a:pt x="11" y="76"/>
                    </a:cubicBezTo>
                    <a:cubicBezTo>
                      <a:pt x="10" y="77"/>
                      <a:pt x="8" y="77"/>
                      <a:pt x="7" y="77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9" name="Freeform 15"/>
              <p:cNvSpPr/>
              <p:nvPr/>
            </p:nvSpPr>
            <p:spPr bwMode="auto">
              <a:xfrm>
                <a:off x="4824" y="2827"/>
                <a:ext cx="188" cy="280"/>
              </a:xfrm>
              <a:custGeom>
                <a:avLst/>
                <a:gdLst>
                  <a:gd name="T0" fmla="*/ 97 w 102"/>
                  <a:gd name="T1" fmla="*/ 151 h 151"/>
                  <a:gd name="T2" fmla="*/ 97 w 102"/>
                  <a:gd name="T3" fmla="*/ 151 h 151"/>
                  <a:gd name="T4" fmla="*/ 4 w 102"/>
                  <a:gd name="T5" fmla="*/ 134 h 151"/>
                  <a:gd name="T6" fmla="*/ 0 w 102"/>
                  <a:gd name="T7" fmla="*/ 130 h 151"/>
                  <a:gd name="T8" fmla="*/ 0 w 102"/>
                  <a:gd name="T9" fmla="*/ 9 h 151"/>
                  <a:gd name="T10" fmla="*/ 3 w 102"/>
                  <a:gd name="T11" fmla="*/ 6 h 151"/>
                  <a:gd name="T12" fmla="*/ 17 w 102"/>
                  <a:gd name="T13" fmla="*/ 1 h 151"/>
                  <a:gd name="T14" fmla="*/ 22 w 102"/>
                  <a:gd name="T15" fmla="*/ 3 h 151"/>
                  <a:gd name="T16" fmla="*/ 20 w 102"/>
                  <a:gd name="T17" fmla="*/ 8 h 151"/>
                  <a:gd name="T18" fmla="*/ 8 w 102"/>
                  <a:gd name="T19" fmla="*/ 12 h 151"/>
                  <a:gd name="T20" fmla="*/ 8 w 102"/>
                  <a:gd name="T21" fmla="*/ 127 h 151"/>
                  <a:gd name="T22" fmla="*/ 98 w 102"/>
                  <a:gd name="T23" fmla="*/ 143 h 151"/>
                  <a:gd name="T24" fmla="*/ 101 w 102"/>
                  <a:gd name="T25" fmla="*/ 147 h 151"/>
                  <a:gd name="T26" fmla="*/ 97 w 102"/>
                  <a:gd name="T27" fmla="*/ 151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02" h="151">
                    <a:moveTo>
                      <a:pt x="97" y="151"/>
                    </a:moveTo>
                    <a:cubicBezTo>
                      <a:pt x="97" y="151"/>
                      <a:pt x="97" y="151"/>
                      <a:pt x="97" y="151"/>
                    </a:cubicBezTo>
                    <a:cubicBezTo>
                      <a:pt x="4" y="134"/>
                      <a:pt x="4" y="134"/>
                      <a:pt x="4" y="134"/>
                    </a:cubicBezTo>
                    <a:cubicBezTo>
                      <a:pt x="2" y="134"/>
                      <a:pt x="0" y="132"/>
                      <a:pt x="0" y="130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8"/>
                      <a:pt x="1" y="6"/>
                      <a:pt x="3" y="6"/>
                    </a:cubicBezTo>
                    <a:cubicBezTo>
                      <a:pt x="17" y="1"/>
                      <a:pt x="17" y="1"/>
                      <a:pt x="17" y="1"/>
                    </a:cubicBezTo>
                    <a:cubicBezTo>
                      <a:pt x="19" y="0"/>
                      <a:pt x="21" y="1"/>
                      <a:pt x="22" y="3"/>
                    </a:cubicBezTo>
                    <a:cubicBezTo>
                      <a:pt x="23" y="5"/>
                      <a:pt x="22" y="7"/>
                      <a:pt x="20" y="8"/>
                    </a:cubicBezTo>
                    <a:cubicBezTo>
                      <a:pt x="8" y="12"/>
                      <a:pt x="8" y="12"/>
                      <a:pt x="8" y="12"/>
                    </a:cubicBezTo>
                    <a:cubicBezTo>
                      <a:pt x="8" y="127"/>
                      <a:pt x="8" y="127"/>
                      <a:pt x="8" y="127"/>
                    </a:cubicBezTo>
                    <a:cubicBezTo>
                      <a:pt x="98" y="143"/>
                      <a:pt x="98" y="143"/>
                      <a:pt x="98" y="143"/>
                    </a:cubicBezTo>
                    <a:cubicBezTo>
                      <a:pt x="100" y="143"/>
                      <a:pt x="102" y="145"/>
                      <a:pt x="101" y="147"/>
                    </a:cubicBezTo>
                    <a:cubicBezTo>
                      <a:pt x="101" y="149"/>
                      <a:pt x="99" y="151"/>
                      <a:pt x="97" y="15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0" name="Freeform 16"/>
              <p:cNvSpPr/>
              <p:nvPr/>
            </p:nvSpPr>
            <p:spPr bwMode="auto">
              <a:xfrm>
                <a:off x="4996" y="2827"/>
                <a:ext cx="187" cy="280"/>
              </a:xfrm>
              <a:custGeom>
                <a:avLst/>
                <a:gdLst>
                  <a:gd name="T0" fmla="*/ 4 w 101"/>
                  <a:gd name="T1" fmla="*/ 151 h 151"/>
                  <a:gd name="T2" fmla="*/ 0 w 101"/>
                  <a:gd name="T3" fmla="*/ 147 h 151"/>
                  <a:gd name="T4" fmla="*/ 4 w 101"/>
                  <a:gd name="T5" fmla="*/ 143 h 151"/>
                  <a:gd name="T6" fmla="*/ 93 w 101"/>
                  <a:gd name="T7" fmla="*/ 127 h 151"/>
                  <a:gd name="T8" fmla="*/ 93 w 101"/>
                  <a:gd name="T9" fmla="*/ 12 h 151"/>
                  <a:gd name="T10" fmla="*/ 82 w 101"/>
                  <a:gd name="T11" fmla="*/ 8 h 151"/>
                  <a:gd name="T12" fmla="*/ 80 w 101"/>
                  <a:gd name="T13" fmla="*/ 3 h 151"/>
                  <a:gd name="T14" fmla="*/ 85 w 101"/>
                  <a:gd name="T15" fmla="*/ 1 h 151"/>
                  <a:gd name="T16" fmla="*/ 99 w 101"/>
                  <a:gd name="T17" fmla="*/ 6 h 151"/>
                  <a:gd name="T18" fmla="*/ 101 w 101"/>
                  <a:gd name="T19" fmla="*/ 9 h 151"/>
                  <a:gd name="T20" fmla="*/ 101 w 101"/>
                  <a:gd name="T21" fmla="*/ 130 h 151"/>
                  <a:gd name="T22" fmla="*/ 98 w 101"/>
                  <a:gd name="T23" fmla="*/ 134 h 151"/>
                  <a:gd name="T24" fmla="*/ 5 w 101"/>
                  <a:gd name="T25" fmla="*/ 151 h 151"/>
                  <a:gd name="T26" fmla="*/ 4 w 101"/>
                  <a:gd name="T27" fmla="*/ 151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01" h="151">
                    <a:moveTo>
                      <a:pt x="4" y="151"/>
                    </a:moveTo>
                    <a:cubicBezTo>
                      <a:pt x="2" y="151"/>
                      <a:pt x="1" y="149"/>
                      <a:pt x="0" y="147"/>
                    </a:cubicBezTo>
                    <a:cubicBezTo>
                      <a:pt x="0" y="145"/>
                      <a:pt x="1" y="143"/>
                      <a:pt x="4" y="143"/>
                    </a:cubicBezTo>
                    <a:cubicBezTo>
                      <a:pt x="93" y="127"/>
                      <a:pt x="93" y="127"/>
                      <a:pt x="93" y="127"/>
                    </a:cubicBezTo>
                    <a:cubicBezTo>
                      <a:pt x="93" y="12"/>
                      <a:pt x="93" y="12"/>
                      <a:pt x="93" y="12"/>
                    </a:cubicBezTo>
                    <a:cubicBezTo>
                      <a:pt x="82" y="8"/>
                      <a:pt x="82" y="8"/>
                      <a:pt x="82" y="8"/>
                    </a:cubicBezTo>
                    <a:cubicBezTo>
                      <a:pt x="80" y="7"/>
                      <a:pt x="79" y="5"/>
                      <a:pt x="80" y="3"/>
                    </a:cubicBezTo>
                    <a:cubicBezTo>
                      <a:pt x="80" y="1"/>
                      <a:pt x="83" y="0"/>
                      <a:pt x="85" y="1"/>
                    </a:cubicBezTo>
                    <a:cubicBezTo>
                      <a:pt x="99" y="6"/>
                      <a:pt x="99" y="6"/>
                      <a:pt x="99" y="6"/>
                    </a:cubicBezTo>
                    <a:cubicBezTo>
                      <a:pt x="100" y="6"/>
                      <a:pt x="101" y="8"/>
                      <a:pt x="101" y="9"/>
                    </a:cubicBezTo>
                    <a:cubicBezTo>
                      <a:pt x="101" y="130"/>
                      <a:pt x="101" y="130"/>
                      <a:pt x="101" y="130"/>
                    </a:cubicBezTo>
                    <a:cubicBezTo>
                      <a:pt x="101" y="132"/>
                      <a:pt x="100" y="134"/>
                      <a:pt x="98" y="134"/>
                    </a:cubicBezTo>
                    <a:cubicBezTo>
                      <a:pt x="5" y="151"/>
                      <a:pt x="5" y="151"/>
                      <a:pt x="5" y="151"/>
                    </a:cubicBezTo>
                    <a:cubicBezTo>
                      <a:pt x="5" y="151"/>
                      <a:pt x="5" y="151"/>
                      <a:pt x="4" y="15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1" name="Freeform 17"/>
              <p:cNvSpPr/>
              <p:nvPr/>
            </p:nvSpPr>
            <p:spPr bwMode="auto">
              <a:xfrm>
                <a:off x="946" y="488"/>
                <a:ext cx="186" cy="279"/>
              </a:xfrm>
              <a:custGeom>
                <a:avLst/>
                <a:gdLst>
                  <a:gd name="T0" fmla="*/ 97 w 101"/>
                  <a:gd name="T1" fmla="*/ 151 h 151"/>
                  <a:gd name="T2" fmla="*/ 96 w 101"/>
                  <a:gd name="T3" fmla="*/ 151 h 151"/>
                  <a:gd name="T4" fmla="*/ 3 w 101"/>
                  <a:gd name="T5" fmla="*/ 134 h 151"/>
                  <a:gd name="T6" fmla="*/ 0 w 101"/>
                  <a:gd name="T7" fmla="*/ 131 h 151"/>
                  <a:gd name="T8" fmla="*/ 0 w 101"/>
                  <a:gd name="T9" fmla="*/ 10 h 151"/>
                  <a:gd name="T10" fmla="*/ 2 w 101"/>
                  <a:gd name="T11" fmla="*/ 6 h 151"/>
                  <a:gd name="T12" fmla="*/ 16 w 101"/>
                  <a:gd name="T13" fmla="*/ 1 h 151"/>
                  <a:gd name="T14" fmla="*/ 21 w 101"/>
                  <a:gd name="T15" fmla="*/ 3 h 151"/>
                  <a:gd name="T16" fmla="*/ 19 w 101"/>
                  <a:gd name="T17" fmla="*/ 8 h 151"/>
                  <a:gd name="T18" fmla="*/ 8 w 101"/>
                  <a:gd name="T19" fmla="*/ 13 h 151"/>
                  <a:gd name="T20" fmla="*/ 8 w 101"/>
                  <a:gd name="T21" fmla="*/ 127 h 151"/>
                  <a:gd name="T22" fmla="*/ 97 w 101"/>
                  <a:gd name="T23" fmla="*/ 143 h 151"/>
                  <a:gd name="T24" fmla="*/ 100 w 101"/>
                  <a:gd name="T25" fmla="*/ 148 h 151"/>
                  <a:gd name="T26" fmla="*/ 97 w 101"/>
                  <a:gd name="T27" fmla="*/ 151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01" h="151">
                    <a:moveTo>
                      <a:pt x="97" y="151"/>
                    </a:moveTo>
                    <a:cubicBezTo>
                      <a:pt x="96" y="151"/>
                      <a:pt x="96" y="151"/>
                      <a:pt x="96" y="151"/>
                    </a:cubicBezTo>
                    <a:cubicBezTo>
                      <a:pt x="3" y="134"/>
                      <a:pt x="3" y="134"/>
                      <a:pt x="3" y="134"/>
                    </a:cubicBezTo>
                    <a:cubicBezTo>
                      <a:pt x="1" y="134"/>
                      <a:pt x="0" y="132"/>
                      <a:pt x="0" y="131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8"/>
                      <a:pt x="1" y="7"/>
                      <a:pt x="2" y="6"/>
                    </a:cubicBezTo>
                    <a:cubicBezTo>
                      <a:pt x="16" y="1"/>
                      <a:pt x="16" y="1"/>
                      <a:pt x="16" y="1"/>
                    </a:cubicBezTo>
                    <a:cubicBezTo>
                      <a:pt x="18" y="0"/>
                      <a:pt x="20" y="1"/>
                      <a:pt x="21" y="3"/>
                    </a:cubicBezTo>
                    <a:cubicBezTo>
                      <a:pt x="22" y="5"/>
                      <a:pt x="21" y="8"/>
                      <a:pt x="19" y="8"/>
                    </a:cubicBezTo>
                    <a:cubicBezTo>
                      <a:pt x="8" y="13"/>
                      <a:pt x="8" y="13"/>
                      <a:pt x="8" y="13"/>
                    </a:cubicBezTo>
                    <a:cubicBezTo>
                      <a:pt x="8" y="127"/>
                      <a:pt x="8" y="127"/>
                      <a:pt x="8" y="127"/>
                    </a:cubicBezTo>
                    <a:cubicBezTo>
                      <a:pt x="97" y="143"/>
                      <a:pt x="97" y="143"/>
                      <a:pt x="97" y="143"/>
                    </a:cubicBezTo>
                    <a:cubicBezTo>
                      <a:pt x="99" y="144"/>
                      <a:pt x="101" y="146"/>
                      <a:pt x="100" y="148"/>
                    </a:cubicBezTo>
                    <a:cubicBezTo>
                      <a:pt x="100" y="150"/>
                      <a:pt x="98" y="151"/>
                      <a:pt x="97" y="15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2" name="Freeform 18"/>
              <p:cNvSpPr/>
              <p:nvPr/>
            </p:nvSpPr>
            <p:spPr bwMode="auto">
              <a:xfrm>
                <a:off x="1116" y="488"/>
                <a:ext cx="188" cy="279"/>
              </a:xfrm>
              <a:custGeom>
                <a:avLst/>
                <a:gdLst>
                  <a:gd name="T0" fmla="*/ 4 w 102"/>
                  <a:gd name="T1" fmla="*/ 151 h 151"/>
                  <a:gd name="T2" fmla="*/ 1 w 102"/>
                  <a:gd name="T3" fmla="*/ 148 h 151"/>
                  <a:gd name="T4" fmla="*/ 4 w 102"/>
                  <a:gd name="T5" fmla="*/ 143 h 151"/>
                  <a:gd name="T6" fmla="*/ 94 w 102"/>
                  <a:gd name="T7" fmla="*/ 127 h 151"/>
                  <a:gd name="T8" fmla="*/ 94 w 102"/>
                  <a:gd name="T9" fmla="*/ 13 h 151"/>
                  <a:gd name="T10" fmla="*/ 82 w 102"/>
                  <a:gd name="T11" fmla="*/ 8 h 151"/>
                  <a:gd name="T12" fmla="*/ 80 w 102"/>
                  <a:gd name="T13" fmla="*/ 3 h 151"/>
                  <a:gd name="T14" fmla="*/ 85 w 102"/>
                  <a:gd name="T15" fmla="*/ 1 h 151"/>
                  <a:gd name="T16" fmla="*/ 99 w 102"/>
                  <a:gd name="T17" fmla="*/ 6 h 151"/>
                  <a:gd name="T18" fmla="*/ 102 w 102"/>
                  <a:gd name="T19" fmla="*/ 10 h 151"/>
                  <a:gd name="T20" fmla="*/ 102 w 102"/>
                  <a:gd name="T21" fmla="*/ 131 h 151"/>
                  <a:gd name="T22" fmla="*/ 98 w 102"/>
                  <a:gd name="T23" fmla="*/ 134 h 151"/>
                  <a:gd name="T24" fmla="*/ 5 w 102"/>
                  <a:gd name="T25" fmla="*/ 151 h 151"/>
                  <a:gd name="T26" fmla="*/ 4 w 102"/>
                  <a:gd name="T27" fmla="*/ 151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02" h="151">
                    <a:moveTo>
                      <a:pt x="4" y="151"/>
                    </a:moveTo>
                    <a:cubicBezTo>
                      <a:pt x="3" y="151"/>
                      <a:pt x="1" y="150"/>
                      <a:pt x="1" y="148"/>
                    </a:cubicBezTo>
                    <a:cubicBezTo>
                      <a:pt x="0" y="146"/>
                      <a:pt x="2" y="144"/>
                      <a:pt x="4" y="143"/>
                    </a:cubicBezTo>
                    <a:cubicBezTo>
                      <a:pt x="94" y="127"/>
                      <a:pt x="94" y="127"/>
                      <a:pt x="94" y="127"/>
                    </a:cubicBezTo>
                    <a:cubicBezTo>
                      <a:pt x="94" y="13"/>
                      <a:pt x="94" y="13"/>
                      <a:pt x="94" y="13"/>
                    </a:cubicBezTo>
                    <a:cubicBezTo>
                      <a:pt x="82" y="8"/>
                      <a:pt x="82" y="8"/>
                      <a:pt x="82" y="8"/>
                    </a:cubicBezTo>
                    <a:cubicBezTo>
                      <a:pt x="80" y="8"/>
                      <a:pt x="79" y="5"/>
                      <a:pt x="80" y="3"/>
                    </a:cubicBezTo>
                    <a:cubicBezTo>
                      <a:pt x="81" y="1"/>
                      <a:pt x="83" y="0"/>
                      <a:pt x="85" y="1"/>
                    </a:cubicBezTo>
                    <a:cubicBezTo>
                      <a:pt x="99" y="6"/>
                      <a:pt x="99" y="6"/>
                      <a:pt x="99" y="6"/>
                    </a:cubicBezTo>
                    <a:cubicBezTo>
                      <a:pt x="100" y="7"/>
                      <a:pt x="102" y="8"/>
                      <a:pt x="102" y="10"/>
                    </a:cubicBezTo>
                    <a:cubicBezTo>
                      <a:pt x="102" y="131"/>
                      <a:pt x="102" y="131"/>
                      <a:pt x="102" y="131"/>
                    </a:cubicBezTo>
                    <a:cubicBezTo>
                      <a:pt x="102" y="132"/>
                      <a:pt x="100" y="134"/>
                      <a:pt x="98" y="134"/>
                    </a:cubicBezTo>
                    <a:cubicBezTo>
                      <a:pt x="5" y="151"/>
                      <a:pt x="5" y="151"/>
                      <a:pt x="5" y="151"/>
                    </a:cubicBezTo>
                    <a:cubicBezTo>
                      <a:pt x="5" y="151"/>
                      <a:pt x="5" y="151"/>
                      <a:pt x="4" y="15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3" name="Freeform 19"/>
              <p:cNvSpPr/>
              <p:nvPr/>
            </p:nvSpPr>
            <p:spPr bwMode="auto">
              <a:xfrm>
                <a:off x="970" y="447"/>
                <a:ext cx="308" cy="274"/>
              </a:xfrm>
              <a:custGeom>
                <a:avLst/>
                <a:gdLst>
                  <a:gd name="T0" fmla="*/ 111 w 167"/>
                  <a:gd name="T1" fmla="*/ 120 h 148"/>
                  <a:gd name="T2" fmla="*/ 81 w 167"/>
                  <a:gd name="T3" fmla="*/ 130 h 148"/>
                  <a:gd name="T4" fmla="*/ 45 w 167"/>
                  <a:gd name="T5" fmla="*/ 116 h 148"/>
                  <a:gd name="T6" fmla="*/ 31 w 167"/>
                  <a:gd name="T7" fmla="*/ 80 h 148"/>
                  <a:gd name="T8" fmla="*/ 45 w 167"/>
                  <a:gd name="T9" fmla="*/ 45 h 148"/>
                  <a:gd name="T10" fmla="*/ 81 w 167"/>
                  <a:gd name="T11" fmla="*/ 31 h 148"/>
                  <a:gd name="T12" fmla="*/ 116 w 167"/>
                  <a:gd name="T13" fmla="*/ 45 h 148"/>
                  <a:gd name="T14" fmla="*/ 120 w 167"/>
                  <a:gd name="T15" fmla="*/ 111 h 148"/>
                  <a:gd name="T16" fmla="*/ 152 w 167"/>
                  <a:gd name="T17" fmla="*/ 143 h 148"/>
                  <a:gd name="T18" fmla="*/ 160 w 167"/>
                  <a:gd name="T19" fmla="*/ 148 h 148"/>
                  <a:gd name="T20" fmla="*/ 163 w 167"/>
                  <a:gd name="T21" fmla="*/ 148 h 148"/>
                  <a:gd name="T22" fmla="*/ 164 w 167"/>
                  <a:gd name="T23" fmla="*/ 148 h 148"/>
                  <a:gd name="T24" fmla="*/ 167 w 167"/>
                  <a:gd name="T25" fmla="*/ 144 h 148"/>
                  <a:gd name="T26" fmla="*/ 167 w 167"/>
                  <a:gd name="T27" fmla="*/ 20 h 148"/>
                  <a:gd name="T28" fmla="*/ 165 w 167"/>
                  <a:gd name="T29" fmla="*/ 16 h 148"/>
                  <a:gd name="T30" fmla="*/ 84 w 167"/>
                  <a:gd name="T31" fmla="*/ 15 h 148"/>
                  <a:gd name="T32" fmla="*/ 2 w 167"/>
                  <a:gd name="T33" fmla="*/ 16 h 148"/>
                  <a:gd name="T34" fmla="*/ 0 w 167"/>
                  <a:gd name="T35" fmla="*/ 20 h 148"/>
                  <a:gd name="T36" fmla="*/ 0 w 167"/>
                  <a:gd name="T37" fmla="*/ 144 h 148"/>
                  <a:gd name="T38" fmla="*/ 3 w 167"/>
                  <a:gd name="T39" fmla="*/ 148 h 148"/>
                  <a:gd name="T40" fmla="*/ 7 w 167"/>
                  <a:gd name="T41" fmla="*/ 148 h 148"/>
                  <a:gd name="T42" fmla="*/ 81 w 167"/>
                  <a:gd name="T43" fmla="*/ 148 h 148"/>
                  <a:gd name="T44" fmla="*/ 81 w 167"/>
                  <a:gd name="T45" fmla="*/ 148 h 148"/>
                  <a:gd name="T46" fmla="*/ 82 w 167"/>
                  <a:gd name="T47" fmla="*/ 148 h 148"/>
                  <a:gd name="T48" fmla="*/ 82 w 167"/>
                  <a:gd name="T49" fmla="*/ 148 h 148"/>
                  <a:gd name="T50" fmla="*/ 82 w 167"/>
                  <a:gd name="T51" fmla="*/ 148 h 148"/>
                  <a:gd name="T52" fmla="*/ 83 w 167"/>
                  <a:gd name="T53" fmla="*/ 148 h 148"/>
                  <a:gd name="T54" fmla="*/ 84 w 167"/>
                  <a:gd name="T55" fmla="*/ 148 h 148"/>
                  <a:gd name="T56" fmla="*/ 84 w 167"/>
                  <a:gd name="T57" fmla="*/ 148 h 148"/>
                  <a:gd name="T58" fmla="*/ 84 w 167"/>
                  <a:gd name="T59" fmla="*/ 148 h 148"/>
                  <a:gd name="T60" fmla="*/ 85 w 167"/>
                  <a:gd name="T61" fmla="*/ 148 h 148"/>
                  <a:gd name="T62" fmla="*/ 85 w 167"/>
                  <a:gd name="T63" fmla="*/ 148 h 148"/>
                  <a:gd name="T64" fmla="*/ 85 w 167"/>
                  <a:gd name="T65" fmla="*/ 148 h 148"/>
                  <a:gd name="T66" fmla="*/ 86 w 167"/>
                  <a:gd name="T67" fmla="*/ 148 h 148"/>
                  <a:gd name="T68" fmla="*/ 86 w 167"/>
                  <a:gd name="T69" fmla="*/ 148 h 148"/>
                  <a:gd name="T70" fmla="*/ 128 w 167"/>
                  <a:gd name="T71" fmla="*/ 137 h 148"/>
                  <a:gd name="T72" fmla="*/ 111 w 167"/>
                  <a:gd name="T73" fmla="*/ 120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67" h="148">
                    <a:moveTo>
                      <a:pt x="111" y="120"/>
                    </a:moveTo>
                    <a:cubicBezTo>
                      <a:pt x="102" y="127"/>
                      <a:pt x="92" y="130"/>
                      <a:pt x="81" y="130"/>
                    </a:cubicBezTo>
                    <a:cubicBezTo>
                      <a:pt x="67" y="130"/>
                      <a:pt x="55" y="125"/>
                      <a:pt x="45" y="116"/>
                    </a:cubicBezTo>
                    <a:cubicBezTo>
                      <a:pt x="36" y="106"/>
                      <a:pt x="31" y="94"/>
                      <a:pt x="31" y="80"/>
                    </a:cubicBezTo>
                    <a:cubicBezTo>
                      <a:pt x="31" y="67"/>
                      <a:pt x="36" y="55"/>
                      <a:pt x="45" y="45"/>
                    </a:cubicBezTo>
                    <a:cubicBezTo>
                      <a:pt x="55" y="36"/>
                      <a:pt x="67" y="31"/>
                      <a:pt x="81" y="31"/>
                    </a:cubicBezTo>
                    <a:cubicBezTo>
                      <a:pt x="94" y="31"/>
                      <a:pt x="106" y="36"/>
                      <a:pt x="116" y="45"/>
                    </a:cubicBezTo>
                    <a:cubicBezTo>
                      <a:pt x="133" y="63"/>
                      <a:pt x="135" y="91"/>
                      <a:pt x="120" y="111"/>
                    </a:cubicBezTo>
                    <a:cubicBezTo>
                      <a:pt x="152" y="143"/>
                      <a:pt x="152" y="143"/>
                      <a:pt x="152" y="143"/>
                    </a:cubicBezTo>
                    <a:cubicBezTo>
                      <a:pt x="155" y="145"/>
                      <a:pt x="158" y="146"/>
                      <a:pt x="160" y="148"/>
                    </a:cubicBezTo>
                    <a:cubicBezTo>
                      <a:pt x="161" y="148"/>
                      <a:pt x="162" y="148"/>
                      <a:pt x="163" y="148"/>
                    </a:cubicBezTo>
                    <a:cubicBezTo>
                      <a:pt x="163" y="148"/>
                      <a:pt x="164" y="148"/>
                      <a:pt x="164" y="148"/>
                    </a:cubicBezTo>
                    <a:cubicBezTo>
                      <a:pt x="166" y="147"/>
                      <a:pt x="167" y="146"/>
                      <a:pt x="167" y="144"/>
                    </a:cubicBezTo>
                    <a:cubicBezTo>
                      <a:pt x="167" y="20"/>
                      <a:pt x="167" y="20"/>
                      <a:pt x="167" y="20"/>
                    </a:cubicBezTo>
                    <a:cubicBezTo>
                      <a:pt x="167" y="18"/>
                      <a:pt x="166" y="17"/>
                      <a:pt x="165" y="16"/>
                    </a:cubicBezTo>
                    <a:cubicBezTo>
                      <a:pt x="139" y="0"/>
                      <a:pt x="109" y="0"/>
                      <a:pt x="84" y="15"/>
                    </a:cubicBezTo>
                    <a:cubicBezTo>
                      <a:pt x="58" y="0"/>
                      <a:pt x="28" y="0"/>
                      <a:pt x="2" y="16"/>
                    </a:cubicBezTo>
                    <a:cubicBezTo>
                      <a:pt x="1" y="17"/>
                      <a:pt x="0" y="18"/>
                      <a:pt x="0" y="20"/>
                    </a:cubicBezTo>
                    <a:cubicBezTo>
                      <a:pt x="0" y="144"/>
                      <a:pt x="0" y="144"/>
                      <a:pt x="0" y="144"/>
                    </a:cubicBezTo>
                    <a:cubicBezTo>
                      <a:pt x="0" y="146"/>
                      <a:pt x="1" y="147"/>
                      <a:pt x="3" y="148"/>
                    </a:cubicBezTo>
                    <a:cubicBezTo>
                      <a:pt x="4" y="148"/>
                      <a:pt x="5" y="148"/>
                      <a:pt x="7" y="148"/>
                    </a:cubicBezTo>
                    <a:cubicBezTo>
                      <a:pt x="30" y="133"/>
                      <a:pt x="58" y="133"/>
                      <a:pt x="81" y="148"/>
                    </a:cubicBezTo>
                    <a:cubicBezTo>
                      <a:pt x="81" y="148"/>
                      <a:pt x="81" y="148"/>
                      <a:pt x="81" y="148"/>
                    </a:cubicBezTo>
                    <a:cubicBezTo>
                      <a:pt x="82" y="148"/>
                      <a:pt x="82" y="148"/>
                      <a:pt x="82" y="148"/>
                    </a:cubicBezTo>
                    <a:cubicBezTo>
                      <a:pt x="82" y="148"/>
                      <a:pt x="82" y="148"/>
                      <a:pt x="82" y="148"/>
                    </a:cubicBezTo>
                    <a:cubicBezTo>
                      <a:pt x="82" y="148"/>
                      <a:pt x="82" y="148"/>
                      <a:pt x="82" y="148"/>
                    </a:cubicBezTo>
                    <a:cubicBezTo>
                      <a:pt x="83" y="148"/>
                      <a:pt x="83" y="148"/>
                      <a:pt x="83" y="148"/>
                    </a:cubicBezTo>
                    <a:cubicBezTo>
                      <a:pt x="83" y="148"/>
                      <a:pt x="83" y="148"/>
                      <a:pt x="84" y="148"/>
                    </a:cubicBezTo>
                    <a:cubicBezTo>
                      <a:pt x="84" y="148"/>
                      <a:pt x="84" y="148"/>
                      <a:pt x="84" y="148"/>
                    </a:cubicBezTo>
                    <a:cubicBezTo>
                      <a:pt x="84" y="148"/>
                      <a:pt x="84" y="148"/>
                      <a:pt x="84" y="148"/>
                    </a:cubicBezTo>
                    <a:cubicBezTo>
                      <a:pt x="84" y="148"/>
                      <a:pt x="84" y="148"/>
                      <a:pt x="85" y="148"/>
                    </a:cubicBezTo>
                    <a:cubicBezTo>
                      <a:pt x="85" y="148"/>
                      <a:pt x="85" y="148"/>
                      <a:pt x="85" y="148"/>
                    </a:cubicBezTo>
                    <a:cubicBezTo>
                      <a:pt x="85" y="148"/>
                      <a:pt x="85" y="148"/>
                      <a:pt x="85" y="148"/>
                    </a:cubicBezTo>
                    <a:cubicBezTo>
                      <a:pt x="85" y="148"/>
                      <a:pt x="85" y="148"/>
                      <a:pt x="86" y="148"/>
                    </a:cubicBezTo>
                    <a:cubicBezTo>
                      <a:pt x="86" y="148"/>
                      <a:pt x="86" y="148"/>
                      <a:pt x="86" y="148"/>
                    </a:cubicBezTo>
                    <a:cubicBezTo>
                      <a:pt x="99" y="139"/>
                      <a:pt x="113" y="136"/>
                      <a:pt x="128" y="137"/>
                    </a:cubicBezTo>
                    <a:lnTo>
                      <a:pt x="111" y="12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4" name="Freeform 20"/>
              <p:cNvSpPr>
                <a:spLocks noEditPoints="1"/>
              </p:cNvSpPr>
              <p:nvPr/>
            </p:nvSpPr>
            <p:spPr bwMode="auto">
              <a:xfrm>
                <a:off x="1031" y="508"/>
                <a:ext cx="185" cy="176"/>
              </a:xfrm>
              <a:custGeom>
                <a:avLst/>
                <a:gdLst>
                  <a:gd name="T0" fmla="*/ 81 w 100"/>
                  <a:gd name="T1" fmla="*/ 14 h 95"/>
                  <a:gd name="T2" fmla="*/ 48 w 100"/>
                  <a:gd name="T3" fmla="*/ 0 h 95"/>
                  <a:gd name="T4" fmla="*/ 14 w 100"/>
                  <a:gd name="T5" fmla="*/ 14 h 95"/>
                  <a:gd name="T6" fmla="*/ 0 w 100"/>
                  <a:gd name="T7" fmla="*/ 47 h 95"/>
                  <a:gd name="T8" fmla="*/ 14 w 100"/>
                  <a:gd name="T9" fmla="*/ 81 h 95"/>
                  <a:gd name="T10" fmla="*/ 48 w 100"/>
                  <a:gd name="T11" fmla="*/ 95 h 95"/>
                  <a:gd name="T12" fmla="*/ 81 w 100"/>
                  <a:gd name="T13" fmla="*/ 81 h 95"/>
                  <a:gd name="T14" fmla="*/ 81 w 100"/>
                  <a:gd name="T15" fmla="*/ 14 h 95"/>
                  <a:gd name="T16" fmla="*/ 71 w 100"/>
                  <a:gd name="T17" fmla="*/ 30 h 95"/>
                  <a:gd name="T18" fmla="*/ 65 w 100"/>
                  <a:gd name="T19" fmla="*/ 30 h 95"/>
                  <a:gd name="T20" fmla="*/ 30 w 100"/>
                  <a:gd name="T21" fmla="*/ 30 h 95"/>
                  <a:gd name="T22" fmla="*/ 23 w 100"/>
                  <a:gd name="T23" fmla="*/ 44 h 95"/>
                  <a:gd name="T24" fmla="*/ 19 w 100"/>
                  <a:gd name="T25" fmla="*/ 47 h 95"/>
                  <a:gd name="T26" fmla="*/ 19 w 100"/>
                  <a:gd name="T27" fmla="*/ 47 h 95"/>
                  <a:gd name="T28" fmla="*/ 15 w 100"/>
                  <a:gd name="T29" fmla="*/ 43 h 95"/>
                  <a:gd name="T30" fmla="*/ 24 w 100"/>
                  <a:gd name="T31" fmla="*/ 24 h 95"/>
                  <a:gd name="T32" fmla="*/ 71 w 100"/>
                  <a:gd name="T33" fmla="*/ 24 h 95"/>
                  <a:gd name="T34" fmla="*/ 71 w 100"/>
                  <a:gd name="T35" fmla="*/ 30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00" h="95">
                    <a:moveTo>
                      <a:pt x="81" y="14"/>
                    </a:moveTo>
                    <a:cubicBezTo>
                      <a:pt x="72" y="5"/>
                      <a:pt x="60" y="0"/>
                      <a:pt x="48" y="0"/>
                    </a:cubicBezTo>
                    <a:cubicBezTo>
                      <a:pt x="35" y="0"/>
                      <a:pt x="23" y="5"/>
                      <a:pt x="14" y="14"/>
                    </a:cubicBezTo>
                    <a:cubicBezTo>
                      <a:pt x="5" y="23"/>
                      <a:pt x="0" y="35"/>
                      <a:pt x="0" y="47"/>
                    </a:cubicBezTo>
                    <a:cubicBezTo>
                      <a:pt x="0" y="60"/>
                      <a:pt x="5" y="72"/>
                      <a:pt x="14" y="81"/>
                    </a:cubicBezTo>
                    <a:cubicBezTo>
                      <a:pt x="23" y="90"/>
                      <a:pt x="35" y="95"/>
                      <a:pt x="48" y="95"/>
                    </a:cubicBezTo>
                    <a:cubicBezTo>
                      <a:pt x="60" y="95"/>
                      <a:pt x="72" y="90"/>
                      <a:pt x="81" y="81"/>
                    </a:cubicBezTo>
                    <a:cubicBezTo>
                      <a:pt x="100" y="63"/>
                      <a:pt x="100" y="32"/>
                      <a:pt x="81" y="14"/>
                    </a:cubicBezTo>
                    <a:close/>
                    <a:moveTo>
                      <a:pt x="71" y="30"/>
                    </a:moveTo>
                    <a:cubicBezTo>
                      <a:pt x="69" y="32"/>
                      <a:pt x="66" y="32"/>
                      <a:pt x="65" y="30"/>
                    </a:cubicBezTo>
                    <a:cubicBezTo>
                      <a:pt x="55" y="20"/>
                      <a:pt x="40" y="20"/>
                      <a:pt x="30" y="30"/>
                    </a:cubicBezTo>
                    <a:cubicBezTo>
                      <a:pt x="26" y="34"/>
                      <a:pt x="24" y="39"/>
                      <a:pt x="23" y="44"/>
                    </a:cubicBezTo>
                    <a:cubicBezTo>
                      <a:pt x="23" y="46"/>
                      <a:pt x="21" y="47"/>
                      <a:pt x="19" y="47"/>
                    </a:cubicBezTo>
                    <a:cubicBezTo>
                      <a:pt x="19" y="47"/>
                      <a:pt x="19" y="47"/>
                      <a:pt x="19" y="47"/>
                    </a:cubicBezTo>
                    <a:cubicBezTo>
                      <a:pt x="16" y="47"/>
                      <a:pt x="15" y="45"/>
                      <a:pt x="15" y="43"/>
                    </a:cubicBezTo>
                    <a:cubicBezTo>
                      <a:pt x="16" y="36"/>
                      <a:pt x="19" y="29"/>
                      <a:pt x="24" y="24"/>
                    </a:cubicBezTo>
                    <a:cubicBezTo>
                      <a:pt x="37" y="12"/>
                      <a:pt x="58" y="12"/>
                      <a:pt x="71" y="24"/>
                    </a:cubicBezTo>
                    <a:cubicBezTo>
                      <a:pt x="72" y="26"/>
                      <a:pt x="72" y="28"/>
                      <a:pt x="71" y="3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5" name="Freeform 21"/>
              <p:cNvSpPr/>
              <p:nvPr/>
            </p:nvSpPr>
            <p:spPr bwMode="auto">
              <a:xfrm>
                <a:off x="1167" y="645"/>
                <a:ext cx="135" cy="135"/>
              </a:xfrm>
              <a:custGeom>
                <a:avLst/>
                <a:gdLst>
                  <a:gd name="T0" fmla="*/ 69 w 73"/>
                  <a:gd name="T1" fmla="*/ 73 h 73"/>
                  <a:gd name="T2" fmla="*/ 66 w 73"/>
                  <a:gd name="T3" fmla="*/ 71 h 73"/>
                  <a:gd name="T4" fmla="*/ 1 w 73"/>
                  <a:gd name="T5" fmla="*/ 7 h 73"/>
                  <a:gd name="T6" fmla="*/ 1 w 73"/>
                  <a:gd name="T7" fmla="*/ 1 h 73"/>
                  <a:gd name="T8" fmla="*/ 7 w 73"/>
                  <a:gd name="T9" fmla="*/ 1 h 73"/>
                  <a:gd name="T10" fmla="*/ 72 w 73"/>
                  <a:gd name="T11" fmla="*/ 66 h 73"/>
                  <a:gd name="T12" fmla="*/ 72 w 73"/>
                  <a:gd name="T13" fmla="*/ 71 h 73"/>
                  <a:gd name="T14" fmla="*/ 69 w 73"/>
                  <a:gd name="T15" fmla="*/ 73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3" h="73">
                    <a:moveTo>
                      <a:pt x="69" y="73"/>
                    </a:moveTo>
                    <a:cubicBezTo>
                      <a:pt x="68" y="73"/>
                      <a:pt x="67" y="72"/>
                      <a:pt x="66" y="71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0" y="5"/>
                      <a:pt x="0" y="3"/>
                      <a:pt x="1" y="1"/>
                    </a:cubicBezTo>
                    <a:cubicBezTo>
                      <a:pt x="3" y="0"/>
                      <a:pt x="6" y="0"/>
                      <a:pt x="7" y="1"/>
                    </a:cubicBezTo>
                    <a:cubicBezTo>
                      <a:pt x="72" y="66"/>
                      <a:pt x="72" y="66"/>
                      <a:pt x="72" y="66"/>
                    </a:cubicBezTo>
                    <a:cubicBezTo>
                      <a:pt x="73" y="67"/>
                      <a:pt x="73" y="70"/>
                      <a:pt x="72" y="71"/>
                    </a:cubicBezTo>
                    <a:cubicBezTo>
                      <a:pt x="71" y="72"/>
                      <a:pt x="70" y="73"/>
                      <a:pt x="69" y="73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6" name="Freeform 22"/>
              <p:cNvSpPr/>
              <p:nvPr/>
            </p:nvSpPr>
            <p:spPr bwMode="auto">
              <a:xfrm>
                <a:off x="4824" y="641"/>
                <a:ext cx="348" cy="150"/>
              </a:xfrm>
              <a:custGeom>
                <a:avLst/>
                <a:gdLst>
                  <a:gd name="T0" fmla="*/ 111 w 188"/>
                  <a:gd name="T1" fmla="*/ 81 h 81"/>
                  <a:gd name="T2" fmla="*/ 109 w 188"/>
                  <a:gd name="T3" fmla="*/ 80 h 81"/>
                  <a:gd name="T4" fmla="*/ 16 w 188"/>
                  <a:gd name="T5" fmla="*/ 41 h 81"/>
                  <a:gd name="T6" fmla="*/ 0 w 188"/>
                  <a:gd name="T7" fmla="*/ 19 h 81"/>
                  <a:gd name="T8" fmla="*/ 12 w 188"/>
                  <a:gd name="T9" fmla="*/ 0 h 81"/>
                  <a:gd name="T10" fmla="*/ 17 w 188"/>
                  <a:gd name="T11" fmla="*/ 3 h 81"/>
                  <a:gd name="T12" fmla="*/ 15 w 188"/>
                  <a:gd name="T13" fmla="*/ 8 h 81"/>
                  <a:gd name="T14" fmla="*/ 8 w 188"/>
                  <a:gd name="T15" fmla="*/ 20 h 81"/>
                  <a:gd name="T16" fmla="*/ 20 w 188"/>
                  <a:gd name="T17" fmla="*/ 33 h 81"/>
                  <a:gd name="T18" fmla="*/ 110 w 188"/>
                  <a:gd name="T19" fmla="*/ 72 h 81"/>
                  <a:gd name="T20" fmla="*/ 181 w 188"/>
                  <a:gd name="T21" fmla="*/ 1 h 81"/>
                  <a:gd name="T22" fmla="*/ 186 w 188"/>
                  <a:gd name="T23" fmla="*/ 1 h 81"/>
                  <a:gd name="T24" fmla="*/ 186 w 188"/>
                  <a:gd name="T25" fmla="*/ 7 h 81"/>
                  <a:gd name="T26" fmla="*/ 114 w 188"/>
                  <a:gd name="T27" fmla="*/ 79 h 81"/>
                  <a:gd name="T28" fmla="*/ 111 w 188"/>
                  <a:gd name="T29" fmla="*/ 81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88" h="81">
                    <a:moveTo>
                      <a:pt x="111" y="81"/>
                    </a:moveTo>
                    <a:cubicBezTo>
                      <a:pt x="110" y="81"/>
                      <a:pt x="110" y="80"/>
                      <a:pt x="109" y="80"/>
                    </a:cubicBezTo>
                    <a:cubicBezTo>
                      <a:pt x="109" y="80"/>
                      <a:pt x="44" y="52"/>
                      <a:pt x="16" y="41"/>
                    </a:cubicBezTo>
                    <a:cubicBezTo>
                      <a:pt x="2" y="35"/>
                      <a:pt x="0" y="25"/>
                      <a:pt x="0" y="19"/>
                    </a:cubicBezTo>
                    <a:cubicBezTo>
                      <a:pt x="1" y="10"/>
                      <a:pt x="7" y="2"/>
                      <a:pt x="12" y="0"/>
                    </a:cubicBezTo>
                    <a:cubicBezTo>
                      <a:pt x="15" y="0"/>
                      <a:pt x="17" y="1"/>
                      <a:pt x="17" y="3"/>
                    </a:cubicBezTo>
                    <a:cubicBezTo>
                      <a:pt x="18" y="5"/>
                      <a:pt x="17" y="7"/>
                      <a:pt x="15" y="8"/>
                    </a:cubicBezTo>
                    <a:cubicBezTo>
                      <a:pt x="13" y="9"/>
                      <a:pt x="9" y="14"/>
                      <a:pt x="8" y="20"/>
                    </a:cubicBezTo>
                    <a:cubicBezTo>
                      <a:pt x="8" y="25"/>
                      <a:pt x="12" y="30"/>
                      <a:pt x="20" y="33"/>
                    </a:cubicBezTo>
                    <a:cubicBezTo>
                      <a:pt x="44" y="44"/>
                      <a:pt x="98" y="67"/>
                      <a:pt x="110" y="72"/>
                    </a:cubicBezTo>
                    <a:cubicBezTo>
                      <a:pt x="181" y="1"/>
                      <a:pt x="181" y="1"/>
                      <a:pt x="181" y="1"/>
                    </a:cubicBezTo>
                    <a:cubicBezTo>
                      <a:pt x="182" y="0"/>
                      <a:pt x="185" y="0"/>
                      <a:pt x="186" y="1"/>
                    </a:cubicBezTo>
                    <a:cubicBezTo>
                      <a:pt x="188" y="3"/>
                      <a:pt x="188" y="5"/>
                      <a:pt x="186" y="7"/>
                    </a:cubicBezTo>
                    <a:cubicBezTo>
                      <a:pt x="114" y="79"/>
                      <a:pt x="114" y="79"/>
                      <a:pt x="114" y="79"/>
                    </a:cubicBezTo>
                    <a:cubicBezTo>
                      <a:pt x="113" y="80"/>
                      <a:pt x="112" y="81"/>
                      <a:pt x="111" y="8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7" name="Freeform 23"/>
              <p:cNvSpPr/>
              <p:nvPr/>
            </p:nvSpPr>
            <p:spPr bwMode="auto">
              <a:xfrm>
                <a:off x="5129" y="593"/>
                <a:ext cx="35" cy="70"/>
              </a:xfrm>
              <a:custGeom>
                <a:avLst/>
                <a:gdLst>
                  <a:gd name="T0" fmla="*/ 14 w 19"/>
                  <a:gd name="T1" fmla="*/ 38 h 38"/>
                  <a:gd name="T2" fmla="*/ 11 w 19"/>
                  <a:gd name="T3" fmla="*/ 37 h 38"/>
                  <a:gd name="T4" fmla="*/ 10 w 19"/>
                  <a:gd name="T5" fmla="*/ 2 h 38"/>
                  <a:gd name="T6" fmla="*/ 16 w 19"/>
                  <a:gd name="T7" fmla="*/ 1 h 38"/>
                  <a:gd name="T8" fmla="*/ 17 w 19"/>
                  <a:gd name="T9" fmla="*/ 6 h 38"/>
                  <a:gd name="T10" fmla="*/ 17 w 19"/>
                  <a:gd name="T11" fmla="*/ 6 h 38"/>
                  <a:gd name="T12" fmla="*/ 17 w 19"/>
                  <a:gd name="T13" fmla="*/ 32 h 38"/>
                  <a:gd name="T14" fmla="*/ 17 w 19"/>
                  <a:gd name="T15" fmla="*/ 37 h 38"/>
                  <a:gd name="T16" fmla="*/ 14 w 19"/>
                  <a:gd name="T17" fmla="*/ 38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" h="38">
                    <a:moveTo>
                      <a:pt x="14" y="38"/>
                    </a:moveTo>
                    <a:cubicBezTo>
                      <a:pt x="13" y="38"/>
                      <a:pt x="12" y="38"/>
                      <a:pt x="11" y="37"/>
                    </a:cubicBezTo>
                    <a:cubicBezTo>
                      <a:pt x="0" y="21"/>
                      <a:pt x="10" y="3"/>
                      <a:pt x="10" y="2"/>
                    </a:cubicBezTo>
                    <a:cubicBezTo>
                      <a:pt x="11" y="0"/>
                      <a:pt x="14" y="0"/>
                      <a:pt x="16" y="1"/>
                    </a:cubicBezTo>
                    <a:cubicBezTo>
                      <a:pt x="18" y="2"/>
                      <a:pt x="18" y="4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6"/>
                      <a:pt x="10" y="21"/>
                      <a:pt x="17" y="32"/>
                    </a:cubicBezTo>
                    <a:cubicBezTo>
                      <a:pt x="19" y="34"/>
                      <a:pt x="18" y="36"/>
                      <a:pt x="17" y="37"/>
                    </a:cubicBezTo>
                    <a:cubicBezTo>
                      <a:pt x="16" y="38"/>
                      <a:pt x="15" y="38"/>
                      <a:pt x="14" y="38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8" name="Freeform 24"/>
              <p:cNvSpPr/>
              <p:nvPr/>
            </p:nvSpPr>
            <p:spPr bwMode="auto">
              <a:xfrm>
                <a:off x="5001" y="723"/>
                <a:ext cx="36" cy="65"/>
              </a:xfrm>
              <a:custGeom>
                <a:avLst/>
                <a:gdLst>
                  <a:gd name="T0" fmla="*/ 14 w 19"/>
                  <a:gd name="T1" fmla="*/ 35 h 35"/>
                  <a:gd name="T2" fmla="*/ 11 w 19"/>
                  <a:gd name="T3" fmla="*/ 33 h 35"/>
                  <a:gd name="T4" fmla="*/ 10 w 19"/>
                  <a:gd name="T5" fmla="*/ 2 h 35"/>
                  <a:gd name="T6" fmla="*/ 16 w 19"/>
                  <a:gd name="T7" fmla="*/ 1 h 35"/>
                  <a:gd name="T8" fmla="*/ 17 w 19"/>
                  <a:gd name="T9" fmla="*/ 7 h 35"/>
                  <a:gd name="T10" fmla="*/ 17 w 19"/>
                  <a:gd name="T11" fmla="*/ 28 h 35"/>
                  <a:gd name="T12" fmla="*/ 17 w 19"/>
                  <a:gd name="T13" fmla="*/ 34 h 35"/>
                  <a:gd name="T14" fmla="*/ 14 w 19"/>
                  <a:gd name="T15" fmla="*/ 35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" h="35">
                    <a:moveTo>
                      <a:pt x="14" y="35"/>
                    </a:moveTo>
                    <a:cubicBezTo>
                      <a:pt x="13" y="35"/>
                      <a:pt x="12" y="34"/>
                      <a:pt x="11" y="33"/>
                    </a:cubicBezTo>
                    <a:cubicBezTo>
                      <a:pt x="0" y="20"/>
                      <a:pt x="10" y="3"/>
                      <a:pt x="10" y="2"/>
                    </a:cubicBezTo>
                    <a:cubicBezTo>
                      <a:pt x="12" y="1"/>
                      <a:pt x="14" y="0"/>
                      <a:pt x="16" y="1"/>
                    </a:cubicBezTo>
                    <a:cubicBezTo>
                      <a:pt x="18" y="2"/>
                      <a:pt x="18" y="5"/>
                      <a:pt x="17" y="7"/>
                    </a:cubicBezTo>
                    <a:cubicBezTo>
                      <a:pt x="17" y="7"/>
                      <a:pt x="10" y="19"/>
                      <a:pt x="17" y="28"/>
                    </a:cubicBezTo>
                    <a:cubicBezTo>
                      <a:pt x="19" y="30"/>
                      <a:pt x="18" y="32"/>
                      <a:pt x="17" y="34"/>
                    </a:cubicBezTo>
                    <a:cubicBezTo>
                      <a:pt x="16" y="34"/>
                      <a:pt x="15" y="35"/>
                      <a:pt x="14" y="35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9" name="Freeform 25"/>
              <p:cNvSpPr/>
              <p:nvPr/>
            </p:nvSpPr>
            <p:spPr bwMode="auto">
              <a:xfrm>
                <a:off x="4842" y="547"/>
                <a:ext cx="342" cy="187"/>
              </a:xfrm>
              <a:custGeom>
                <a:avLst/>
                <a:gdLst>
                  <a:gd name="T0" fmla="*/ 184 w 185"/>
                  <a:gd name="T1" fmla="*/ 16 h 101"/>
                  <a:gd name="T2" fmla="*/ 182 w 185"/>
                  <a:gd name="T3" fmla="*/ 14 h 101"/>
                  <a:gd name="T4" fmla="*/ 145 w 185"/>
                  <a:gd name="T5" fmla="*/ 0 h 101"/>
                  <a:gd name="T6" fmla="*/ 145 w 185"/>
                  <a:gd name="T7" fmla="*/ 0 h 101"/>
                  <a:gd name="T8" fmla="*/ 143 w 185"/>
                  <a:gd name="T9" fmla="*/ 0 h 101"/>
                  <a:gd name="T10" fmla="*/ 148 w 185"/>
                  <a:gd name="T11" fmla="*/ 15 h 101"/>
                  <a:gd name="T12" fmla="*/ 113 w 185"/>
                  <a:gd name="T13" fmla="*/ 44 h 101"/>
                  <a:gd name="T14" fmla="*/ 79 w 185"/>
                  <a:gd name="T15" fmla="*/ 15 h 101"/>
                  <a:gd name="T16" fmla="*/ 81 w 185"/>
                  <a:gd name="T17" fmla="*/ 5 h 101"/>
                  <a:gd name="T18" fmla="*/ 74 w 185"/>
                  <a:gd name="T19" fmla="*/ 4 h 101"/>
                  <a:gd name="T20" fmla="*/ 66 w 185"/>
                  <a:gd name="T21" fmla="*/ 6 h 101"/>
                  <a:gd name="T22" fmla="*/ 68 w 185"/>
                  <a:gd name="T23" fmla="*/ 15 h 101"/>
                  <a:gd name="T24" fmla="*/ 34 w 185"/>
                  <a:gd name="T25" fmla="*/ 44 h 101"/>
                  <a:gd name="T26" fmla="*/ 16 w 185"/>
                  <a:gd name="T27" fmla="*/ 40 h 101"/>
                  <a:gd name="T28" fmla="*/ 1 w 185"/>
                  <a:gd name="T29" fmla="*/ 52 h 101"/>
                  <a:gd name="T30" fmla="*/ 0 w 185"/>
                  <a:gd name="T31" fmla="*/ 56 h 101"/>
                  <a:gd name="T32" fmla="*/ 2 w 185"/>
                  <a:gd name="T33" fmla="*/ 59 h 101"/>
                  <a:gd name="T34" fmla="*/ 99 w 185"/>
                  <a:gd name="T35" fmla="*/ 101 h 101"/>
                  <a:gd name="T36" fmla="*/ 100 w 185"/>
                  <a:gd name="T37" fmla="*/ 101 h 101"/>
                  <a:gd name="T38" fmla="*/ 103 w 185"/>
                  <a:gd name="T39" fmla="*/ 100 h 101"/>
                  <a:gd name="T40" fmla="*/ 183 w 185"/>
                  <a:gd name="T41" fmla="*/ 20 h 101"/>
                  <a:gd name="T42" fmla="*/ 184 w 185"/>
                  <a:gd name="T43" fmla="*/ 16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85" h="101">
                    <a:moveTo>
                      <a:pt x="184" y="16"/>
                    </a:moveTo>
                    <a:cubicBezTo>
                      <a:pt x="184" y="15"/>
                      <a:pt x="183" y="14"/>
                      <a:pt x="182" y="14"/>
                    </a:cubicBezTo>
                    <a:cubicBezTo>
                      <a:pt x="145" y="0"/>
                      <a:pt x="145" y="0"/>
                      <a:pt x="145" y="0"/>
                    </a:cubicBezTo>
                    <a:cubicBezTo>
                      <a:pt x="145" y="0"/>
                      <a:pt x="145" y="0"/>
                      <a:pt x="145" y="0"/>
                    </a:cubicBezTo>
                    <a:cubicBezTo>
                      <a:pt x="143" y="0"/>
                      <a:pt x="143" y="0"/>
                      <a:pt x="143" y="0"/>
                    </a:cubicBezTo>
                    <a:cubicBezTo>
                      <a:pt x="146" y="4"/>
                      <a:pt x="148" y="9"/>
                      <a:pt x="148" y="15"/>
                    </a:cubicBezTo>
                    <a:cubicBezTo>
                      <a:pt x="148" y="31"/>
                      <a:pt x="132" y="44"/>
                      <a:pt x="113" y="44"/>
                    </a:cubicBezTo>
                    <a:cubicBezTo>
                      <a:pt x="94" y="44"/>
                      <a:pt x="79" y="31"/>
                      <a:pt x="79" y="15"/>
                    </a:cubicBezTo>
                    <a:cubicBezTo>
                      <a:pt x="79" y="11"/>
                      <a:pt x="79" y="8"/>
                      <a:pt x="81" y="5"/>
                    </a:cubicBezTo>
                    <a:cubicBezTo>
                      <a:pt x="79" y="4"/>
                      <a:pt x="76" y="4"/>
                      <a:pt x="74" y="4"/>
                    </a:cubicBezTo>
                    <a:cubicBezTo>
                      <a:pt x="71" y="4"/>
                      <a:pt x="68" y="5"/>
                      <a:pt x="66" y="6"/>
                    </a:cubicBezTo>
                    <a:cubicBezTo>
                      <a:pt x="67" y="9"/>
                      <a:pt x="68" y="12"/>
                      <a:pt x="68" y="15"/>
                    </a:cubicBezTo>
                    <a:cubicBezTo>
                      <a:pt x="68" y="31"/>
                      <a:pt x="53" y="44"/>
                      <a:pt x="34" y="44"/>
                    </a:cubicBezTo>
                    <a:cubicBezTo>
                      <a:pt x="27" y="44"/>
                      <a:pt x="21" y="43"/>
                      <a:pt x="16" y="40"/>
                    </a:cubicBezTo>
                    <a:cubicBezTo>
                      <a:pt x="1" y="52"/>
                      <a:pt x="1" y="52"/>
                      <a:pt x="1" y="52"/>
                    </a:cubicBezTo>
                    <a:cubicBezTo>
                      <a:pt x="0" y="53"/>
                      <a:pt x="0" y="54"/>
                      <a:pt x="0" y="56"/>
                    </a:cubicBezTo>
                    <a:cubicBezTo>
                      <a:pt x="0" y="57"/>
                      <a:pt x="1" y="58"/>
                      <a:pt x="2" y="59"/>
                    </a:cubicBezTo>
                    <a:cubicBezTo>
                      <a:pt x="99" y="101"/>
                      <a:pt x="99" y="101"/>
                      <a:pt x="99" y="101"/>
                    </a:cubicBezTo>
                    <a:cubicBezTo>
                      <a:pt x="99" y="101"/>
                      <a:pt x="100" y="101"/>
                      <a:pt x="100" y="101"/>
                    </a:cubicBezTo>
                    <a:cubicBezTo>
                      <a:pt x="101" y="101"/>
                      <a:pt x="102" y="101"/>
                      <a:pt x="103" y="100"/>
                    </a:cubicBezTo>
                    <a:cubicBezTo>
                      <a:pt x="183" y="20"/>
                      <a:pt x="183" y="20"/>
                      <a:pt x="183" y="20"/>
                    </a:cubicBezTo>
                    <a:cubicBezTo>
                      <a:pt x="184" y="19"/>
                      <a:pt x="185" y="18"/>
                      <a:pt x="184" y="1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0" name="Freeform 26"/>
              <p:cNvSpPr/>
              <p:nvPr/>
            </p:nvSpPr>
            <p:spPr bwMode="auto">
              <a:xfrm>
                <a:off x="4975" y="510"/>
                <a:ext cx="62" cy="28"/>
              </a:xfrm>
              <a:custGeom>
                <a:avLst/>
                <a:gdLst>
                  <a:gd name="T0" fmla="*/ 15 w 33"/>
                  <a:gd name="T1" fmla="*/ 15 h 15"/>
                  <a:gd name="T2" fmla="*/ 33 w 33"/>
                  <a:gd name="T3" fmla="*/ 6 h 15"/>
                  <a:gd name="T4" fmla="*/ 17 w 33"/>
                  <a:gd name="T5" fmla="*/ 0 h 15"/>
                  <a:gd name="T6" fmla="*/ 13 w 33"/>
                  <a:gd name="T7" fmla="*/ 1 h 15"/>
                  <a:gd name="T8" fmla="*/ 0 w 33"/>
                  <a:gd name="T9" fmla="*/ 12 h 15"/>
                  <a:gd name="T10" fmla="*/ 2 w 33"/>
                  <a:gd name="T11" fmla="*/ 12 h 15"/>
                  <a:gd name="T12" fmla="*/ 15 w 33"/>
                  <a:gd name="T13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3" h="15">
                    <a:moveTo>
                      <a:pt x="15" y="15"/>
                    </a:moveTo>
                    <a:cubicBezTo>
                      <a:pt x="20" y="11"/>
                      <a:pt x="26" y="7"/>
                      <a:pt x="33" y="6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6" y="0"/>
                      <a:pt x="14" y="0"/>
                      <a:pt x="13" y="1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1" y="12"/>
                      <a:pt x="1" y="12"/>
                      <a:pt x="2" y="12"/>
                    </a:cubicBezTo>
                    <a:cubicBezTo>
                      <a:pt x="7" y="12"/>
                      <a:pt x="11" y="13"/>
                      <a:pt x="15" y="15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1" name="Freeform 27"/>
              <p:cNvSpPr/>
              <p:nvPr/>
            </p:nvSpPr>
            <p:spPr bwMode="auto">
              <a:xfrm>
                <a:off x="4848" y="436"/>
                <a:ext cx="261" cy="185"/>
              </a:xfrm>
              <a:custGeom>
                <a:avLst/>
                <a:gdLst>
                  <a:gd name="T0" fmla="*/ 110 w 141"/>
                  <a:gd name="T1" fmla="*/ 100 h 100"/>
                  <a:gd name="T2" fmla="*/ 80 w 141"/>
                  <a:gd name="T3" fmla="*/ 75 h 100"/>
                  <a:gd name="T4" fmla="*/ 82 w 141"/>
                  <a:gd name="T5" fmla="*/ 65 h 100"/>
                  <a:gd name="T6" fmla="*/ 83 w 141"/>
                  <a:gd name="T7" fmla="*/ 63 h 100"/>
                  <a:gd name="T8" fmla="*/ 81 w 141"/>
                  <a:gd name="T9" fmla="*/ 62 h 100"/>
                  <a:gd name="T10" fmla="*/ 71 w 141"/>
                  <a:gd name="T11" fmla="*/ 60 h 100"/>
                  <a:gd name="T12" fmla="*/ 60 w 141"/>
                  <a:gd name="T13" fmla="*/ 63 h 100"/>
                  <a:gd name="T14" fmla="*/ 58 w 141"/>
                  <a:gd name="T15" fmla="*/ 64 h 100"/>
                  <a:gd name="T16" fmla="*/ 59 w 141"/>
                  <a:gd name="T17" fmla="*/ 66 h 100"/>
                  <a:gd name="T18" fmla="*/ 61 w 141"/>
                  <a:gd name="T19" fmla="*/ 75 h 100"/>
                  <a:gd name="T20" fmla="*/ 31 w 141"/>
                  <a:gd name="T21" fmla="*/ 100 h 100"/>
                  <a:gd name="T22" fmla="*/ 0 w 141"/>
                  <a:gd name="T23" fmla="*/ 75 h 100"/>
                  <a:gd name="T24" fmla="*/ 4 w 141"/>
                  <a:gd name="T25" fmla="*/ 62 h 100"/>
                  <a:gd name="T26" fmla="*/ 4 w 141"/>
                  <a:gd name="T27" fmla="*/ 62 h 100"/>
                  <a:gd name="T28" fmla="*/ 4 w 141"/>
                  <a:gd name="T29" fmla="*/ 61 h 100"/>
                  <a:gd name="T30" fmla="*/ 4 w 141"/>
                  <a:gd name="T31" fmla="*/ 61 h 100"/>
                  <a:gd name="T32" fmla="*/ 31 w 141"/>
                  <a:gd name="T33" fmla="*/ 4 h 100"/>
                  <a:gd name="T34" fmla="*/ 42 w 141"/>
                  <a:gd name="T35" fmla="*/ 0 h 100"/>
                  <a:gd name="T36" fmla="*/ 53 w 141"/>
                  <a:gd name="T37" fmla="*/ 4 h 100"/>
                  <a:gd name="T38" fmla="*/ 54 w 141"/>
                  <a:gd name="T39" fmla="*/ 6 h 100"/>
                  <a:gd name="T40" fmla="*/ 53 w 141"/>
                  <a:gd name="T41" fmla="*/ 7 h 100"/>
                  <a:gd name="T42" fmla="*/ 52 w 141"/>
                  <a:gd name="T43" fmla="*/ 8 h 100"/>
                  <a:gd name="T44" fmla="*/ 51 w 141"/>
                  <a:gd name="T45" fmla="*/ 7 h 100"/>
                  <a:gd name="T46" fmla="*/ 41 w 141"/>
                  <a:gd name="T47" fmla="*/ 4 h 100"/>
                  <a:gd name="T48" fmla="*/ 34 w 141"/>
                  <a:gd name="T49" fmla="*/ 7 h 100"/>
                  <a:gd name="T50" fmla="*/ 34 w 141"/>
                  <a:gd name="T51" fmla="*/ 7 h 100"/>
                  <a:gd name="T52" fmla="*/ 12 w 141"/>
                  <a:gd name="T53" fmla="*/ 54 h 100"/>
                  <a:gd name="T54" fmla="*/ 17 w 141"/>
                  <a:gd name="T55" fmla="*/ 52 h 100"/>
                  <a:gd name="T56" fmla="*/ 31 w 141"/>
                  <a:gd name="T57" fmla="*/ 49 h 100"/>
                  <a:gd name="T58" fmla="*/ 55 w 141"/>
                  <a:gd name="T59" fmla="*/ 59 h 100"/>
                  <a:gd name="T60" fmla="*/ 56 w 141"/>
                  <a:gd name="T61" fmla="*/ 61 h 100"/>
                  <a:gd name="T62" fmla="*/ 58 w 141"/>
                  <a:gd name="T63" fmla="*/ 60 h 100"/>
                  <a:gd name="T64" fmla="*/ 71 w 141"/>
                  <a:gd name="T65" fmla="*/ 56 h 100"/>
                  <a:gd name="T66" fmla="*/ 84 w 141"/>
                  <a:gd name="T67" fmla="*/ 59 h 100"/>
                  <a:gd name="T68" fmla="*/ 85 w 141"/>
                  <a:gd name="T69" fmla="*/ 60 h 100"/>
                  <a:gd name="T70" fmla="*/ 86 w 141"/>
                  <a:gd name="T71" fmla="*/ 59 h 100"/>
                  <a:gd name="T72" fmla="*/ 110 w 141"/>
                  <a:gd name="T73" fmla="*/ 49 h 100"/>
                  <a:gd name="T74" fmla="*/ 123 w 141"/>
                  <a:gd name="T75" fmla="*/ 52 h 100"/>
                  <a:gd name="T76" fmla="*/ 128 w 141"/>
                  <a:gd name="T77" fmla="*/ 53 h 100"/>
                  <a:gd name="T78" fmla="*/ 106 w 141"/>
                  <a:gd name="T79" fmla="*/ 7 h 100"/>
                  <a:gd name="T80" fmla="*/ 106 w 141"/>
                  <a:gd name="T81" fmla="*/ 7 h 100"/>
                  <a:gd name="T82" fmla="*/ 99 w 141"/>
                  <a:gd name="T83" fmla="*/ 4 h 100"/>
                  <a:gd name="T84" fmla="*/ 90 w 141"/>
                  <a:gd name="T85" fmla="*/ 7 h 100"/>
                  <a:gd name="T86" fmla="*/ 89 w 141"/>
                  <a:gd name="T87" fmla="*/ 8 h 100"/>
                  <a:gd name="T88" fmla="*/ 87 w 141"/>
                  <a:gd name="T89" fmla="*/ 7 h 100"/>
                  <a:gd name="T90" fmla="*/ 87 w 141"/>
                  <a:gd name="T91" fmla="*/ 4 h 100"/>
                  <a:gd name="T92" fmla="*/ 99 w 141"/>
                  <a:gd name="T93" fmla="*/ 0 h 100"/>
                  <a:gd name="T94" fmla="*/ 109 w 141"/>
                  <a:gd name="T95" fmla="*/ 5 h 100"/>
                  <a:gd name="T96" fmla="*/ 110 w 141"/>
                  <a:gd name="T97" fmla="*/ 5 h 100"/>
                  <a:gd name="T98" fmla="*/ 136 w 141"/>
                  <a:gd name="T99" fmla="*/ 61 h 100"/>
                  <a:gd name="T100" fmla="*/ 136 w 141"/>
                  <a:gd name="T101" fmla="*/ 61 h 100"/>
                  <a:gd name="T102" fmla="*/ 136 w 141"/>
                  <a:gd name="T103" fmla="*/ 61 h 100"/>
                  <a:gd name="T104" fmla="*/ 136 w 141"/>
                  <a:gd name="T105" fmla="*/ 61 h 100"/>
                  <a:gd name="T106" fmla="*/ 141 w 141"/>
                  <a:gd name="T107" fmla="*/ 75 h 100"/>
                  <a:gd name="T108" fmla="*/ 110 w 141"/>
                  <a:gd name="T109" fmla="*/ 100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41" h="100">
                    <a:moveTo>
                      <a:pt x="110" y="100"/>
                    </a:moveTo>
                    <a:cubicBezTo>
                      <a:pt x="93" y="100"/>
                      <a:pt x="80" y="89"/>
                      <a:pt x="80" y="75"/>
                    </a:cubicBezTo>
                    <a:cubicBezTo>
                      <a:pt x="80" y="71"/>
                      <a:pt x="81" y="68"/>
                      <a:pt x="82" y="65"/>
                    </a:cubicBezTo>
                    <a:cubicBezTo>
                      <a:pt x="83" y="63"/>
                      <a:pt x="83" y="63"/>
                      <a:pt x="83" y="63"/>
                    </a:cubicBezTo>
                    <a:cubicBezTo>
                      <a:pt x="81" y="62"/>
                      <a:pt x="81" y="62"/>
                      <a:pt x="81" y="62"/>
                    </a:cubicBezTo>
                    <a:cubicBezTo>
                      <a:pt x="78" y="61"/>
                      <a:pt x="75" y="60"/>
                      <a:pt x="71" y="60"/>
                    </a:cubicBezTo>
                    <a:cubicBezTo>
                      <a:pt x="66" y="60"/>
                      <a:pt x="62" y="62"/>
                      <a:pt x="60" y="63"/>
                    </a:cubicBezTo>
                    <a:cubicBezTo>
                      <a:pt x="58" y="64"/>
                      <a:pt x="58" y="64"/>
                      <a:pt x="58" y="64"/>
                    </a:cubicBezTo>
                    <a:cubicBezTo>
                      <a:pt x="59" y="66"/>
                      <a:pt x="59" y="66"/>
                      <a:pt x="59" y="66"/>
                    </a:cubicBezTo>
                    <a:cubicBezTo>
                      <a:pt x="60" y="69"/>
                      <a:pt x="61" y="72"/>
                      <a:pt x="61" y="75"/>
                    </a:cubicBezTo>
                    <a:cubicBezTo>
                      <a:pt x="61" y="89"/>
                      <a:pt x="47" y="100"/>
                      <a:pt x="31" y="100"/>
                    </a:cubicBezTo>
                    <a:cubicBezTo>
                      <a:pt x="14" y="100"/>
                      <a:pt x="0" y="89"/>
                      <a:pt x="0" y="75"/>
                    </a:cubicBezTo>
                    <a:cubicBezTo>
                      <a:pt x="0" y="70"/>
                      <a:pt x="2" y="66"/>
                      <a:pt x="4" y="62"/>
                    </a:cubicBezTo>
                    <a:cubicBezTo>
                      <a:pt x="4" y="62"/>
                      <a:pt x="4" y="62"/>
                      <a:pt x="4" y="62"/>
                    </a:cubicBezTo>
                    <a:cubicBezTo>
                      <a:pt x="4" y="61"/>
                      <a:pt x="4" y="61"/>
                      <a:pt x="4" y="61"/>
                    </a:cubicBezTo>
                    <a:cubicBezTo>
                      <a:pt x="4" y="61"/>
                      <a:pt x="4" y="61"/>
                      <a:pt x="4" y="61"/>
                    </a:cubicBezTo>
                    <a:cubicBezTo>
                      <a:pt x="31" y="4"/>
                      <a:pt x="31" y="4"/>
                      <a:pt x="31" y="4"/>
                    </a:cubicBezTo>
                    <a:cubicBezTo>
                      <a:pt x="33" y="2"/>
                      <a:pt x="37" y="0"/>
                      <a:pt x="42" y="0"/>
                    </a:cubicBezTo>
                    <a:cubicBezTo>
                      <a:pt x="45" y="0"/>
                      <a:pt x="49" y="1"/>
                      <a:pt x="53" y="4"/>
                    </a:cubicBezTo>
                    <a:cubicBezTo>
                      <a:pt x="53" y="5"/>
                      <a:pt x="54" y="5"/>
                      <a:pt x="54" y="6"/>
                    </a:cubicBezTo>
                    <a:cubicBezTo>
                      <a:pt x="54" y="6"/>
                      <a:pt x="54" y="7"/>
                      <a:pt x="53" y="7"/>
                    </a:cubicBezTo>
                    <a:cubicBezTo>
                      <a:pt x="53" y="7"/>
                      <a:pt x="52" y="8"/>
                      <a:pt x="52" y="8"/>
                    </a:cubicBezTo>
                    <a:cubicBezTo>
                      <a:pt x="51" y="8"/>
                      <a:pt x="51" y="8"/>
                      <a:pt x="51" y="7"/>
                    </a:cubicBezTo>
                    <a:cubicBezTo>
                      <a:pt x="47" y="5"/>
                      <a:pt x="44" y="4"/>
                      <a:pt x="41" y="4"/>
                    </a:cubicBezTo>
                    <a:cubicBezTo>
                      <a:pt x="38" y="4"/>
                      <a:pt x="35" y="6"/>
                      <a:pt x="34" y="7"/>
                    </a:cubicBezTo>
                    <a:cubicBezTo>
                      <a:pt x="34" y="7"/>
                      <a:pt x="34" y="7"/>
                      <a:pt x="34" y="7"/>
                    </a:cubicBezTo>
                    <a:cubicBezTo>
                      <a:pt x="12" y="54"/>
                      <a:pt x="12" y="54"/>
                      <a:pt x="12" y="54"/>
                    </a:cubicBezTo>
                    <a:cubicBezTo>
                      <a:pt x="17" y="52"/>
                      <a:pt x="17" y="52"/>
                      <a:pt x="17" y="52"/>
                    </a:cubicBezTo>
                    <a:cubicBezTo>
                      <a:pt x="21" y="50"/>
                      <a:pt x="26" y="49"/>
                      <a:pt x="31" y="49"/>
                    </a:cubicBezTo>
                    <a:cubicBezTo>
                      <a:pt x="40" y="49"/>
                      <a:pt x="49" y="53"/>
                      <a:pt x="55" y="59"/>
                    </a:cubicBezTo>
                    <a:cubicBezTo>
                      <a:pt x="56" y="61"/>
                      <a:pt x="56" y="61"/>
                      <a:pt x="56" y="61"/>
                    </a:cubicBezTo>
                    <a:cubicBezTo>
                      <a:pt x="58" y="60"/>
                      <a:pt x="58" y="60"/>
                      <a:pt x="58" y="60"/>
                    </a:cubicBezTo>
                    <a:cubicBezTo>
                      <a:pt x="60" y="59"/>
                      <a:pt x="65" y="56"/>
                      <a:pt x="71" y="56"/>
                    </a:cubicBezTo>
                    <a:cubicBezTo>
                      <a:pt x="76" y="56"/>
                      <a:pt x="80" y="57"/>
                      <a:pt x="84" y="59"/>
                    </a:cubicBezTo>
                    <a:cubicBezTo>
                      <a:pt x="85" y="60"/>
                      <a:pt x="85" y="60"/>
                      <a:pt x="85" y="60"/>
                    </a:cubicBezTo>
                    <a:cubicBezTo>
                      <a:pt x="86" y="59"/>
                      <a:pt x="86" y="59"/>
                      <a:pt x="86" y="59"/>
                    </a:cubicBezTo>
                    <a:cubicBezTo>
                      <a:pt x="92" y="53"/>
                      <a:pt x="101" y="49"/>
                      <a:pt x="110" y="49"/>
                    </a:cubicBezTo>
                    <a:cubicBezTo>
                      <a:pt x="115" y="49"/>
                      <a:pt x="119" y="50"/>
                      <a:pt x="123" y="52"/>
                    </a:cubicBezTo>
                    <a:cubicBezTo>
                      <a:pt x="128" y="53"/>
                      <a:pt x="128" y="53"/>
                      <a:pt x="128" y="53"/>
                    </a:cubicBezTo>
                    <a:cubicBezTo>
                      <a:pt x="106" y="7"/>
                      <a:pt x="106" y="7"/>
                      <a:pt x="106" y="7"/>
                    </a:cubicBezTo>
                    <a:cubicBezTo>
                      <a:pt x="106" y="7"/>
                      <a:pt x="106" y="7"/>
                      <a:pt x="106" y="7"/>
                    </a:cubicBezTo>
                    <a:cubicBezTo>
                      <a:pt x="105" y="6"/>
                      <a:pt x="103" y="4"/>
                      <a:pt x="99" y="4"/>
                    </a:cubicBezTo>
                    <a:cubicBezTo>
                      <a:pt x="96" y="4"/>
                      <a:pt x="93" y="5"/>
                      <a:pt x="90" y="7"/>
                    </a:cubicBezTo>
                    <a:cubicBezTo>
                      <a:pt x="89" y="8"/>
                      <a:pt x="89" y="8"/>
                      <a:pt x="89" y="8"/>
                    </a:cubicBezTo>
                    <a:cubicBezTo>
                      <a:pt x="88" y="8"/>
                      <a:pt x="87" y="7"/>
                      <a:pt x="87" y="7"/>
                    </a:cubicBezTo>
                    <a:cubicBezTo>
                      <a:pt x="86" y="6"/>
                      <a:pt x="86" y="5"/>
                      <a:pt x="87" y="4"/>
                    </a:cubicBezTo>
                    <a:cubicBezTo>
                      <a:pt x="91" y="1"/>
                      <a:pt x="95" y="0"/>
                      <a:pt x="99" y="0"/>
                    </a:cubicBezTo>
                    <a:cubicBezTo>
                      <a:pt x="104" y="0"/>
                      <a:pt x="108" y="2"/>
                      <a:pt x="109" y="5"/>
                    </a:cubicBezTo>
                    <a:cubicBezTo>
                      <a:pt x="110" y="5"/>
                      <a:pt x="110" y="5"/>
                      <a:pt x="110" y="5"/>
                    </a:cubicBezTo>
                    <a:cubicBezTo>
                      <a:pt x="136" y="61"/>
                      <a:pt x="136" y="61"/>
                      <a:pt x="136" y="61"/>
                    </a:cubicBezTo>
                    <a:cubicBezTo>
                      <a:pt x="136" y="61"/>
                      <a:pt x="136" y="61"/>
                      <a:pt x="136" y="61"/>
                    </a:cubicBezTo>
                    <a:cubicBezTo>
                      <a:pt x="136" y="61"/>
                      <a:pt x="136" y="61"/>
                      <a:pt x="136" y="61"/>
                    </a:cubicBezTo>
                    <a:cubicBezTo>
                      <a:pt x="136" y="61"/>
                      <a:pt x="136" y="61"/>
                      <a:pt x="136" y="61"/>
                    </a:cubicBezTo>
                    <a:cubicBezTo>
                      <a:pt x="139" y="65"/>
                      <a:pt x="141" y="70"/>
                      <a:pt x="141" y="75"/>
                    </a:cubicBezTo>
                    <a:cubicBezTo>
                      <a:pt x="141" y="89"/>
                      <a:pt x="127" y="100"/>
                      <a:pt x="110" y="10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2" name="Freeform 28"/>
              <p:cNvSpPr/>
              <p:nvPr/>
            </p:nvSpPr>
            <p:spPr bwMode="auto">
              <a:xfrm>
                <a:off x="3311" y="1983"/>
                <a:ext cx="283" cy="282"/>
              </a:xfrm>
              <a:custGeom>
                <a:avLst/>
                <a:gdLst>
                  <a:gd name="T0" fmla="*/ 104 w 153"/>
                  <a:gd name="T1" fmla="*/ 152 h 152"/>
                  <a:gd name="T2" fmla="*/ 102 w 153"/>
                  <a:gd name="T3" fmla="*/ 140 h 152"/>
                  <a:gd name="T4" fmla="*/ 102 w 153"/>
                  <a:gd name="T5" fmla="*/ 140 h 152"/>
                  <a:gd name="T6" fmla="*/ 108 w 153"/>
                  <a:gd name="T7" fmla="*/ 129 h 152"/>
                  <a:gd name="T8" fmla="*/ 116 w 153"/>
                  <a:gd name="T9" fmla="*/ 116 h 152"/>
                  <a:gd name="T10" fmla="*/ 128 w 153"/>
                  <a:gd name="T11" fmla="*/ 109 h 152"/>
                  <a:gd name="T12" fmla="*/ 139 w 153"/>
                  <a:gd name="T13" fmla="*/ 103 h 152"/>
                  <a:gd name="T14" fmla="*/ 136 w 153"/>
                  <a:gd name="T15" fmla="*/ 91 h 152"/>
                  <a:gd name="T16" fmla="*/ 132 w 153"/>
                  <a:gd name="T17" fmla="*/ 77 h 152"/>
                  <a:gd name="T18" fmla="*/ 136 w 153"/>
                  <a:gd name="T19" fmla="*/ 63 h 152"/>
                  <a:gd name="T20" fmla="*/ 139 w 153"/>
                  <a:gd name="T21" fmla="*/ 51 h 152"/>
                  <a:gd name="T22" fmla="*/ 128 w 153"/>
                  <a:gd name="T23" fmla="*/ 45 h 152"/>
                  <a:gd name="T24" fmla="*/ 116 w 153"/>
                  <a:gd name="T25" fmla="*/ 38 h 152"/>
                  <a:gd name="T26" fmla="*/ 108 w 153"/>
                  <a:gd name="T27" fmla="*/ 25 h 152"/>
                  <a:gd name="T28" fmla="*/ 102 w 153"/>
                  <a:gd name="T29" fmla="*/ 14 h 152"/>
                  <a:gd name="T30" fmla="*/ 90 w 153"/>
                  <a:gd name="T31" fmla="*/ 17 h 152"/>
                  <a:gd name="T32" fmla="*/ 76 w 153"/>
                  <a:gd name="T33" fmla="*/ 21 h 152"/>
                  <a:gd name="T34" fmla="*/ 62 w 153"/>
                  <a:gd name="T35" fmla="*/ 17 h 152"/>
                  <a:gd name="T36" fmla="*/ 50 w 153"/>
                  <a:gd name="T37" fmla="*/ 14 h 152"/>
                  <a:gd name="T38" fmla="*/ 44 w 153"/>
                  <a:gd name="T39" fmla="*/ 25 h 152"/>
                  <a:gd name="T40" fmla="*/ 37 w 153"/>
                  <a:gd name="T41" fmla="*/ 38 h 152"/>
                  <a:gd name="T42" fmla="*/ 24 w 153"/>
                  <a:gd name="T43" fmla="*/ 45 h 152"/>
                  <a:gd name="T44" fmla="*/ 13 w 153"/>
                  <a:gd name="T45" fmla="*/ 51 h 152"/>
                  <a:gd name="T46" fmla="*/ 17 w 153"/>
                  <a:gd name="T47" fmla="*/ 63 h 152"/>
                  <a:gd name="T48" fmla="*/ 21 w 153"/>
                  <a:gd name="T49" fmla="*/ 77 h 152"/>
                  <a:gd name="T50" fmla="*/ 17 w 153"/>
                  <a:gd name="T51" fmla="*/ 91 h 152"/>
                  <a:gd name="T52" fmla="*/ 13 w 153"/>
                  <a:gd name="T53" fmla="*/ 103 h 152"/>
                  <a:gd name="T54" fmla="*/ 24 w 153"/>
                  <a:gd name="T55" fmla="*/ 109 h 152"/>
                  <a:gd name="T56" fmla="*/ 37 w 153"/>
                  <a:gd name="T57" fmla="*/ 116 h 152"/>
                  <a:gd name="T58" fmla="*/ 44 w 153"/>
                  <a:gd name="T59" fmla="*/ 129 h 152"/>
                  <a:gd name="T60" fmla="*/ 50 w 153"/>
                  <a:gd name="T61" fmla="*/ 140 h 152"/>
                  <a:gd name="T62" fmla="*/ 49 w 153"/>
                  <a:gd name="T63" fmla="*/ 152 h 152"/>
                  <a:gd name="T64" fmla="*/ 46 w 153"/>
                  <a:gd name="T65" fmla="*/ 151 h 152"/>
                  <a:gd name="T66" fmla="*/ 33 w 153"/>
                  <a:gd name="T67" fmla="*/ 134 h 152"/>
                  <a:gd name="T68" fmla="*/ 28 w 153"/>
                  <a:gd name="T69" fmla="*/ 125 h 152"/>
                  <a:gd name="T70" fmla="*/ 19 w 153"/>
                  <a:gd name="T71" fmla="*/ 120 h 152"/>
                  <a:gd name="T72" fmla="*/ 2 w 153"/>
                  <a:gd name="T73" fmla="*/ 108 h 152"/>
                  <a:gd name="T74" fmla="*/ 6 w 153"/>
                  <a:gd name="T75" fmla="*/ 87 h 152"/>
                  <a:gd name="T76" fmla="*/ 9 w 153"/>
                  <a:gd name="T77" fmla="*/ 77 h 152"/>
                  <a:gd name="T78" fmla="*/ 6 w 153"/>
                  <a:gd name="T79" fmla="*/ 67 h 152"/>
                  <a:gd name="T80" fmla="*/ 2 w 153"/>
                  <a:gd name="T81" fmla="*/ 46 h 152"/>
                  <a:gd name="T82" fmla="*/ 19 w 153"/>
                  <a:gd name="T83" fmla="*/ 34 h 152"/>
                  <a:gd name="T84" fmla="*/ 28 w 153"/>
                  <a:gd name="T85" fmla="*/ 29 h 152"/>
                  <a:gd name="T86" fmla="*/ 33 w 153"/>
                  <a:gd name="T87" fmla="*/ 20 h 152"/>
                  <a:gd name="T88" fmla="*/ 46 w 153"/>
                  <a:gd name="T89" fmla="*/ 3 h 152"/>
                  <a:gd name="T90" fmla="*/ 67 w 153"/>
                  <a:gd name="T91" fmla="*/ 6 h 152"/>
                  <a:gd name="T92" fmla="*/ 76 w 153"/>
                  <a:gd name="T93" fmla="*/ 9 h 152"/>
                  <a:gd name="T94" fmla="*/ 86 w 153"/>
                  <a:gd name="T95" fmla="*/ 6 h 152"/>
                  <a:gd name="T96" fmla="*/ 107 w 153"/>
                  <a:gd name="T97" fmla="*/ 3 h 152"/>
                  <a:gd name="T98" fmla="*/ 119 w 153"/>
                  <a:gd name="T99" fmla="*/ 20 h 152"/>
                  <a:gd name="T100" fmla="*/ 124 w 153"/>
                  <a:gd name="T101" fmla="*/ 29 h 152"/>
                  <a:gd name="T102" fmla="*/ 133 w 153"/>
                  <a:gd name="T103" fmla="*/ 34 h 152"/>
                  <a:gd name="T104" fmla="*/ 150 w 153"/>
                  <a:gd name="T105" fmla="*/ 46 h 152"/>
                  <a:gd name="T106" fmla="*/ 147 w 153"/>
                  <a:gd name="T107" fmla="*/ 67 h 152"/>
                  <a:gd name="T108" fmla="*/ 144 w 153"/>
                  <a:gd name="T109" fmla="*/ 77 h 152"/>
                  <a:gd name="T110" fmla="*/ 147 w 153"/>
                  <a:gd name="T111" fmla="*/ 87 h 152"/>
                  <a:gd name="T112" fmla="*/ 150 w 153"/>
                  <a:gd name="T113" fmla="*/ 108 h 152"/>
                  <a:gd name="T114" fmla="*/ 133 w 153"/>
                  <a:gd name="T115" fmla="*/ 120 h 152"/>
                  <a:gd name="T116" fmla="*/ 124 w 153"/>
                  <a:gd name="T117" fmla="*/ 125 h 152"/>
                  <a:gd name="T118" fmla="*/ 119 w 153"/>
                  <a:gd name="T119" fmla="*/ 134 h 152"/>
                  <a:gd name="T120" fmla="*/ 107 w 153"/>
                  <a:gd name="T121" fmla="*/ 151 h 152"/>
                  <a:gd name="T122" fmla="*/ 104 w 153"/>
                  <a:gd name="T123" fmla="*/ 152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53" h="152">
                    <a:moveTo>
                      <a:pt x="104" y="152"/>
                    </a:moveTo>
                    <a:cubicBezTo>
                      <a:pt x="102" y="140"/>
                      <a:pt x="102" y="140"/>
                      <a:pt x="102" y="140"/>
                    </a:cubicBezTo>
                    <a:cubicBezTo>
                      <a:pt x="102" y="140"/>
                      <a:pt x="102" y="140"/>
                      <a:pt x="102" y="140"/>
                    </a:cubicBezTo>
                    <a:cubicBezTo>
                      <a:pt x="104" y="139"/>
                      <a:pt x="107" y="132"/>
                      <a:pt x="108" y="129"/>
                    </a:cubicBezTo>
                    <a:cubicBezTo>
                      <a:pt x="111" y="124"/>
                      <a:pt x="113" y="119"/>
                      <a:pt x="116" y="116"/>
                    </a:cubicBezTo>
                    <a:cubicBezTo>
                      <a:pt x="119" y="113"/>
                      <a:pt x="123" y="111"/>
                      <a:pt x="128" y="109"/>
                    </a:cubicBezTo>
                    <a:cubicBezTo>
                      <a:pt x="132" y="108"/>
                      <a:pt x="138" y="105"/>
                      <a:pt x="139" y="103"/>
                    </a:cubicBezTo>
                    <a:cubicBezTo>
                      <a:pt x="140" y="101"/>
                      <a:pt x="137" y="94"/>
                      <a:pt x="136" y="91"/>
                    </a:cubicBezTo>
                    <a:cubicBezTo>
                      <a:pt x="134" y="86"/>
                      <a:pt x="132" y="81"/>
                      <a:pt x="132" y="77"/>
                    </a:cubicBezTo>
                    <a:cubicBezTo>
                      <a:pt x="132" y="73"/>
                      <a:pt x="134" y="68"/>
                      <a:pt x="136" y="63"/>
                    </a:cubicBezTo>
                    <a:cubicBezTo>
                      <a:pt x="137" y="59"/>
                      <a:pt x="140" y="53"/>
                      <a:pt x="139" y="51"/>
                    </a:cubicBezTo>
                    <a:cubicBezTo>
                      <a:pt x="138" y="49"/>
                      <a:pt x="132" y="46"/>
                      <a:pt x="128" y="45"/>
                    </a:cubicBezTo>
                    <a:cubicBezTo>
                      <a:pt x="123" y="43"/>
                      <a:pt x="119" y="40"/>
                      <a:pt x="116" y="38"/>
                    </a:cubicBezTo>
                    <a:cubicBezTo>
                      <a:pt x="113" y="35"/>
                      <a:pt x="111" y="30"/>
                      <a:pt x="108" y="25"/>
                    </a:cubicBezTo>
                    <a:cubicBezTo>
                      <a:pt x="107" y="21"/>
                      <a:pt x="104" y="15"/>
                      <a:pt x="102" y="14"/>
                    </a:cubicBezTo>
                    <a:cubicBezTo>
                      <a:pt x="100" y="13"/>
                      <a:pt x="94" y="16"/>
                      <a:pt x="90" y="17"/>
                    </a:cubicBezTo>
                    <a:cubicBezTo>
                      <a:pt x="85" y="19"/>
                      <a:pt x="80" y="21"/>
                      <a:pt x="76" y="21"/>
                    </a:cubicBezTo>
                    <a:cubicBezTo>
                      <a:pt x="72" y="21"/>
                      <a:pt x="67" y="19"/>
                      <a:pt x="62" y="17"/>
                    </a:cubicBezTo>
                    <a:cubicBezTo>
                      <a:pt x="59" y="16"/>
                      <a:pt x="52" y="13"/>
                      <a:pt x="50" y="14"/>
                    </a:cubicBezTo>
                    <a:cubicBezTo>
                      <a:pt x="48" y="15"/>
                      <a:pt x="46" y="21"/>
                      <a:pt x="44" y="25"/>
                    </a:cubicBezTo>
                    <a:cubicBezTo>
                      <a:pt x="42" y="30"/>
                      <a:pt x="40" y="35"/>
                      <a:pt x="37" y="38"/>
                    </a:cubicBezTo>
                    <a:cubicBezTo>
                      <a:pt x="34" y="40"/>
                      <a:pt x="29" y="43"/>
                      <a:pt x="24" y="45"/>
                    </a:cubicBezTo>
                    <a:cubicBezTo>
                      <a:pt x="21" y="46"/>
                      <a:pt x="14" y="49"/>
                      <a:pt x="13" y="51"/>
                    </a:cubicBezTo>
                    <a:cubicBezTo>
                      <a:pt x="13" y="53"/>
                      <a:pt x="15" y="59"/>
                      <a:pt x="17" y="63"/>
                    </a:cubicBezTo>
                    <a:cubicBezTo>
                      <a:pt x="19" y="68"/>
                      <a:pt x="21" y="73"/>
                      <a:pt x="21" y="77"/>
                    </a:cubicBezTo>
                    <a:cubicBezTo>
                      <a:pt x="21" y="81"/>
                      <a:pt x="19" y="86"/>
                      <a:pt x="17" y="91"/>
                    </a:cubicBezTo>
                    <a:cubicBezTo>
                      <a:pt x="15" y="94"/>
                      <a:pt x="13" y="101"/>
                      <a:pt x="13" y="103"/>
                    </a:cubicBezTo>
                    <a:cubicBezTo>
                      <a:pt x="14" y="105"/>
                      <a:pt x="21" y="108"/>
                      <a:pt x="24" y="109"/>
                    </a:cubicBezTo>
                    <a:cubicBezTo>
                      <a:pt x="29" y="111"/>
                      <a:pt x="34" y="113"/>
                      <a:pt x="37" y="116"/>
                    </a:cubicBezTo>
                    <a:cubicBezTo>
                      <a:pt x="40" y="119"/>
                      <a:pt x="42" y="124"/>
                      <a:pt x="44" y="129"/>
                    </a:cubicBezTo>
                    <a:cubicBezTo>
                      <a:pt x="46" y="132"/>
                      <a:pt x="48" y="139"/>
                      <a:pt x="50" y="140"/>
                    </a:cubicBezTo>
                    <a:cubicBezTo>
                      <a:pt x="49" y="152"/>
                      <a:pt x="49" y="152"/>
                      <a:pt x="49" y="152"/>
                    </a:cubicBezTo>
                    <a:cubicBezTo>
                      <a:pt x="47" y="151"/>
                      <a:pt x="47" y="151"/>
                      <a:pt x="46" y="151"/>
                    </a:cubicBezTo>
                    <a:cubicBezTo>
                      <a:pt x="39" y="148"/>
                      <a:pt x="36" y="141"/>
                      <a:pt x="33" y="134"/>
                    </a:cubicBezTo>
                    <a:cubicBezTo>
                      <a:pt x="32" y="130"/>
                      <a:pt x="30" y="126"/>
                      <a:pt x="28" y="125"/>
                    </a:cubicBezTo>
                    <a:cubicBezTo>
                      <a:pt x="27" y="123"/>
                      <a:pt x="23" y="122"/>
                      <a:pt x="19" y="120"/>
                    </a:cubicBezTo>
                    <a:cubicBezTo>
                      <a:pt x="12" y="117"/>
                      <a:pt x="5" y="114"/>
                      <a:pt x="2" y="108"/>
                    </a:cubicBezTo>
                    <a:cubicBezTo>
                      <a:pt x="0" y="101"/>
                      <a:pt x="3" y="94"/>
                      <a:pt x="6" y="87"/>
                    </a:cubicBezTo>
                    <a:cubicBezTo>
                      <a:pt x="7" y="83"/>
                      <a:pt x="9" y="79"/>
                      <a:pt x="9" y="77"/>
                    </a:cubicBezTo>
                    <a:cubicBezTo>
                      <a:pt x="9" y="75"/>
                      <a:pt x="7" y="71"/>
                      <a:pt x="6" y="67"/>
                    </a:cubicBezTo>
                    <a:cubicBezTo>
                      <a:pt x="3" y="60"/>
                      <a:pt x="0" y="52"/>
                      <a:pt x="2" y="46"/>
                    </a:cubicBezTo>
                    <a:cubicBezTo>
                      <a:pt x="5" y="40"/>
                      <a:pt x="12" y="37"/>
                      <a:pt x="19" y="34"/>
                    </a:cubicBezTo>
                    <a:cubicBezTo>
                      <a:pt x="23" y="32"/>
                      <a:pt x="27" y="30"/>
                      <a:pt x="28" y="29"/>
                    </a:cubicBezTo>
                    <a:cubicBezTo>
                      <a:pt x="30" y="28"/>
                      <a:pt x="32" y="23"/>
                      <a:pt x="33" y="20"/>
                    </a:cubicBezTo>
                    <a:cubicBezTo>
                      <a:pt x="36" y="13"/>
                      <a:pt x="39" y="6"/>
                      <a:pt x="46" y="3"/>
                    </a:cubicBezTo>
                    <a:cubicBezTo>
                      <a:pt x="52" y="0"/>
                      <a:pt x="59" y="3"/>
                      <a:pt x="67" y="6"/>
                    </a:cubicBezTo>
                    <a:cubicBezTo>
                      <a:pt x="70" y="8"/>
                      <a:pt x="74" y="9"/>
                      <a:pt x="76" y="9"/>
                    </a:cubicBezTo>
                    <a:cubicBezTo>
                      <a:pt x="78" y="9"/>
                      <a:pt x="82" y="8"/>
                      <a:pt x="86" y="6"/>
                    </a:cubicBezTo>
                    <a:cubicBezTo>
                      <a:pt x="93" y="3"/>
                      <a:pt x="101" y="0"/>
                      <a:pt x="107" y="3"/>
                    </a:cubicBezTo>
                    <a:cubicBezTo>
                      <a:pt x="113" y="6"/>
                      <a:pt x="116" y="13"/>
                      <a:pt x="119" y="20"/>
                    </a:cubicBezTo>
                    <a:cubicBezTo>
                      <a:pt x="121" y="23"/>
                      <a:pt x="123" y="28"/>
                      <a:pt x="124" y="29"/>
                    </a:cubicBezTo>
                    <a:cubicBezTo>
                      <a:pt x="125" y="30"/>
                      <a:pt x="130" y="32"/>
                      <a:pt x="133" y="34"/>
                    </a:cubicBezTo>
                    <a:cubicBezTo>
                      <a:pt x="140" y="37"/>
                      <a:pt x="148" y="40"/>
                      <a:pt x="150" y="46"/>
                    </a:cubicBezTo>
                    <a:cubicBezTo>
                      <a:pt x="153" y="52"/>
                      <a:pt x="150" y="60"/>
                      <a:pt x="147" y="67"/>
                    </a:cubicBezTo>
                    <a:cubicBezTo>
                      <a:pt x="146" y="71"/>
                      <a:pt x="144" y="75"/>
                      <a:pt x="144" y="77"/>
                    </a:cubicBezTo>
                    <a:cubicBezTo>
                      <a:pt x="144" y="79"/>
                      <a:pt x="146" y="83"/>
                      <a:pt x="147" y="87"/>
                    </a:cubicBezTo>
                    <a:cubicBezTo>
                      <a:pt x="150" y="94"/>
                      <a:pt x="153" y="101"/>
                      <a:pt x="150" y="108"/>
                    </a:cubicBezTo>
                    <a:cubicBezTo>
                      <a:pt x="148" y="114"/>
                      <a:pt x="140" y="117"/>
                      <a:pt x="133" y="120"/>
                    </a:cubicBezTo>
                    <a:cubicBezTo>
                      <a:pt x="130" y="122"/>
                      <a:pt x="125" y="123"/>
                      <a:pt x="124" y="125"/>
                    </a:cubicBezTo>
                    <a:cubicBezTo>
                      <a:pt x="123" y="126"/>
                      <a:pt x="121" y="130"/>
                      <a:pt x="119" y="134"/>
                    </a:cubicBezTo>
                    <a:cubicBezTo>
                      <a:pt x="116" y="141"/>
                      <a:pt x="113" y="148"/>
                      <a:pt x="107" y="151"/>
                    </a:cubicBezTo>
                    <a:cubicBezTo>
                      <a:pt x="106" y="151"/>
                      <a:pt x="105" y="151"/>
                      <a:pt x="104" y="15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3" name="Freeform 29"/>
              <p:cNvSpPr/>
              <p:nvPr/>
            </p:nvSpPr>
            <p:spPr bwMode="auto">
              <a:xfrm>
                <a:off x="3368" y="2048"/>
                <a:ext cx="169" cy="302"/>
              </a:xfrm>
              <a:custGeom>
                <a:avLst/>
                <a:gdLst>
                  <a:gd name="T0" fmla="*/ 45 w 91"/>
                  <a:gd name="T1" fmla="*/ 0 h 163"/>
                  <a:gd name="T2" fmla="*/ 0 w 91"/>
                  <a:gd name="T3" fmla="*/ 42 h 163"/>
                  <a:gd name="T4" fmla="*/ 17 w 91"/>
                  <a:gd name="T5" fmla="*/ 74 h 163"/>
                  <a:gd name="T6" fmla="*/ 17 w 91"/>
                  <a:gd name="T7" fmla="*/ 159 h 163"/>
                  <a:gd name="T8" fmla="*/ 20 w 91"/>
                  <a:gd name="T9" fmla="*/ 163 h 163"/>
                  <a:gd name="T10" fmla="*/ 21 w 91"/>
                  <a:gd name="T11" fmla="*/ 163 h 163"/>
                  <a:gd name="T12" fmla="*/ 24 w 91"/>
                  <a:gd name="T13" fmla="*/ 162 h 163"/>
                  <a:gd name="T14" fmla="*/ 45 w 91"/>
                  <a:gd name="T15" fmla="*/ 140 h 163"/>
                  <a:gd name="T16" fmla="*/ 67 w 91"/>
                  <a:gd name="T17" fmla="*/ 162 h 163"/>
                  <a:gd name="T18" fmla="*/ 71 w 91"/>
                  <a:gd name="T19" fmla="*/ 163 h 163"/>
                  <a:gd name="T20" fmla="*/ 74 w 91"/>
                  <a:gd name="T21" fmla="*/ 159 h 163"/>
                  <a:gd name="T22" fmla="*/ 74 w 91"/>
                  <a:gd name="T23" fmla="*/ 74 h 163"/>
                  <a:gd name="T24" fmla="*/ 91 w 91"/>
                  <a:gd name="T25" fmla="*/ 42 h 163"/>
                  <a:gd name="T26" fmla="*/ 45 w 91"/>
                  <a:gd name="T27" fmla="*/ 0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91" h="163">
                    <a:moveTo>
                      <a:pt x="45" y="0"/>
                    </a:moveTo>
                    <a:cubicBezTo>
                      <a:pt x="20" y="0"/>
                      <a:pt x="0" y="19"/>
                      <a:pt x="0" y="42"/>
                    </a:cubicBezTo>
                    <a:cubicBezTo>
                      <a:pt x="0" y="54"/>
                      <a:pt x="7" y="66"/>
                      <a:pt x="17" y="74"/>
                    </a:cubicBezTo>
                    <a:cubicBezTo>
                      <a:pt x="17" y="159"/>
                      <a:pt x="17" y="159"/>
                      <a:pt x="17" y="159"/>
                    </a:cubicBezTo>
                    <a:cubicBezTo>
                      <a:pt x="17" y="161"/>
                      <a:pt x="18" y="162"/>
                      <a:pt x="20" y="163"/>
                    </a:cubicBezTo>
                    <a:cubicBezTo>
                      <a:pt x="20" y="163"/>
                      <a:pt x="21" y="163"/>
                      <a:pt x="21" y="163"/>
                    </a:cubicBezTo>
                    <a:cubicBezTo>
                      <a:pt x="23" y="163"/>
                      <a:pt x="24" y="163"/>
                      <a:pt x="24" y="162"/>
                    </a:cubicBezTo>
                    <a:cubicBezTo>
                      <a:pt x="45" y="140"/>
                      <a:pt x="45" y="140"/>
                      <a:pt x="45" y="140"/>
                    </a:cubicBezTo>
                    <a:cubicBezTo>
                      <a:pt x="67" y="162"/>
                      <a:pt x="67" y="162"/>
                      <a:pt x="67" y="162"/>
                    </a:cubicBezTo>
                    <a:cubicBezTo>
                      <a:pt x="68" y="163"/>
                      <a:pt x="70" y="163"/>
                      <a:pt x="71" y="163"/>
                    </a:cubicBezTo>
                    <a:cubicBezTo>
                      <a:pt x="73" y="162"/>
                      <a:pt x="74" y="161"/>
                      <a:pt x="74" y="159"/>
                    </a:cubicBezTo>
                    <a:cubicBezTo>
                      <a:pt x="74" y="74"/>
                      <a:pt x="74" y="74"/>
                      <a:pt x="74" y="74"/>
                    </a:cubicBezTo>
                    <a:cubicBezTo>
                      <a:pt x="84" y="66"/>
                      <a:pt x="91" y="54"/>
                      <a:pt x="91" y="42"/>
                    </a:cubicBezTo>
                    <a:cubicBezTo>
                      <a:pt x="91" y="19"/>
                      <a:pt x="70" y="0"/>
                      <a:pt x="45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4" name="Freeform 30"/>
              <p:cNvSpPr/>
              <p:nvPr/>
            </p:nvSpPr>
            <p:spPr bwMode="auto">
              <a:xfrm>
                <a:off x="4030" y="519"/>
                <a:ext cx="213" cy="183"/>
              </a:xfrm>
              <a:custGeom>
                <a:avLst/>
                <a:gdLst>
                  <a:gd name="T0" fmla="*/ 159 w 213"/>
                  <a:gd name="T1" fmla="*/ 0 h 183"/>
                  <a:gd name="T2" fmla="*/ 54 w 213"/>
                  <a:gd name="T3" fmla="*/ 0 h 183"/>
                  <a:gd name="T4" fmla="*/ 0 w 213"/>
                  <a:gd name="T5" fmla="*/ 93 h 183"/>
                  <a:gd name="T6" fmla="*/ 54 w 213"/>
                  <a:gd name="T7" fmla="*/ 183 h 183"/>
                  <a:gd name="T8" fmla="*/ 159 w 213"/>
                  <a:gd name="T9" fmla="*/ 183 h 183"/>
                  <a:gd name="T10" fmla="*/ 213 w 213"/>
                  <a:gd name="T11" fmla="*/ 93 h 183"/>
                  <a:gd name="T12" fmla="*/ 159 w 213"/>
                  <a:gd name="T13" fmla="*/ 0 h 1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3" h="183">
                    <a:moveTo>
                      <a:pt x="159" y="0"/>
                    </a:moveTo>
                    <a:lnTo>
                      <a:pt x="54" y="0"/>
                    </a:lnTo>
                    <a:lnTo>
                      <a:pt x="0" y="93"/>
                    </a:lnTo>
                    <a:lnTo>
                      <a:pt x="54" y="183"/>
                    </a:lnTo>
                    <a:lnTo>
                      <a:pt x="159" y="183"/>
                    </a:lnTo>
                    <a:lnTo>
                      <a:pt x="213" y="93"/>
                    </a:lnTo>
                    <a:lnTo>
                      <a:pt x="159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5" name="Freeform 31"/>
              <p:cNvSpPr/>
              <p:nvPr/>
            </p:nvSpPr>
            <p:spPr bwMode="auto">
              <a:xfrm>
                <a:off x="4210" y="434"/>
                <a:ext cx="213" cy="185"/>
              </a:xfrm>
              <a:custGeom>
                <a:avLst/>
                <a:gdLst>
                  <a:gd name="T0" fmla="*/ 159 w 213"/>
                  <a:gd name="T1" fmla="*/ 0 h 185"/>
                  <a:gd name="T2" fmla="*/ 53 w 213"/>
                  <a:gd name="T3" fmla="*/ 0 h 185"/>
                  <a:gd name="T4" fmla="*/ 0 w 213"/>
                  <a:gd name="T5" fmla="*/ 93 h 185"/>
                  <a:gd name="T6" fmla="*/ 53 w 213"/>
                  <a:gd name="T7" fmla="*/ 185 h 185"/>
                  <a:gd name="T8" fmla="*/ 159 w 213"/>
                  <a:gd name="T9" fmla="*/ 185 h 185"/>
                  <a:gd name="T10" fmla="*/ 213 w 213"/>
                  <a:gd name="T11" fmla="*/ 93 h 185"/>
                  <a:gd name="T12" fmla="*/ 159 w 213"/>
                  <a:gd name="T13" fmla="*/ 0 h 1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3" h="185">
                    <a:moveTo>
                      <a:pt x="159" y="0"/>
                    </a:moveTo>
                    <a:lnTo>
                      <a:pt x="53" y="0"/>
                    </a:lnTo>
                    <a:lnTo>
                      <a:pt x="0" y="93"/>
                    </a:lnTo>
                    <a:lnTo>
                      <a:pt x="53" y="185"/>
                    </a:lnTo>
                    <a:lnTo>
                      <a:pt x="159" y="185"/>
                    </a:lnTo>
                    <a:lnTo>
                      <a:pt x="213" y="93"/>
                    </a:lnTo>
                    <a:lnTo>
                      <a:pt x="159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6" name="Freeform 32"/>
              <p:cNvSpPr/>
              <p:nvPr/>
            </p:nvSpPr>
            <p:spPr bwMode="auto">
              <a:xfrm>
                <a:off x="4195" y="630"/>
                <a:ext cx="213" cy="185"/>
              </a:xfrm>
              <a:custGeom>
                <a:avLst/>
                <a:gdLst>
                  <a:gd name="T0" fmla="*/ 161 w 213"/>
                  <a:gd name="T1" fmla="*/ 0 h 185"/>
                  <a:gd name="T2" fmla="*/ 54 w 213"/>
                  <a:gd name="T3" fmla="*/ 0 h 185"/>
                  <a:gd name="T4" fmla="*/ 0 w 213"/>
                  <a:gd name="T5" fmla="*/ 93 h 185"/>
                  <a:gd name="T6" fmla="*/ 54 w 213"/>
                  <a:gd name="T7" fmla="*/ 185 h 185"/>
                  <a:gd name="T8" fmla="*/ 161 w 213"/>
                  <a:gd name="T9" fmla="*/ 185 h 185"/>
                  <a:gd name="T10" fmla="*/ 213 w 213"/>
                  <a:gd name="T11" fmla="*/ 93 h 185"/>
                  <a:gd name="T12" fmla="*/ 161 w 213"/>
                  <a:gd name="T13" fmla="*/ 0 h 1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3" h="185">
                    <a:moveTo>
                      <a:pt x="161" y="0"/>
                    </a:moveTo>
                    <a:lnTo>
                      <a:pt x="54" y="0"/>
                    </a:lnTo>
                    <a:lnTo>
                      <a:pt x="0" y="93"/>
                    </a:lnTo>
                    <a:lnTo>
                      <a:pt x="54" y="185"/>
                    </a:lnTo>
                    <a:lnTo>
                      <a:pt x="161" y="185"/>
                    </a:lnTo>
                    <a:lnTo>
                      <a:pt x="213" y="93"/>
                    </a:lnTo>
                    <a:lnTo>
                      <a:pt x="161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7" name="Freeform 33"/>
              <p:cNvSpPr/>
              <p:nvPr/>
            </p:nvSpPr>
            <p:spPr bwMode="auto">
              <a:xfrm>
                <a:off x="2503" y="1204"/>
                <a:ext cx="103" cy="78"/>
              </a:xfrm>
              <a:custGeom>
                <a:avLst/>
                <a:gdLst>
                  <a:gd name="T0" fmla="*/ 56 w 56"/>
                  <a:gd name="T1" fmla="*/ 16 h 42"/>
                  <a:gd name="T2" fmla="*/ 40 w 56"/>
                  <a:gd name="T3" fmla="*/ 2 h 42"/>
                  <a:gd name="T4" fmla="*/ 36 w 56"/>
                  <a:gd name="T5" fmla="*/ 1 h 42"/>
                  <a:gd name="T6" fmla="*/ 3 w 56"/>
                  <a:gd name="T7" fmla="*/ 9 h 42"/>
                  <a:gd name="T8" fmla="*/ 0 w 56"/>
                  <a:gd name="T9" fmla="*/ 11 h 42"/>
                  <a:gd name="T10" fmla="*/ 1 w 56"/>
                  <a:gd name="T11" fmla="*/ 15 h 42"/>
                  <a:gd name="T12" fmla="*/ 29 w 56"/>
                  <a:gd name="T13" fmla="*/ 42 h 42"/>
                  <a:gd name="T14" fmla="*/ 36 w 56"/>
                  <a:gd name="T15" fmla="*/ 26 h 42"/>
                  <a:gd name="T16" fmla="*/ 56 w 56"/>
                  <a:gd name="T17" fmla="*/ 16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6" h="42">
                    <a:moveTo>
                      <a:pt x="56" y="16"/>
                    </a:moveTo>
                    <a:cubicBezTo>
                      <a:pt x="40" y="2"/>
                      <a:pt x="40" y="2"/>
                      <a:pt x="40" y="2"/>
                    </a:cubicBezTo>
                    <a:cubicBezTo>
                      <a:pt x="39" y="1"/>
                      <a:pt x="37" y="0"/>
                      <a:pt x="36" y="1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1" y="9"/>
                      <a:pt x="0" y="10"/>
                      <a:pt x="0" y="11"/>
                    </a:cubicBezTo>
                    <a:cubicBezTo>
                      <a:pt x="0" y="13"/>
                      <a:pt x="0" y="14"/>
                      <a:pt x="1" y="15"/>
                    </a:cubicBezTo>
                    <a:cubicBezTo>
                      <a:pt x="29" y="42"/>
                      <a:pt x="29" y="42"/>
                      <a:pt x="29" y="42"/>
                    </a:cubicBezTo>
                    <a:cubicBezTo>
                      <a:pt x="29" y="36"/>
                      <a:pt x="31" y="31"/>
                      <a:pt x="36" y="26"/>
                    </a:cubicBezTo>
                    <a:cubicBezTo>
                      <a:pt x="41" y="20"/>
                      <a:pt x="50" y="17"/>
                      <a:pt x="56" y="1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8" name="Freeform 34"/>
              <p:cNvSpPr>
                <a:spLocks noEditPoints="1"/>
              </p:cNvSpPr>
              <p:nvPr/>
            </p:nvSpPr>
            <p:spPr bwMode="auto">
              <a:xfrm>
                <a:off x="2562" y="1239"/>
                <a:ext cx="288" cy="331"/>
              </a:xfrm>
              <a:custGeom>
                <a:avLst/>
                <a:gdLst>
                  <a:gd name="T0" fmla="*/ 133 w 156"/>
                  <a:gd name="T1" fmla="*/ 95 h 179"/>
                  <a:gd name="T2" fmla="*/ 37 w 156"/>
                  <a:gd name="T3" fmla="*/ 1 h 179"/>
                  <a:gd name="T4" fmla="*/ 34 w 156"/>
                  <a:gd name="T5" fmla="*/ 0 h 179"/>
                  <a:gd name="T6" fmla="*/ 27 w 156"/>
                  <a:gd name="T7" fmla="*/ 1 h 179"/>
                  <a:gd name="T8" fmla="*/ 29 w 156"/>
                  <a:gd name="T9" fmla="*/ 3 h 179"/>
                  <a:gd name="T10" fmla="*/ 24 w 156"/>
                  <a:gd name="T11" fmla="*/ 9 h 179"/>
                  <a:gd name="T12" fmla="*/ 23 w 156"/>
                  <a:gd name="T13" fmla="*/ 8 h 179"/>
                  <a:gd name="T14" fmla="*/ 4 w 156"/>
                  <a:gd name="T15" fmla="*/ 25 h 179"/>
                  <a:gd name="T16" fmla="*/ 1 w 156"/>
                  <a:gd name="T17" fmla="*/ 28 h 179"/>
                  <a:gd name="T18" fmla="*/ 0 w 156"/>
                  <a:gd name="T19" fmla="*/ 27 h 179"/>
                  <a:gd name="T20" fmla="*/ 0 w 156"/>
                  <a:gd name="T21" fmla="*/ 31 h 179"/>
                  <a:gd name="T22" fmla="*/ 1 w 156"/>
                  <a:gd name="T23" fmla="*/ 34 h 179"/>
                  <a:gd name="T24" fmla="*/ 80 w 156"/>
                  <a:gd name="T25" fmla="*/ 150 h 179"/>
                  <a:gd name="T26" fmla="*/ 108 w 156"/>
                  <a:gd name="T27" fmla="*/ 179 h 179"/>
                  <a:gd name="T28" fmla="*/ 108 w 156"/>
                  <a:gd name="T29" fmla="*/ 179 h 179"/>
                  <a:gd name="T30" fmla="*/ 125 w 156"/>
                  <a:gd name="T31" fmla="*/ 175 h 179"/>
                  <a:gd name="T32" fmla="*/ 127 w 156"/>
                  <a:gd name="T33" fmla="*/ 174 h 179"/>
                  <a:gd name="T34" fmla="*/ 127 w 156"/>
                  <a:gd name="T35" fmla="*/ 174 h 179"/>
                  <a:gd name="T36" fmla="*/ 149 w 156"/>
                  <a:gd name="T37" fmla="*/ 152 h 179"/>
                  <a:gd name="T38" fmla="*/ 133 w 156"/>
                  <a:gd name="T39" fmla="*/ 95 h 179"/>
                  <a:gd name="T40" fmla="*/ 105 w 156"/>
                  <a:gd name="T41" fmla="*/ 137 h 179"/>
                  <a:gd name="T42" fmla="*/ 24 w 156"/>
                  <a:gd name="T43" fmla="*/ 32 h 179"/>
                  <a:gd name="T44" fmla="*/ 37 w 156"/>
                  <a:gd name="T45" fmla="*/ 23 h 179"/>
                  <a:gd name="T46" fmla="*/ 131 w 156"/>
                  <a:gd name="T47" fmla="*/ 122 h 179"/>
                  <a:gd name="T48" fmla="*/ 105 w 156"/>
                  <a:gd name="T49" fmla="*/ 137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56" h="179">
                    <a:moveTo>
                      <a:pt x="133" y="95"/>
                    </a:moveTo>
                    <a:cubicBezTo>
                      <a:pt x="90" y="48"/>
                      <a:pt x="37" y="2"/>
                      <a:pt x="37" y="1"/>
                    </a:cubicBezTo>
                    <a:cubicBezTo>
                      <a:pt x="36" y="0"/>
                      <a:pt x="35" y="0"/>
                      <a:pt x="34" y="0"/>
                    </a:cubicBezTo>
                    <a:cubicBezTo>
                      <a:pt x="34" y="0"/>
                      <a:pt x="31" y="0"/>
                      <a:pt x="27" y="1"/>
                    </a:cubicBezTo>
                    <a:cubicBezTo>
                      <a:pt x="29" y="3"/>
                      <a:pt x="29" y="3"/>
                      <a:pt x="29" y="3"/>
                    </a:cubicBezTo>
                    <a:cubicBezTo>
                      <a:pt x="24" y="9"/>
                      <a:pt x="24" y="9"/>
                      <a:pt x="24" y="9"/>
                    </a:cubicBezTo>
                    <a:cubicBezTo>
                      <a:pt x="23" y="8"/>
                      <a:pt x="23" y="8"/>
                      <a:pt x="23" y="8"/>
                    </a:cubicBezTo>
                    <a:cubicBezTo>
                      <a:pt x="4" y="25"/>
                      <a:pt x="4" y="25"/>
                      <a:pt x="4" y="25"/>
                    </a:cubicBezTo>
                    <a:cubicBezTo>
                      <a:pt x="1" y="28"/>
                      <a:pt x="1" y="28"/>
                      <a:pt x="1" y="28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28"/>
                      <a:pt x="0" y="30"/>
                      <a:pt x="0" y="31"/>
                    </a:cubicBezTo>
                    <a:cubicBezTo>
                      <a:pt x="0" y="32"/>
                      <a:pt x="0" y="33"/>
                      <a:pt x="1" y="34"/>
                    </a:cubicBezTo>
                    <a:cubicBezTo>
                      <a:pt x="2" y="35"/>
                      <a:pt x="72" y="112"/>
                      <a:pt x="80" y="150"/>
                    </a:cubicBezTo>
                    <a:cubicBezTo>
                      <a:pt x="85" y="174"/>
                      <a:pt x="98" y="179"/>
                      <a:pt x="108" y="179"/>
                    </a:cubicBezTo>
                    <a:cubicBezTo>
                      <a:pt x="108" y="179"/>
                      <a:pt x="108" y="179"/>
                      <a:pt x="108" y="179"/>
                    </a:cubicBezTo>
                    <a:cubicBezTo>
                      <a:pt x="115" y="179"/>
                      <a:pt x="122" y="176"/>
                      <a:pt x="125" y="175"/>
                    </a:cubicBezTo>
                    <a:cubicBezTo>
                      <a:pt x="126" y="174"/>
                      <a:pt x="126" y="174"/>
                      <a:pt x="127" y="174"/>
                    </a:cubicBezTo>
                    <a:cubicBezTo>
                      <a:pt x="127" y="174"/>
                      <a:pt x="127" y="174"/>
                      <a:pt x="127" y="174"/>
                    </a:cubicBezTo>
                    <a:cubicBezTo>
                      <a:pt x="131" y="173"/>
                      <a:pt x="143" y="165"/>
                      <a:pt x="149" y="152"/>
                    </a:cubicBezTo>
                    <a:cubicBezTo>
                      <a:pt x="154" y="141"/>
                      <a:pt x="156" y="121"/>
                      <a:pt x="133" y="95"/>
                    </a:cubicBezTo>
                    <a:close/>
                    <a:moveTo>
                      <a:pt x="105" y="137"/>
                    </a:moveTo>
                    <a:cubicBezTo>
                      <a:pt x="102" y="125"/>
                      <a:pt x="24" y="32"/>
                      <a:pt x="24" y="32"/>
                    </a:cubicBezTo>
                    <a:cubicBezTo>
                      <a:pt x="37" y="23"/>
                      <a:pt x="37" y="23"/>
                      <a:pt x="37" y="23"/>
                    </a:cubicBezTo>
                    <a:cubicBezTo>
                      <a:pt x="53" y="34"/>
                      <a:pt x="131" y="122"/>
                      <a:pt x="131" y="122"/>
                    </a:cubicBezTo>
                    <a:lnTo>
                      <a:pt x="105" y="137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9" name="Freeform 35"/>
              <p:cNvSpPr/>
              <p:nvPr/>
            </p:nvSpPr>
            <p:spPr bwMode="auto">
              <a:xfrm>
                <a:off x="2562" y="1241"/>
                <a:ext cx="54" cy="50"/>
              </a:xfrm>
              <a:custGeom>
                <a:avLst/>
                <a:gdLst>
                  <a:gd name="T0" fmla="*/ 4 w 29"/>
                  <a:gd name="T1" fmla="*/ 24 h 27"/>
                  <a:gd name="T2" fmla="*/ 23 w 29"/>
                  <a:gd name="T3" fmla="*/ 7 h 27"/>
                  <a:gd name="T4" fmla="*/ 24 w 29"/>
                  <a:gd name="T5" fmla="*/ 8 h 27"/>
                  <a:gd name="T6" fmla="*/ 29 w 29"/>
                  <a:gd name="T7" fmla="*/ 2 h 27"/>
                  <a:gd name="T8" fmla="*/ 27 w 29"/>
                  <a:gd name="T9" fmla="*/ 0 h 27"/>
                  <a:gd name="T10" fmla="*/ 7 w 29"/>
                  <a:gd name="T11" fmla="*/ 10 h 27"/>
                  <a:gd name="T12" fmla="*/ 0 w 29"/>
                  <a:gd name="T13" fmla="*/ 26 h 27"/>
                  <a:gd name="T14" fmla="*/ 1 w 29"/>
                  <a:gd name="T15" fmla="*/ 27 h 27"/>
                  <a:gd name="T16" fmla="*/ 4 w 29"/>
                  <a:gd name="T17" fmla="*/ 24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9" h="27">
                    <a:moveTo>
                      <a:pt x="4" y="24"/>
                    </a:moveTo>
                    <a:cubicBezTo>
                      <a:pt x="23" y="7"/>
                      <a:pt x="23" y="7"/>
                      <a:pt x="23" y="7"/>
                    </a:cubicBezTo>
                    <a:cubicBezTo>
                      <a:pt x="24" y="8"/>
                      <a:pt x="24" y="8"/>
                      <a:pt x="24" y="8"/>
                    </a:cubicBezTo>
                    <a:cubicBezTo>
                      <a:pt x="29" y="2"/>
                      <a:pt x="29" y="2"/>
                      <a:pt x="29" y="2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1" y="1"/>
                      <a:pt x="13" y="3"/>
                      <a:pt x="7" y="10"/>
                    </a:cubicBezTo>
                    <a:cubicBezTo>
                      <a:pt x="3" y="14"/>
                      <a:pt x="1" y="19"/>
                      <a:pt x="0" y="26"/>
                    </a:cubicBezTo>
                    <a:cubicBezTo>
                      <a:pt x="1" y="27"/>
                      <a:pt x="1" y="27"/>
                      <a:pt x="1" y="27"/>
                    </a:cubicBezTo>
                    <a:lnTo>
                      <a:pt x="4" y="24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0" name="Freeform 36"/>
              <p:cNvSpPr/>
              <p:nvPr/>
            </p:nvSpPr>
            <p:spPr bwMode="auto">
              <a:xfrm>
                <a:off x="2497" y="776"/>
                <a:ext cx="359" cy="15"/>
              </a:xfrm>
              <a:custGeom>
                <a:avLst/>
                <a:gdLst>
                  <a:gd name="T0" fmla="*/ 190 w 194"/>
                  <a:gd name="T1" fmla="*/ 8 h 8"/>
                  <a:gd name="T2" fmla="*/ 4 w 194"/>
                  <a:gd name="T3" fmla="*/ 8 h 8"/>
                  <a:gd name="T4" fmla="*/ 0 w 194"/>
                  <a:gd name="T5" fmla="*/ 4 h 8"/>
                  <a:gd name="T6" fmla="*/ 4 w 194"/>
                  <a:gd name="T7" fmla="*/ 0 h 8"/>
                  <a:gd name="T8" fmla="*/ 190 w 194"/>
                  <a:gd name="T9" fmla="*/ 0 h 8"/>
                  <a:gd name="T10" fmla="*/ 194 w 194"/>
                  <a:gd name="T11" fmla="*/ 4 h 8"/>
                  <a:gd name="T12" fmla="*/ 190 w 194"/>
                  <a:gd name="T13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4" h="8">
                    <a:moveTo>
                      <a:pt x="190" y="8"/>
                    </a:moveTo>
                    <a:cubicBezTo>
                      <a:pt x="4" y="8"/>
                      <a:pt x="4" y="8"/>
                      <a:pt x="4" y="8"/>
                    </a:cubicBezTo>
                    <a:cubicBezTo>
                      <a:pt x="1" y="8"/>
                      <a:pt x="0" y="6"/>
                      <a:pt x="0" y="4"/>
                    </a:cubicBezTo>
                    <a:cubicBezTo>
                      <a:pt x="0" y="1"/>
                      <a:pt x="1" y="0"/>
                      <a:pt x="4" y="0"/>
                    </a:cubicBezTo>
                    <a:cubicBezTo>
                      <a:pt x="190" y="0"/>
                      <a:pt x="190" y="0"/>
                      <a:pt x="190" y="0"/>
                    </a:cubicBezTo>
                    <a:cubicBezTo>
                      <a:pt x="192" y="0"/>
                      <a:pt x="194" y="1"/>
                      <a:pt x="194" y="4"/>
                    </a:cubicBezTo>
                    <a:cubicBezTo>
                      <a:pt x="194" y="6"/>
                      <a:pt x="192" y="8"/>
                      <a:pt x="190" y="8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1" name="Freeform 37"/>
              <p:cNvSpPr/>
              <p:nvPr/>
            </p:nvSpPr>
            <p:spPr bwMode="auto">
              <a:xfrm>
                <a:off x="2549" y="432"/>
                <a:ext cx="15" cy="115"/>
              </a:xfrm>
              <a:custGeom>
                <a:avLst/>
                <a:gdLst>
                  <a:gd name="T0" fmla="*/ 4 w 8"/>
                  <a:gd name="T1" fmla="*/ 62 h 62"/>
                  <a:gd name="T2" fmla="*/ 0 w 8"/>
                  <a:gd name="T3" fmla="*/ 58 h 62"/>
                  <a:gd name="T4" fmla="*/ 0 w 8"/>
                  <a:gd name="T5" fmla="*/ 4 h 62"/>
                  <a:gd name="T6" fmla="*/ 4 w 8"/>
                  <a:gd name="T7" fmla="*/ 0 h 62"/>
                  <a:gd name="T8" fmla="*/ 8 w 8"/>
                  <a:gd name="T9" fmla="*/ 4 h 62"/>
                  <a:gd name="T10" fmla="*/ 8 w 8"/>
                  <a:gd name="T11" fmla="*/ 58 h 62"/>
                  <a:gd name="T12" fmla="*/ 4 w 8"/>
                  <a:gd name="T13" fmla="*/ 62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62">
                    <a:moveTo>
                      <a:pt x="4" y="62"/>
                    </a:moveTo>
                    <a:cubicBezTo>
                      <a:pt x="2" y="62"/>
                      <a:pt x="0" y="60"/>
                      <a:pt x="0" y="58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1"/>
                      <a:pt x="2" y="0"/>
                      <a:pt x="4" y="0"/>
                    </a:cubicBezTo>
                    <a:cubicBezTo>
                      <a:pt x="7" y="0"/>
                      <a:pt x="8" y="1"/>
                      <a:pt x="8" y="4"/>
                    </a:cubicBezTo>
                    <a:cubicBezTo>
                      <a:pt x="8" y="58"/>
                      <a:pt x="8" y="58"/>
                      <a:pt x="8" y="58"/>
                    </a:cubicBezTo>
                    <a:cubicBezTo>
                      <a:pt x="8" y="60"/>
                      <a:pt x="7" y="62"/>
                      <a:pt x="4" y="6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2" name="Freeform 38"/>
              <p:cNvSpPr/>
              <p:nvPr/>
            </p:nvSpPr>
            <p:spPr bwMode="auto">
              <a:xfrm>
                <a:off x="2669" y="432"/>
                <a:ext cx="15" cy="183"/>
              </a:xfrm>
              <a:custGeom>
                <a:avLst/>
                <a:gdLst>
                  <a:gd name="T0" fmla="*/ 4 w 8"/>
                  <a:gd name="T1" fmla="*/ 99 h 99"/>
                  <a:gd name="T2" fmla="*/ 0 w 8"/>
                  <a:gd name="T3" fmla="*/ 95 h 99"/>
                  <a:gd name="T4" fmla="*/ 0 w 8"/>
                  <a:gd name="T5" fmla="*/ 4 h 99"/>
                  <a:gd name="T6" fmla="*/ 4 w 8"/>
                  <a:gd name="T7" fmla="*/ 0 h 99"/>
                  <a:gd name="T8" fmla="*/ 8 w 8"/>
                  <a:gd name="T9" fmla="*/ 4 h 99"/>
                  <a:gd name="T10" fmla="*/ 8 w 8"/>
                  <a:gd name="T11" fmla="*/ 95 h 99"/>
                  <a:gd name="T12" fmla="*/ 4 w 8"/>
                  <a:gd name="T13" fmla="*/ 99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99">
                    <a:moveTo>
                      <a:pt x="4" y="99"/>
                    </a:moveTo>
                    <a:cubicBezTo>
                      <a:pt x="1" y="99"/>
                      <a:pt x="0" y="97"/>
                      <a:pt x="0" y="95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1"/>
                      <a:pt x="1" y="0"/>
                      <a:pt x="4" y="0"/>
                    </a:cubicBezTo>
                    <a:cubicBezTo>
                      <a:pt x="6" y="0"/>
                      <a:pt x="8" y="1"/>
                      <a:pt x="8" y="4"/>
                    </a:cubicBezTo>
                    <a:cubicBezTo>
                      <a:pt x="8" y="95"/>
                      <a:pt x="8" y="95"/>
                      <a:pt x="8" y="95"/>
                    </a:cubicBezTo>
                    <a:cubicBezTo>
                      <a:pt x="8" y="97"/>
                      <a:pt x="6" y="99"/>
                      <a:pt x="4" y="99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3" name="Freeform 39"/>
              <p:cNvSpPr/>
              <p:nvPr/>
            </p:nvSpPr>
            <p:spPr bwMode="auto">
              <a:xfrm>
                <a:off x="2788" y="432"/>
                <a:ext cx="14" cy="252"/>
              </a:xfrm>
              <a:custGeom>
                <a:avLst/>
                <a:gdLst>
                  <a:gd name="T0" fmla="*/ 4 w 8"/>
                  <a:gd name="T1" fmla="*/ 136 h 136"/>
                  <a:gd name="T2" fmla="*/ 0 w 8"/>
                  <a:gd name="T3" fmla="*/ 132 h 136"/>
                  <a:gd name="T4" fmla="*/ 0 w 8"/>
                  <a:gd name="T5" fmla="*/ 4 h 136"/>
                  <a:gd name="T6" fmla="*/ 4 w 8"/>
                  <a:gd name="T7" fmla="*/ 0 h 136"/>
                  <a:gd name="T8" fmla="*/ 8 w 8"/>
                  <a:gd name="T9" fmla="*/ 4 h 136"/>
                  <a:gd name="T10" fmla="*/ 8 w 8"/>
                  <a:gd name="T11" fmla="*/ 132 h 136"/>
                  <a:gd name="T12" fmla="*/ 4 w 8"/>
                  <a:gd name="T13" fmla="*/ 136 h 1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136">
                    <a:moveTo>
                      <a:pt x="4" y="136"/>
                    </a:moveTo>
                    <a:cubicBezTo>
                      <a:pt x="2" y="136"/>
                      <a:pt x="0" y="134"/>
                      <a:pt x="0" y="132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1"/>
                      <a:pt x="2" y="0"/>
                      <a:pt x="4" y="0"/>
                    </a:cubicBezTo>
                    <a:cubicBezTo>
                      <a:pt x="6" y="0"/>
                      <a:pt x="8" y="1"/>
                      <a:pt x="8" y="4"/>
                    </a:cubicBezTo>
                    <a:cubicBezTo>
                      <a:pt x="8" y="132"/>
                      <a:pt x="8" y="132"/>
                      <a:pt x="8" y="132"/>
                    </a:cubicBezTo>
                    <a:cubicBezTo>
                      <a:pt x="8" y="134"/>
                      <a:pt x="6" y="136"/>
                      <a:pt x="4" y="13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4" name="Freeform 40"/>
              <p:cNvSpPr/>
              <p:nvPr/>
            </p:nvSpPr>
            <p:spPr bwMode="auto">
              <a:xfrm>
                <a:off x="2549" y="738"/>
                <a:ext cx="15" cy="53"/>
              </a:xfrm>
              <a:custGeom>
                <a:avLst/>
                <a:gdLst>
                  <a:gd name="T0" fmla="*/ 4 w 8"/>
                  <a:gd name="T1" fmla="*/ 29 h 29"/>
                  <a:gd name="T2" fmla="*/ 0 w 8"/>
                  <a:gd name="T3" fmla="*/ 25 h 29"/>
                  <a:gd name="T4" fmla="*/ 0 w 8"/>
                  <a:gd name="T5" fmla="*/ 4 h 29"/>
                  <a:gd name="T6" fmla="*/ 4 w 8"/>
                  <a:gd name="T7" fmla="*/ 0 h 29"/>
                  <a:gd name="T8" fmla="*/ 8 w 8"/>
                  <a:gd name="T9" fmla="*/ 4 h 29"/>
                  <a:gd name="T10" fmla="*/ 8 w 8"/>
                  <a:gd name="T11" fmla="*/ 25 h 29"/>
                  <a:gd name="T12" fmla="*/ 4 w 8"/>
                  <a:gd name="T13" fmla="*/ 2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29">
                    <a:moveTo>
                      <a:pt x="4" y="29"/>
                    </a:moveTo>
                    <a:cubicBezTo>
                      <a:pt x="2" y="29"/>
                      <a:pt x="0" y="27"/>
                      <a:pt x="0" y="25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7" y="0"/>
                      <a:pt x="8" y="2"/>
                      <a:pt x="8" y="4"/>
                    </a:cubicBezTo>
                    <a:cubicBezTo>
                      <a:pt x="8" y="25"/>
                      <a:pt x="8" y="25"/>
                      <a:pt x="8" y="25"/>
                    </a:cubicBezTo>
                    <a:cubicBezTo>
                      <a:pt x="8" y="27"/>
                      <a:pt x="7" y="29"/>
                      <a:pt x="4" y="29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5" name="Freeform 41"/>
              <p:cNvSpPr/>
              <p:nvPr/>
            </p:nvSpPr>
            <p:spPr bwMode="auto">
              <a:xfrm>
                <a:off x="2669" y="738"/>
                <a:ext cx="15" cy="53"/>
              </a:xfrm>
              <a:custGeom>
                <a:avLst/>
                <a:gdLst>
                  <a:gd name="T0" fmla="*/ 4 w 8"/>
                  <a:gd name="T1" fmla="*/ 29 h 29"/>
                  <a:gd name="T2" fmla="*/ 0 w 8"/>
                  <a:gd name="T3" fmla="*/ 25 h 29"/>
                  <a:gd name="T4" fmla="*/ 0 w 8"/>
                  <a:gd name="T5" fmla="*/ 4 h 29"/>
                  <a:gd name="T6" fmla="*/ 4 w 8"/>
                  <a:gd name="T7" fmla="*/ 0 h 29"/>
                  <a:gd name="T8" fmla="*/ 8 w 8"/>
                  <a:gd name="T9" fmla="*/ 4 h 29"/>
                  <a:gd name="T10" fmla="*/ 8 w 8"/>
                  <a:gd name="T11" fmla="*/ 25 h 29"/>
                  <a:gd name="T12" fmla="*/ 4 w 8"/>
                  <a:gd name="T13" fmla="*/ 2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29">
                    <a:moveTo>
                      <a:pt x="4" y="29"/>
                    </a:moveTo>
                    <a:cubicBezTo>
                      <a:pt x="1" y="29"/>
                      <a:pt x="0" y="27"/>
                      <a:pt x="0" y="25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4" y="0"/>
                    </a:cubicBezTo>
                    <a:cubicBezTo>
                      <a:pt x="6" y="0"/>
                      <a:pt x="8" y="2"/>
                      <a:pt x="8" y="4"/>
                    </a:cubicBezTo>
                    <a:cubicBezTo>
                      <a:pt x="8" y="25"/>
                      <a:pt x="8" y="25"/>
                      <a:pt x="8" y="25"/>
                    </a:cubicBezTo>
                    <a:cubicBezTo>
                      <a:pt x="8" y="27"/>
                      <a:pt x="6" y="29"/>
                      <a:pt x="4" y="29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6" name="Freeform 42"/>
              <p:cNvSpPr/>
              <p:nvPr/>
            </p:nvSpPr>
            <p:spPr bwMode="auto">
              <a:xfrm>
                <a:off x="2788" y="738"/>
                <a:ext cx="14" cy="53"/>
              </a:xfrm>
              <a:custGeom>
                <a:avLst/>
                <a:gdLst>
                  <a:gd name="T0" fmla="*/ 4 w 8"/>
                  <a:gd name="T1" fmla="*/ 29 h 29"/>
                  <a:gd name="T2" fmla="*/ 0 w 8"/>
                  <a:gd name="T3" fmla="*/ 25 h 29"/>
                  <a:gd name="T4" fmla="*/ 0 w 8"/>
                  <a:gd name="T5" fmla="*/ 4 h 29"/>
                  <a:gd name="T6" fmla="*/ 4 w 8"/>
                  <a:gd name="T7" fmla="*/ 0 h 29"/>
                  <a:gd name="T8" fmla="*/ 8 w 8"/>
                  <a:gd name="T9" fmla="*/ 4 h 29"/>
                  <a:gd name="T10" fmla="*/ 8 w 8"/>
                  <a:gd name="T11" fmla="*/ 25 h 29"/>
                  <a:gd name="T12" fmla="*/ 4 w 8"/>
                  <a:gd name="T13" fmla="*/ 2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29">
                    <a:moveTo>
                      <a:pt x="4" y="29"/>
                    </a:moveTo>
                    <a:cubicBezTo>
                      <a:pt x="2" y="29"/>
                      <a:pt x="0" y="27"/>
                      <a:pt x="0" y="25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6" y="0"/>
                      <a:pt x="8" y="2"/>
                      <a:pt x="8" y="4"/>
                    </a:cubicBezTo>
                    <a:cubicBezTo>
                      <a:pt x="8" y="25"/>
                      <a:pt x="8" y="25"/>
                      <a:pt x="8" y="25"/>
                    </a:cubicBezTo>
                    <a:cubicBezTo>
                      <a:pt x="8" y="27"/>
                      <a:pt x="6" y="29"/>
                      <a:pt x="4" y="29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7" name="Oval 43"/>
              <p:cNvSpPr>
                <a:spLocks noChangeArrowheads="1"/>
              </p:cNvSpPr>
              <p:nvPr/>
            </p:nvSpPr>
            <p:spPr bwMode="auto">
              <a:xfrm>
                <a:off x="2641" y="676"/>
                <a:ext cx="69" cy="69"/>
              </a:xfrm>
              <a:prstGeom prst="ellipse">
                <a:avLst/>
              </a:pr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8" name="Oval 44"/>
              <p:cNvSpPr>
                <a:spLocks noChangeArrowheads="1"/>
              </p:cNvSpPr>
              <p:nvPr/>
            </p:nvSpPr>
            <p:spPr bwMode="auto">
              <a:xfrm>
                <a:off x="2760" y="676"/>
                <a:ext cx="70" cy="69"/>
              </a:xfrm>
              <a:prstGeom prst="ellipse">
                <a:avLst/>
              </a:pr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9" name="Oval 45"/>
              <p:cNvSpPr>
                <a:spLocks noChangeArrowheads="1"/>
              </p:cNvSpPr>
              <p:nvPr/>
            </p:nvSpPr>
            <p:spPr bwMode="auto">
              <a:xfrm>
                <a:off x="2641" y="608"/>
                <a:ext cx="69" cy="68"/>
              </a:xfrm>
              <a:prstGeom prst="ellipse">
                <a:avLst/>
              </a:pr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0" name="Oval 46"/>
              <p:cNvSpPr>
                <a:spLocks noChangeArrowheads="1"/>
              </p:cNvSpPr>
              <p:nvPr/>
            </p:nvSpPr>
            <p:spPr bwMode="auto">
              <a:xfrm>
                <a:off x="2523" y="676"/>
                <a:ext cx="69" cy="69"/>
              </a:xfrm>
              <a:prstGeom prst="ellipse">
                <a:avLst/>
              </a:pr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1" name="Oval 47"/>
              <p:cNvSpPr>
                <a:spLocks noChangeArrowheads="1"/>
              </p:cNvSpPr>
              <p:nvPr/>
            </p:nvSpPr>
            <p:spPr bwMode="auto">
              <a:xfrm>
                <a:off x="2523" y="608"/>
                <a:ext cx="69" cy="68"/>
              </a:xfrm>
              <a:prstGeom prst="ellipse">
                <a:avLst/>
              </a:pr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2" name="Oval 48"/>
              <p:cNvSpPr>
                <a:spLocks noChangeArrowheads="1"/>
              </p:cNvSpPr>
              <p:nvPr/>
            </p:nvSpPr>
            <p:spPr bwMode="auto">
              <a:xfrm>
                <a:off x="2523" y="539"/>
                <a:ext cx="69" cy="69"/>
              </a:xfrm>
              <a:prstGeom prst="ellipse">
                <a:avLst/>
              </a:pr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3" name="Freeform 49"/>
              <p:cNvSpPr/>
              <p:nvPr/>
            </p:nvSpPr>
            <p:spPr bwMode="auto">
              <a:xfrm>
                <a:off x="3588" y="682"/>
                <a:ext cx="50" cy="48"/>
              </a:xfrm>
              <a:custGeom>
                <a:avLst/>
                <a:gdLst>
                  <a:gd name="T0" fmla="*/ 20 w 27"/>
                  <a:gd name="T1" fmla="*/ 5 h 26"/>
                  <a:gd name="T2" fmla="*/ 13 w 27"/>
                  <a:gd name="T3" fmla="*/ 0 h 26"/>
                  <a:gd name="T4" fmla="*/ 0 w 27"/>
                  <a:gd name="T5" fmla="*/ 16 h 26"/>
                  <a:gd name="T6" fmla="*/ 6 w 27"/>
                  <a:gd name="T7" fmla="*/ 21 h 26"/>
                  <a:gd name="T8" fmla="*/ 24 w 27"/>
                  <a:gd name="T9" fmla="*/ 22 h 26"/>
                  <a:gd name="T10" fmla="*/ 20 w 27"/>
                  <a:gd name="T11" fmla="*/ 5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7" h="26">
                    <a:moveTo>
                      <a:pt x="20" y="5"/>
                    </a:moveTo>
                    <a:cubicBezTo>
                      <a:pt x="13" y="0"/>
                      <a:pt x="13" y="0"/>
                      <a:pt x="13" y="0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6" y="21"/>
                      <a:pt x="6" y="21"/>
                      <a:pt x="6" y="21"/>
                    </a:cubicBezTo>
                    <a:cubicBezTo>
                      <a:pt x="12" y="26"/>
                      <a:pt x="20" y="26"/>
                      <a:pt x="24" y="22"/>
                    </a:cubicBezTo>
                    <a:cubicBezTo>
                      <a:pt x="27" y="17"/>
                      <a:pt x="26" y="10"/>
                      <a:pt x="20" y="5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4" name="Freeform 50"/>
              <p:cNvSpPr/>
              <p:nvPr/>
            </p:nvSpPr>
            <p:spPr bwMode="auto">
              <a:xfrm>
                <a:off x="3437" y="562"/>
                <a:ext cx="170" cy="146"/>
              </a:xfrm>
              <a:custGeom>
                <a:avLst/>
                <a:gdLst>
                  <a:gd name="T0" fmla="*/ 92 w 92"/>
                  <a:gd name="T1" fmla="*/ 63 h 79"/>
                  <a:gd name="T2" fmla="*/ 26 w 92"/>
                  <a:gd name="T3" fmla="*/ 9 h 79"/>
                  <a:gd name="T4" fmla="*/ 1 w 92"/>
                  <a:gd name="T5" fmla="*/ 2 h 79"/>
                  <a:gd name="T6" fmla="*/ 12 w 92"/>
                  <a:gd name="T7" fmla="*/ 25 h 79"/>
                  <a:gd name="T8" fmla="*/ 79 w 92"/>
                  <a:gd name="T9" fmla="*/ 79 h 79"/>
                  <a:gd name="T10" fmla="*/ 85 w 92"/>
                  <a:gd name="T11" fmla="*/ 71 h 79"/>
                  <a:gd name="T12" fmla="*/ 85 w 92"/>
                  <a:gd name="T13" fmla="*/ 71 h 79"/>
                  <a:gd name="T14" fmla="*/ 92 w 92"/>
                  <a:gd name="T15" fmla="*/ 63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2" h="79">
                    <a:moveTo>
                      <a:pt x="92" y="63"/>
                    </a:moveTo>
                    <a:cubicBezTo>
                      <a:pt x="26" y="9"/>
                      <a:pt x="26" y="9"/>
                      <a:pt x="26" y="9"/>
                    </a:cubicBezTo>
                    <a:cubicBezTo>
                      <a:pt x="26" y="9"/>
                      <a:pt x="5" y="0"/>
                      <a:pt x="1" y="2"/>
                    </a:cubicBezTo>
                    <a:cubicBezTo>
                      <a:pt x="0" y="4"/>
                      <a:pt x="12" y="25"/>
                      <a:pt x="12" y="25"/>
                    </a:cubicBezTo>
                    <a:cubicBezTo>
                      <a:pt x="79" y="79"/>
                      <a:pt x="79" y="79"/>
                      <a:pt x="79" y="79"/>
                    </a:cubicBezTo>
                    <a:cubicBezTo>
                      <a:pt x="85" y="71"/>
                      <a:pt x="85" y="71"/>
                      <a:pt x="85" y="71"/>
                    </a:cubicBezTo>
                    <a:cubicBezTo>
                      <a:pt x="85" y="71"/>
                      <a:pt x="85" y="71"/>
                      <a:pt x="85" y="71"/>
                    </a:cubicBezTo>
                    <a:lnTo>
                      <a:pt x="92" y="63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5" name="Freeform 51"/>
              <p:cNvSpPr/>
              <p:nvPr/>
            </p:nvSpPr>
            <p:spPr bwMode="auto">
              <a:xfrm>
                <a:off x="3274" y="669"/>
                <a:ext cx="279" cy="128"/>
              </a:xfrm>
              <a:custGeom>
                <a:avLst/>
                <a:gdLst>
                  <a:gd name="T0" fmla="*/ 0 w 151"/>
                  <a:gd name="T1" fmla="*/ 67 h 69"/>
                  <a:gd name="T2" fmla="*/ 1 w 151"/>
                  <a:gd name="T3" fmla="*/ 68 h 69"/>
                  <a:gd name="T4" fmla="*/ 3 w 151"/>
                  <a:gd name="T5" fmla="*/ 69 h 69"/>
                  <a:gd name="T6" fmla="*/ 4 w 151"/>
                  <a:gd name="T7" fmla="*/ 69 h 69"/>
                  <a:gd name="T8" fmla="*/ 149 w 151"/>
                  <a:gd name="T9" fmla="*/ 34 h 69"/>
                  <a:gd name="T10" fmla="*/ 151 w 151"/>
                  <a:gd name="T11" fmla="*/ 33 h 69"/>
                  <a:gd name="T12" fmla="*/ 90 w 151"/>
                  <a:gd name="T13" fmla="*/ 0 h 69"/>
                  <a:gd name="T14" fmla="*/ 0 w 151"/>
                  <a:gd name="T15" fmla="*/ 67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51" h="69">
                    <a:moveTo>
                      <a:pt x="0" y="67"/>
                    </a:moveTo>
                    <a:cubicBezTo>
                      <a:pt x="0" y="67"/>
                      <a:pt x="0" y="68"/>
                      <a:pt x="1" y="68"/>
                    </a:cubicBezTo>
                    <a:cubicBezTo>
                      <a:pt x="1" y="68"/>
                      <a:pt x="2" y="69"/>
                      <a:pt x="3" y="69"/>
                    </a:cubicBezTo>
                    <a:cubicBezTo>
                      <a:pt x="4" y="69"/>
                      <a:pt x="4" y="69"/>
                      <a:pt x="4" y="69"/>
                    </a:cubicBezTo>
                    <a:cubicBezTo>
                      <a:pt x="149" y="34"/>
                      <a:pt x="149" y="34"/>
                      <a:pt x="149" y="34"/>
                    </a:cubicBezTo>
                    <a:cubicBezTo>
                      <a:pt x="150" y="34"/>
                      <a:pt x="151" y="34"/>
                      <a:pt x="151" y="33"/>
                    </a:cubicBezTo>
                    <a:cubicBezTo>
                      <a:pt x="90" y="0"/>
                      <a:pt x="90" y="0"/>
                      <a:pt x="90" y="0"/>
                    </a:cubicBezTo>
                    <a:lnTo>
                      <a:pt x="0" y="67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6" name="Freeform 52"/>
              <p:cNvSpPr>
                <a:spLocks noEditPoints="1"/>
              </p:cNvSpPr>
              <p:nvPr/>
            </p:nvSpPr>
            <p:spPr bwMode="auto">
              <a:xfrm>
                <a:off x="3272" y="438"/>
                <a:ext cx="283" cy="337"/>
              </a:xfrm>
              <a:custGeom>
                <a:avLst/>
                <a:gdLst>
                  <a:gd name="T0" fmla="*/ 93 w 153"/>
                  <a:gd name="T1" fmla="*/ 116 h 182"/>
                  <a:gd name="T2" fmla="*/ 153 w 153"/>
                  <a:gd name="T3" fmla="*/ 150 h 182"/>
                  <a:gd name="T4" fmla="*/ 153 w 153"/>
                  <a:gd name="T5" fmla="*/ 138 h 182"/>
                  <a:gd name="T6" fmla="*/ 99 w 153"/>
                  <a:gd name="T7" fmla="*/ 94 h 182"/>
                  <a:gd name="T8" fmla="*/ 99 w 153"/>
                  <a:gd name="T9" fmla="*/ 94 h 182"/>
                  <a:gd name="T10" fmla="*/ 87 w 153"/>
                  <a:gd name="T11" fmla="*/ 68 h 182"/>
                  <a:gd name="T12" fmla="*/ 87 w 153"/>
                  <a:gd name="T13" fmla="*/ 67 h 182"/>
                  <a:gd name="T14" fmla="*/ 89 w 153"/>
                  <a:gd name="T15" fmla="*/ 66 h 182"/>
                  <a:gd name="T16" fmla="*/ 91 w 153"/>
                  <a:gd name="T17" fmla="*/ 66 h 182"/>
                  <a:gd name="T18" fmla="*/ 116 w 153"/>
                  <a:gd name="T19" fmla="*/ 74 h 182"/>
                  <a:gd name="T20" fmla="*/ 116 w 153"/>
                  <a:gd name="T21" fmla="*/ 74 h 182"/>
                  <a:gd name="T22" fmla="*/ 153 w 153"/>
                  <a:gd name="T23" fmla="*/ 104 h 182"/>
                  <a:gd name="T24" fmla="*/ 153 w 153"/>
                  <a:gd name="T25" fmla="*/ 4 h 182"/>
                  <a:gd name="T26" fmla="*/ 149 w 153"/>
                  <a:gd name="T27" fmla="*/ 0 h 182"/>
                  <a:gd name="T28" fmla="*/ 4 w 153"/>
                  <a:gd name="T29" fmla="*/ 0 h 182"/>
                  <a:gd name="T30" fmla="*/ 0 w 153"/>
                  <a:gd name="T31" fmla="*/ 4 h 182"/>
                  <a:gd name="T32" fmla="*/ 0 w 153"/>
                  <a:gd name="T33" fmla="*/ 182 h 182"/>
                  <a:gd name="T34" fmla="*/ 88 w 153"/>
                  <a:gd name="T35" fmla="*/ 117 h 182"/>
                  <a:gd name="T36" fmla="*/ 93 w 153"/>
                  <a:gd name="T37" fmla="*/ 116 h 182"/>
                  <a:gd name="T38" fmla="*/ 31 w 153"/>
                  <a:gd name="T39" fmla="*/ 21 h 182"/>
                  <a:gd name="T40" fmla="*/ 116 w 153"/>
                  <a:gd name="T41" fmla="*/ 21 h 182"/>
                  <a:gd name="T42" fmla="*/ 120 w 153"/>
                  <a:gd name="T43" fmla="*/ 25 h 182"/>
                  <a:gd name="T44" fmla="*/ 116 w 153"/>
                  <a:gd name="T45" fmla="*/ 29 h 182"/>
                  <a:gd name="T46" fmla="*/ 31 w 153"/>
                  <a:gd name="T47" fmla="*/ 29 h 182"/>
                  <a:gd name="T48" fmla="*/ 27 w 153"/>
                  <a:gd name="T49" fmla="*/ 25 h 182"/>
                  <a:gd name="T50" fmla="*/ 31 w 153"/>
                  <a:gd name="T51" fmla="*/ 21 h 182"/>
                  <a:gd name="T52" fmla="*/ 31 w 153"/>
                  <a:gd name="T53" fmla="*/ 48 h 182"/>
                  <a:gd name="T54" fmla="*/ 116 w 153"/>
                  <a:gd name="T55" fmla="*/ 48 h 182"/>
                  <a:gd name="T56" fmla="*/ 120 w 153"/>
                  <a:gd name="T57" fmla="*/ 52 h 182"/>
                  <a:gd name="T58" fmla="*/ 116 w 153"/>
                  <a:gd name="T59" fmla="*/ 56 h 182"/>
                  <a:gd name="T60" fmla="*/ 31 w 153"/>
                  <a:gd name="T61" fmla="*/ 56 h 182"/>
                  <a:gd name="T62" fmla="*/ 27 w 153"/>
                  <a:gd name="T63" fmla="*/ 52 h 182"/>
                  <a:gd name="T64" fmla="*/ 31 w 153"/>
                  <a:gd name="T65" fmla="*/ 48 h 182"/>
                  <a:gd name="T66" fmla="*/ 31 w 153"/>
                  <a:gd name="T67" fmla="*/ 76 h 182"/>
                  <a:gd name="T68" fmla="*/ 86 w 153"/>
                  <a:gd name="T69" fmla="*/ 76 h 182"/>
                  <a:gd name="T70" fmla="*/ 90 w 153"/>
                  <a:gd name="T71" fmla="*/ 80 h 182"/>
                  <a:gd name="T72" fmla="*/ 86 w 153"/>
                  <a:gd name="T73" fmla="*/ 84 h 182"/>
                  <a:gd name="T74" fmla="*/ 31 w 153"/>
                  <a:gd name="T75" fmla="*/ 84 h 182"/>
                  <a:gd name="T76" fmla="*/ 27 w 153"/>
                  <a:gd name="T77" fmla="*/ 80 h 182"/>
                  <a:gd name="T78" fmla="*/ 31 w 153"/>
                  <a:gd name="T79" fmla="*/ 76 h 182"/>
                  <a:gd name="T80" fmla="*/ 27 w 153"/>
                  <a:gd name="T81" fmla="*/ 107 h 182"/>
                  <a:gd name="T82" fmla="*/ 31 w 153"/>
                  <a:gd name="T83" fmla="*/ 103 h 182"/>
                  <a:gd name="T84" fmla="*/ 103 w 153"/>
                  <a:gd name="T85" fmla="*/ 103 h 182"/>
                  <a:gd name="T86" fmla="*/ 107 w 153"/>
                  <a:gd name="T87" fmla="*/ 107 h 182"/>
                  <a:gd name="T88" fmla="*/ 103 w 153"/>
                  <a:gd name="T89" fmla="*/ 111 h 182"/>
                  <a:gd name="T90" fmla="*/ 31 w 153"/>
                  <a:gd name="T91" fmla="*/ 111 h 182"/>
                  <a:gd name="T92" fmla="*/ 27 w 153"/>
                  <a:gd name="T93" fmla="*/ 107 h 1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53" h="182">
                    <a:moveTo>
                      <a:pt x="93" y="116"/>
                    </a:moveTo>
                    <a:cubicBezTo>
                      <a:pt x="153" y="150"/>
                      <a:pt x="153" y="150"/>
                      <a:pt x="153" y="150"/>
                    </a:cubicBezTo>
                    <a:cubicBezTo>
                      <a:pt x="153" y="138"/>
                      <a:pt x="153" y="138"/>
                      <a:pt x="153" y="138"/>
                    </a:cubicBezTo>
                    <a:cubicBezTo>
                      <a:pt x="99" y="94"/>
                      <a:pt x="99" y="94"/>
                      <a:pt x="99" y="94"/>
                    </a:cubicBezTo>
                    <a:cubicBezTo>
                      <a:pt x="99" y="94"/>
                      <a:pt x="99" y="94"/>
                      <a:pt x="99" y="94"/>
                    </a:cubicBezTo>
                    <a:cubicBezTo>
                      <a:pt x="86" y="72"/>
                      <a:pt x="87" y="69"/>
                      <a:pt x="87" y="68"/>
                    </a:cubicBezTo>
                    <a:cubicBezTo>
                      <a:pt x="87" y="67"/>
                      <a:pt x="87" y="67"/>
                      <a:pt x="87" y="67"/>
                    </a:cubicBezTo>
                    <a:cubicBezTo>
                      <a:pt x="89" y="66"/>
                      <a:pt x="89" y="66"/>
                      <a:pt x="89" y="66"/>
                    </a:cubicBezTo>
                    <a:cubicBezTo>
                      <a:pt x="89" y="66"/>
                      <a:pt x="90" y="66"/>
                      <a:pt x="91" y="66"/>
                    </a:cubicBezTo>
                    <a:cubicBezTo>
                      <a:pt x="98" y="66"/>
                      <a:pt x="114" y="73"/>
                      <a:pt x="116" y="74"/>
                    </a:cubicBezTo>
                    <a:cubicBezTo>
                      <a:pt x="116" y="74"/>
                      <a:pt x="116" y="74"/>
                      <a:pt x="116" y="74"/>
                    </a:cubicBezTo>
                    <a:cubicBezTo>
                      <a:pt x="153" y="104"/>
                      <a:pt x="153" y="104"/>
                      <a:pt x="153" y="104"/>
                    </a:cubicBezTo>
                    <a:cubicBezTo>
                      <a:pt x="153" y="4"/>
                      <a:pt x="153" y="4"/>
                      <a:pt x="153" y="4"/>
                    </a:cubicBezTo>
                    <a:cubicBezTo>
                      <a:pt x="153" y="2"/>
                      <a:pt x="152" y="0"/>
                      <a:pt x="149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182"/>
                      <a:pt x="0" y="182"/>
                      <a:pt x="0" y="182"/>
                    </a:cubicBezTo>
                    <a:cubicBezTo>
                      <a:pt x="88" y="117"/>
                      <a:pt x="88" y="117"/>
                      <a:pt x="88" y="117"/>
                    </a:cubicBezTo>
                    <a:cubicBezTo>
                      <a:pt x="90" y="116"/>
                      <a:pt x="91" y="116"/>
                      <a:pt x="93" y="116"/>
                    </a:cubicBezTo>
                    <a:close/>
                    <a:moveTo>
                      <a:pt x="31" y="21"/>
                    </a:moveTo>
                    <a:cubicBezTo>
                      <a:pt x="116" y="21"/>
                      <a:pt x="116" y="21"/>
                      <a:pt x="116" y="21"/>
                    </a:cubicBezTo>
                    <a:cubicBezTo>
                      <a:pt x="118" y="21"/>
                      <a:pt x="120" y="23"/>
                      <a:pt x="120" y="25"/>
                    </a:cubicBezTo>
                    <a:cubicBezTo>
                      <a:pt x="120" y="28"/>
                      <a:pt x="118" y="29"/>
                      <a:pt x="116" y="29"/>
                    </a:cubicBezTo>
                    <a:cubicBezTo>
                      <a:pt x="31" y="29"/>
                      <a:pt x="31" y="29"/>
                      <a:pt x="31" y="29"/>
                    </a:cubicBezTo>
                    <a:cubicBezTo>
                      <a:pt x="29" y="29"/>
                      <a:pt x="27" y="28"/>
                      <a:pt x="27" y="25"/>
                    </a:cubicBezTo>
                    <a:cubicBezTo>
                      <a:pt x="27" y="23"/>
                      <a:pt x="29" y="21"/>
                      <a:pt x="31" y="21"/>
                    </a:cubicBezTo>
                    <a:close/>
                    <a:moveTo>
                      <a:pt x="31" y="48"/>
                    </a:moveTo>
                    <a:cubicBezTo>
                      <a:pt x="116" y="48"/>
                      <a:pt x="116" y="48"/>
                      <a:pt x="116" y="48"/>
                    </a:cubicBezTo>
                    <a:cubicBezTo>
                      <a:pt x="118" y="48"/>
                      <a:pt x="120" y="50"/>
                      <a:pt x="120" y="52"/>
                    </a:cubicBezTo>
                    <a:cubicBezTo>
                      <a:pt x="120" y="55"/>
                      <a:pt x="118" y="56"/>
                      <a:pt x="116" y="56"/>
                    </a:cubicBezTo>
                    <a:cubicBezTo>
                      <a:pt x="31" y="56"/>
                      <a:pt x="31" y="56"/>
                      <a:pt x="31" y="56"/>
                    </a:cubicBezTo>
                    <a:cubicBezTo>
                      <a:pt x="29" y="56"/>
                      <a:pt x="27" y="55"/>
                      <a:pt x="27" y="52"/>
                    </a:cubicBezTo>
                    <a:cubicBezTo>
                      <a:pt x="27" y="50"/>
                      <a:pt x="29" y="48"/>
                      <a:pt x="31" y="48"/>
                    </a:cubicBezTo>
                    <a:close/>
                    <a:moveTo>
                      <a:pt x="31" y="76"/>
                    </a:moveTo>
                    <a:cubicBezTo>
                      <a:pt x="86" y="76"/>
                      <a:pt x="86" y="76"/>
                      <a:pt x="86" y="76"/>
                    </a:cubicBezTo>
                    <a:cubicBezTo>
                      <a:pt x="88" y="76"/>
                      <a:pt x="90" y="77"/>
                      <a:pt x="90" y="80"/>
                    </a:cubicBezTo>
                    <a:cubicBezTo>
                      <a:pt x="90" y="82"/>
                      <a:pt x="88" y="84"/>
                      <a:pt x="86" y="84"/>
                    </a:cubicBezTo>
                    <a:cubicBezTo>
                      <a:pt x="31" y="84"/>
                      <a:pt x="31" y="84"/>
                      <a:pt x="31" y="84"/>
                    </a:cubicBezTo>
                    <a:cubicBezTo>
                      <a:pt x="29" y="84"/>
                      <a:pt x="27" y="82"/>
                      <a:pt x="27" y="80"/>
                    </a:cubicBezTo>
                    <a:cubicBezTo>
                      <a:pt x="27" y="77"/>
                      <a:pt x="29" y="76"/>
                      <a:pt x="31" y="76"/>
                    </a:cubicBezTo>
                    <a:close/>
                    <a:moveTo>
                      <a:pt x="27" y="107"/>
                    </a:moveTo>
                    <a:cubicBezTo>
                      <a:pt x="27" y="105"/>
                      <a:pt x="29" y="103"/>
                      <a:pt x="31" y="103"/>
                    </a:cubicBezTo>
                    <a:cubicBezTo>
                      <a:pt x="103" y="103"/>
                      <a:pt x="103" y="103"/>
                      <a:pt x="103" y="103"/>
                    </a:cubicBezTo>
                    <a:cubicBezTo>
                      <a:pt x="105" y="103"/>
                      <a:pt x="107" y="105"/>
                      <a:pt x="107" y="107"/>
                    </a:cubicBezTo>
                    <a:cubicBezTo>
                      <a:pt x="107" y="109"/>
                      <a:pt x="105" y="111"/>
                      <a:pt x="103" y="111"/>
                    </a:cubicBezTo>
                    <a:cubicBezTo>
                      <a:pt x="31" y="111"/>
                      <a:pt x="31" y="111"/>
                      <a:pt x="31" y="111"/>
                    </a:cubicBezTo>
                    <a:cubicBezTo>
                      <a:pt x="29" y="111"/>
                      <a:pt x="27" y="109"/>
                      <a:pt x="27" y="107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7" name="Freeform 53"/>
              <p:cNvSpPr>
                <a:spLocks noEditPoints="1"/>
              </p:cNvSpPr>
              <p:nvPr/>
            </p:nvSpPr>
            <p:spPr bwMode="auto">
              <a:xfrm>
                <a:off x="7152" y="432"/>
                <a:ext cx="359" cy="359"/>
              </a:xfrm>
              <a:custGeom>
                <a:avLst/>
                <a:gdLst>
                  <a:gd name="T0" fmla="*/ 24 w 194"/>
                  <a:gd name="T1" fmla="*/ 0 h 194"/>
                  <a:gd name="T2" fmla="*/ 0 w 194"/>
                  <a:gd name="T3" fmla="*/ 170 h 194"/>
                  <a:gd name="T4" fmla="*/ 170 w 194"/>
                  <a:gd name="T5" fmla="*/ 194 h 194"/>
                  <a:gd name="T6" fmla="*/ 194 w 194"/>
                  <a:gd name="T7" fmla="*/ 24 h 194"/>
                  <a:gd name="T8" fmla="*/ 23 w 194"/>
                  <a:gd name="T9" fmla="*/ 54 h 194"/>
                  <a:gd name="T10" fmla="*/ 52 w 194"/>
                  <a:gd name="T11" fmla="*/ 85 h 194"/>
                  <a:gd name="T12" fmla="*/ 74 w 194"/>
                  <a:gd name="T13" fmla="*/ 54 h 194"/>
                  <a:gd name="T14" fmla="*/ 117 w 194"/>
                  <a:gd name="T15" fmla="*/ 17 h 194"/>
                  <a:gd name="T16" fmla="*/ 151 w 194"/>
                  <a:gd name="T17" fmla="*/ 51 h 194"/>
                  <a:gd name="T18" fmla="*/ 170 w 194"/>
                  <a:gd name="T19" fmla="*/ 108 h 194"/>
                  <a:gd name="T20" fmla="*/ 165 w 194"/>
                  <a:gd name="T21" fmla="*/ 106 h 194"/>
                  <a:gd name="T22" fmla="*/ 114 w 194"/>
                  <a:gd name="T23" fmla="*/ 26 h 194"/>
                  <a:gd name="T24" fmla="*/ 55 w 194"/>
                  <a:gd name="T25" fmla="*/ 94 h 194"/>
                  <a:gd name="T26" fmla="*/ 49 w 194"/>
                  <a:gd name="T27" fmla="*/ 94 h 194"/>
                  <a:gd name="T28" fmla="*/ 23 w 194"/>
                  <a:gd name="T29" fmla="*/ 54 h 194"/>
                  <a:gd name="T30" fmla="*/ 173 w 194"/>
                  <a:gd name="T31" fmla="*/ 156 h 194"/>
                  <a:gd name="T32" fmla="*/ 165 w 194"/>
                  <a:gd name="T33" fmla="*/ 156 h 194"/>
                  <a:gd name="T34" fmla="*/ 169 w 194"/>
                  <a:gd name="T35" fmla="*/ 120 h 194"/>
                  <a:gd name="T36" fmla="*/ 146 w 194"/>
                  <a:gd name="T37" fmla="*/ 88 h 194"/>
                  <a:gd name="T38" fmla="*/ 142 w 194"/>
                  <a:gd name="T39" fmla="*/ 160 h 194"/>
                  <a:gd name="T40" fmla="*/ 138 w 194"/>
                  <a:gd name="T41" fmla="*/ 88 h 194"/>
                  <a:gd name="T42" fmla="*/ 146 w 194"/>
                  <a:gd name="T43" fmla="*/ 88 h 194"/>
                  <a:gd name="T44" fmla="*/ 118 w 194"/>
                  <a:gd name="T45" fmla="*/ 156 h 194"/>
                  <a:gd name="T46" fmla="*/ 110 w 194"/>
                  <a:gd name="T47" fmla="*/ 156 h 194"/>
                  <a:gd name="T48" fmla="*/ 114 w 194"/>
                  <a:gd name="T49" fmla="*/ 38 h 194"/>
                  <a:gd name="T50" fmla="*/ 90 w 194"/>
                  <a:gd name="T51" fmla="*/ 72 h 194"/>
                  <a:gd name="T52" fmla="*/ 86 w 194"/>
                  <a:gd name="T53" fmla="*/ 160 h 194"/>
                  <a:gd name="T54" fmla="*/ 82 w 194"/>
                  <a:gd name="T55" fmla="*/ 72 h 194"/>
                  <a:gd name="T56" fmla="*/ 90 w 194"/>
                  <a:gd name="T57" fmla="*/ 72 h 194"/>
                  <a:gd name="T58" fmla="*/ 61 w 194"/>
                  <a:gd name="T59" fmla="*/ 156 h 194"/>
                  <a:gd name="T60" fmla="*/ 53 w 194"/>
                  <a:gd name="T61" fmla="*/ 156 h 194"/>
                  <a:gd name="T62" fmla="*/ 57 w 194"/>
                  <a:gd name="T63" fmla="*/ 117 h 194"/>
                  <a:gd name="T64" fmla="*/ 33 w 194"/>
                  <a:gd name="T65" fmla="*/ 92 h 194"/>
                  <a:gd name="T66" fmla="*/ 29 w 194"/>
                  <a:gd name="T67" fmla="*/ 160 h 194"/>
                  <a:gd name="T68" fmla="*/ 25 w 194"/>
                  <a:gd name="T69" fmla="*/ 92 h 194"/>
                  <a:gd name="T70" fmla="*/ 33 w 194"/>
                  <a:gd name="T71" fmla="*/ 92 h 194"/>
                  <a:gd name="T72" fmla="*/ 18 w 194"/>
                  <a:gd name="T73" fmla="*/ 172 h 194"/>
                  <a:gd name="T74" fmla="*/ 18 w 194"/>
                  <a:gd name="T75" fmla="*/ 164 h 194"/>
                  <a:gd name="T76" fmla="*/ 180 w 194"/>
                  <a:gd name="T77" fmla="*/ 168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94" h="194">
                    <a:moveTo>
                      <a:pt x="170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0"/>
                      <a:pt x="0" y="24"/>
                    </a:cubicBezTo>
                    <a:cubicBezTo>
                      <a:pt x="0" y="170"/>
                      <a:pt x="0" y="170"/>
                      <a:pt x="0" y="170"/>
                    </a:cubicBezTo>
                    <a:cubicBezTo>
                      <a:pt x="0" y="183"/>
                      <a:pt x="11" y="194"/>
                      <a:pt x="24" y="194"/>
                    </a:cubicBezTo>
                    <a:cubicBezTo>
                      <a:pt x="170" y="194"/>
                      <a:pt x="170" y="194"/>
                      <a:pt x="170" y="194"/>
                    </a:cubicBezTo>
                    <a:cubicBezTo>
                      <a:pt x="183" y="194"/>
                      <a:pt x="194" y="183"/>
                      <a:pt x="194" y="170"/>
                    </a:cubicBezTo>
                    <a:cubicBezTo>
                      <a:pt x="194" y="24"/>
                      <a:pt x="194" y="24"/>
                      <a:pt x="194" y="24"/>
                    </a:cubicBezTo>
                    <a:cubicBezTo>
                      <a:pt x="194" y="10"/>
                      <a:pt x="183" y="0"/>
                      <a:pt x="170" y="0"/>
                    </a:cubicBezTo>
                    <a:close/>
                    <a:moveTo>
                      <a:pt x="23" y="54"/>
                    </a:moveTo>
                    <a:cubicBezTo>
                      <a:pt x="25" y="52"/>
                      <a:pt x="27" y="53"/>
                      <a:pt x="29" y="54"/>
                    </a:cubicBezTo>
                    <a:cubicBezTo>
                      <a:pt x="52" y="85"/>
                      <a:pt x="52" y="85"/>
                      <a:pt x="52" y="85"/>
                    </a:cubicBezTo>
                    <a:cubicBezTo>
                      <a:pt x="74" y="54"/>
                      <a:pt x="74" y="54"/>
                      <a:pt x="74" y="54"/>
                    </a:cubicBezTo>
                    <a:cubicBezTo>
                      <a:pt x="74" y="54"/>
                      <a:pt x="74" y="54"/>
                      <a:pt x="74" y="54"/>
                    </a:cubicBezTo>
                    <a:cubicBezTo>
                      <a:pt x="111" y="17"/>
                      <a:pt x="111" y="17"/>
                      <a:pt x="111" y="17"/>
                    </a:cubicBezTo>
                    <a:cubicBezTo>
                      <a:pt x="113" y="16"/>
                      <a:pt x="115" y="16"/>
                      <a:pt x="117" y="17"/>
                    </a:cubicBezTo>
                    <a:cubicBezTo>
                      <a:pt x="150" y="50"/>
                      <a:pt x="150" y="50"/>
                      <a:pt x="150" y="50"/>
                    </a:cubicBezTo>
                    <a:cubicBezTo>
                      <a:pt x="151" y="50"/>
                      <a:pt x="151" y="50"/>
                      <a:pt x="151" y="51"/>
                    </a:cubicBezTo>
                    <a:cubicBezTo>
                      <a:pt x="173" y="103"/>
                      <a:pt x="173" y="103"/>
                      <a:pt x="173" y="103"/>
                    </a:cubicBezTo>
                    <a:cubicBezTo>
                      <a:pt x="173" y="105"/>
                      <a:pt x="172" y="107"/>
                      <a:pt x="170" y="108"/>
                    </a:cubicBezTo>
                    <a:cubicBezTo>
                      <a:pt x="170" y="109"/>
                      <a:pt x="169" y="109"/>
                      <a:pt x="169" y="109"/>
                    </a:cubicBezTo>
                    <a:cubicBezTo>
                      <a:pt x="167" y="109"/>
                      <a:pt x="166" y="108"/>
                      <a:pt x="165" y="106"/>
                    </a:cubicBezTo>
                    <a:cubicBezTo>
                      <a:pt x="144" y="55"/>
                      <a:pt x="144" y="55"/>
                      <a:pt x="144" y="55"/>
                    </a:cubicBezTo>
                    <a:cubicBezTo>
                      <a:pt x="114" y="26"/>
                      <a:pt x="114" y="26"/>
                      <a:pt x="114" y="26"/>
                    </a:cubicBezTo>
                    <a:cubicBezTo>
                      <a:pt x="80" y="59"/>
                      <a:pt x="80" y="59"/>
                      <a:pt x="80" y="59"/>
                    </a:cubicBezTo>
                    <a:cubicBezTo>
                      <a:pt x="55" y="94"/>
                      <a:pt x="55" y="94"/>
                      <a:pt x="55" y="94"/>
                    </a:cubicBezTo>
                    <a:cubicBezTo>
                      <a:pt x="54" y="95"/>
                      <a:pt x="53" y="96"/>
                      <a:pt x="52" y="96"/>
                    </a:cubicBezTo>
                    <a:cubicBezTo>
                      <a:pt x="50" y="96"/>
                      <a:pt x="49" y="95"/>
                      <a:pt x="49" y="94"/>
                    </a:cubicBezTo>
                    <a:cubicBezTo>
                      <a:pt x="22" y="59"/>
                      <a:pt x="22" y="59"/>
                      <a:pt x="22" y="59"/>
                    </a:cubicBezTo>
                    <a:cubicBezTo>
                      <a:pt x="21" y="57"/>
                      <a:pt x="21" y="55"/>
                      <a:pt x="23" y="54"/>
                    </a:cubicBezTo>
                    <a:close/>
                    <a:moveTo>
                      <a:pt x="173" y="124"/>
                    </a:moveTo>
                    <a:cubicBezTo>
                      <a:pt x="173" y="156"/>
                      <a:pt x="173" y="156"/>
                      <a:pt x="173" y="156"/>
                    </a:cubicBezTo>
                    <a:cubicBezTo>
                      <a:pt x="173" y="159"/>
                      <a:pt x="171" y="160"/>
                      <a:pt x="169" y="160"/>
                    </a:cubicBezTo>
                    <a:cubicBezTo>
                      <a:pt x="167" y="160"/>
                      <a:pt x="165" y="159"/>
                      <a:pt x="165" y="156"/>
                    </a:cubicBezTo>
                    <a:cubicBezTo>
                      <a:pt x="165" y="124"/>
                      <a:pt x="165" y="124"/>
                      <a:pt x="165" y="124"/>
                    </a:cubicBezTo>
                    <a:cubicBezTo>
                      <a:pt x="165" y="121"/>
                      <a:pt x="167" y="120"/>
                      <a:pt x="169" y="120"/>
                    </a:cubicBezTo>
                    <a:cubicBezTo>
                      <a:pt x="171" y="120"/>
                      <a:pt x="173" y="121"/>
                      <a:pt x="173" y="124"/>
                    </a:cubicBezTo>
                    <a:close/>
                    <a:moveTo>
                      <a:pt x="146" y="88"/>
                    </a:moveTo>
                    <a:cubicBezTo>
                      <a:pt x="146" y="156"/>
                      <a:pt x="146" y="156"/>
                      <a:pt x="146" y="156"/>
                    </a:cubicBezTo>
                    <a:cubicBezTo>
                      <a:pt x="146" y="159"/>
                      <a:pt x="145" y="160"/>
                      <a:pt x="142" y="160"/>
                    </a:cubicBezTo>
                    <a:cubicBezTo>
                      <a:pt x="140" y="160"/>
                      <a:pt x="138" y="159"/>
                      <a:pt x="138" y="156"/>
                    </a:cubicBezTo>
                    <a:cubicBezTo>
                      <a:pt x="138" y="88"/>
                      <a:pt x="138" y="88"/>
                      <a:pt x="138" y="88"/>
                    </a:cubicBezTo>
                    <a:cubicBezTo>
                      <a:pt x="138" y="85"/>
                      <a:pt x="140" y="84"/>
                      <a:pt x="142" y="84"/>
                    </a:cubicBezTo>
                    <a:cubicBezTo>
                      <a:pt x="145" y="84"/>
                      <a:pt x="146" y="85"/>
                      <a:pt x="146" y="88"/>
                    </a:cubicBezTo>
                    <a:close/>
                    <a:moveTo>
                      <a:pt x="118" y="42"/>
                    </a:moveTo>
                    <a:cubicBezTo>
                      <a:pt x="118" y="156"/>
                      <a:pt x="118" y="156"/>
                      <a:pt x="118" y="156"/>
                    </a:cubicBezTo>
                    <a:cubicBezTo>
                      <a:pt x="118" y="159"/>
                      <a:pt x="116" y="160"/>
                      <a:pt x="114" y="160"/>
                    </a:cubicBezTo>
                    <a:cubicBezTo>
                      <a:pt x="112" y="160"/>
                      <a:pt x="110" y="159"/>
                      <a:pt x="110" y="156"/>
                    </a:cubicBezTo>
                    <a:cubicBezTo>
                      <a:pt x="110" y="42"/>
                      <a:pt x="110" y="42"/>
                      <a:pt x="110" y="42"/>
                    </a:cubicBezTo>
                    <a:cubicBezTo>
                      <a:pt x="110" y="39"/>
                      <a:pt x="112" y="38"/>
                      <a:pt x="114" y="38"/>
                    </a:cubicBezTo>
                    <a:cubicBezTo>
                      <a:pt x="116" y="38"/>
                      <a:pt x="118" y="39"/>
                      <a:pt x="118" y="42"/>
                    </a:cubicBezTo>
                    <a:close/>
                    <a:moveTo>
                      <a:pt x="90" y="72"/>
                    </a:moveTo>
                    <a:cubicBezTo>
                      <a:pt x="90" y="156"/>
                      <a:pt x="90" y="156"/>
                      <a:pt x="90" y="156"/>
                    </a:cubicBezTo>
                    <a:cubicBezTo>
                      <a:pt x="90" y="159"/>
                      <a:pt x="88" y="160"/>
                      <a:pt x="86" y="160"/>
                    </a:cubicBezTo>
                    <a:cubicBezTo>
                      <a:pt x="84" y="160"/>
                      <a:pt x="82" y="159"/>
                      <a:pt x="82" y="156"/>
                    </a:cubicBezTo>
                    <a:cubicBezTo>
                      <a:pt x="82" y="72"/>
                      <a:pt x="82" y="72"/>
                      <a:pt x="82" y="72"/>
                    </a:cubicBezTo>
                    <a:cubicBezTo>
                      <a:pt x="82" y="70"/>
                      <a:pt x="84" y="68"/>
                      <a:pt x="86" y="68"/>
                    </a:cubicBezTo>
                    <a:cubicBezTo>
                      <a:pt x="88" y="68"/>
                      <a:pt x="90" y="70"/>
                      <a:pt x="90" y="72"/>
                    </a:cubicBezTo>
                    <a:close/>
                    <a:moveTo>
                      <a:pt x="61" y="121"/>
                    </a:moveTo>
                    <a:cubicBezTo>
                      <a:pt x="61" y="156"/>
                      <a:pt x="61" y="156"/>
                      <a:pt x="61" y="156"/>
                    </a:cubicBezTo>
                    <a:cubicBezTo>
                      <a:pt x="61" y="159"/>
                      <a:pt x="60" y="160"/>
                      <a:pt x="57" y="160"/>
                    </a:cubicBezTo>
                    <a:cubicBezTo>
                      <a:pt x="55" y="160"/>
                      <a:pt x="53" y="159"/>
                      <a:pt x="53" y="156"/>
                    </a:cubicBezTo>
                    <a:cubicBezTo>
                      <a:pt x="53" y="121"/>
                      <a:pt x="53" y="121"/>
                      <a:pt x="53" y="121"/>
                    </a:cubicBezTo>
                    <a:cubicBezTo>
                      <a:pt x="53" y="119"/>
                      <a:pt x="55" y="117"/>
                      <a:pt x="57" y="117"/>
                    </a:cubicBezTo>
                    <a:cubicBezTo>
                      <a:pt x="60" y="117"/>
                      <a:pt x="61" y="119"/>
                      <a:pt x="61" y="121"/>
                    </a:cubicBezTo>
                    <a:close/>
                    <a:moveTo>
                      <a:pt x="33" y="92"/>
                    </a:moveTo>
                    <a:cubicBezTo>
                      <a:pt x="33" y="156"/>
                      <a:pt x="33" y="156"/>
                      <a:pt x="33" y="156"/>
                    </a:cubicBezTo>
                    <a:cubicBezTo>
                      <a:pt x="33" y="159"/>
                      <a:pt x="31" y="160"/>
                      <a:pt x="29" y="160"/>
                    </a:cubicBezTo>
                    <a:cubicBezTo>
                      <a:pt x="27" y="160"/>
                      <a:pt x="25" y="159"/>
                      <a:pt x="25" y="156"/>
                    </a:cubicBezTo>
                    <a:cubicBezTo>
                      <a:pt x="25" y="92"/>
                      <a:pt x="25" y="92"/>
                      <a:pt x="25" y="92"/>
                    </a:cubicBezTo>
                    <a:cubicBezTo>
                      <a:pt x="25" y="90"/>
                      <a:pt x="27" y="88"/>
                      <a:pt x="29" y="88"/>
                    </a:cubicBezTo>
                    <a:cubicBezTo>
                      <a:pt x="31" y="88"/>
                      <a:pt x="33" y="90"/>
                      <a:pt x="33" y="92"/>
                    </a:cubicBezTo>
                    <a:close/>
                    <a:moveTo>
                      <a:pt x="176" y="172"/>
                    </a:moveTo>
                    <a:cubicBezTo>
                      <a:pt x="18" y="172"/>
                      <a:pt x="18" y="172"/>
                      <a:pt x="18" y="172"/>
                    </a:cubicBezTo>
                    <a:cubicBezTo>
                      <a:pt x="16" y="172"/>
                      <a:pt x="14" y="170"/>
                      <a:pt x="14" y="168"/>
                    </a:cubicBezTo>
                    <a:cubicBezTo>
                      <a:pt x="14" y="166"/>
                      <a:pt x="16" y="164"/>
                      <a:pt x="18" y="164"/>
                    </a:cubicBezTo>
                    <a:cubicBezTo>
                      <a:pt x="176" y="164"/>
                      <a:pt x="176" y="164"/>
                      <a:pt x="176" y="164"/>
                    </a:cubicBezTo>
                    <a:cubicBezTo>
                      <a:pt x="178" y="164"/>
                      <a:pt x="180" y="166"/>
                      <a:pt x="180" y="168"/>
                    </a:cubicBezTo>
                    <a:cubicBezTo>
                      <a:pt x="180" y="170"/>
                      <a:pt x="178" y="172"/>
                      <a:pt x="176" y="17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8" name="Freeform 54"/>
              <p:cNvSpPr/>
              <p:nvPr/>
            </p:nvSpPr>
            <p:spPr bwMode="auto">
              <a:xfrm>
                <a:off x="234" y="1239"/>
                <a:ext cx="159" cy="124"/>
              </a:xfrm>
              <a:custGeom>
                <a:avLst/>
                <a:gdLst>
                  <a:gd name="T0" fmla="*/ 61 w 86"/>
                  <a:gd name="T1" fmla="*/ 47 h 67"/>
                  <a:gd name="T2" fmla="*/ 61 w 86"/>
                  <a:gd name="T3" fmla="*/ 0 h 67"/>
                  <a:gd name="T4" fmla="*/ 24 w 86"/>
                  <a:gd name="T5" fmla="*/ 0 h 67"/>
                  <a:gd name="T6" fmla="*/ 24 w 86"/>
                  <a:gd name="T7" fmla="*/ 47 h 67"/>
                  <a:gd name="T8" fmla="*/ 0 w 86"/>
                  <a:gd name="T9" fmla="*/ 67 h 67"/>
                  <a:gd name="T10" fmla="*/ 86 w 86"/>
                  <a:gd name="T11" fmla="*/ 67 h 67"/>
                  <a:gd name="T12" fmla="*/ 61 w 86"/>
                  <a:gd name="T13" fmla="*/ 47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6" h="67">
                    <a:moveTo>
                      <a:pt x="61" y="47"/>
                    </a:moveTo>
                    <a:cubicBezTo>
                      <a:pt x="61" y="0"/>
                      <a:pt x="61" y="0"/>
                      <a:pt x="61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24" y="47"/>
                      <a:pt x="24" y="47"/>
                      <a:pt x="24" y="47"/>
                    </a:cubicBezTo>
                    <a:cubicBezTo>
                      <a:pt x="14" y="51"/>
                      <a:pt x="6" y="58"/>
                      <a:pt x="0" y="67"/>
                    </a:cubicBezTo>
                    <a:cubicBezTo>
                      <a:pt x="86" y="67"/>
                      <a:pt x="86" y="67"/>
                      <a:pt x="86" y="67"/>
                    </a:cubicBezTo>
                    <a:cubicBezTo>
                      <a:pt x="80" y="58"/>
                      <a:pt x="71" y="51"/>
                      <a:pt x="61" y="47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9" name="Freeform 55"/>
              <p:cNvSpPr/>
              <p:nvPr/>
            </p:nvSpPr>
            <p:spPr bwMode="auto">
              <a:xfrm>
                <a:off x="215" y="1378"/>
                <a:ext cx="194" cy="137"/>
              </a:xfrm>
              <a:custGeom>
                <a:avLst/>
                <a:gdLst>
                  <a:gd name="T0" fmla="*/ 100 w 105"/>
                  <a:gd name="T1" fmla="*/ 0 h 74"/>
                  <a:gd name="T2" fmla="*/ 5 w 105"/>
                  <a:gd name="T3" fmla="*/ 0 h 74"/>
                  <a:gd name="T4" fmla="*/ 0 w 105"/>
                  <a:gd name="T5" fmla="*/ 22 h 74"/>
                  <a:gd name="T6" fmla="*/ 53 w 105"/>
                  <a:gd name="T7" fmla="*/ 74 h 74"/>
                  <a:gd name="T8" fmla="*/ 105 w 105"/>
                  <a:gd name="T9" fmla="*/ 22 h 74"/>
                  <a:gd name="T10" fmla="*/ 100 w 105"/>
                  <a:gd name="T11" fmla="*/ 0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5" h="74">
                    <a:moveTo>
                      <a:pt x="100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2" y="6"/>
                      <a:pt x="0" y="14"/>
                      <a:pt x="0" y="22"/>
                    </a:cubicBezTo>
                    <a:cubicBezTo>
                      <a:pt x="0" y="50"/>
                      <a:pt x="24" y="74"/>
                      <a:pt x="53" y="74"/>
                    </a:cubicBezTo>
                    <a:cubicBezTo>
                      <a:pt x="81" y="74"/>
                      <a:pt x="105" y="50"/>
                      <a:pt x="105" y="22"/>
                    </a:cubicBezTo>
                    <a:cubicBezTo>
                      <a:pt x="105" y="14"/>
                      <a:pt x="103" y="6"/>
                      <a:pt x="100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0" name="Freeform 56"/>
              <p:cNvSpPr/>
              <p:nvPr/>
            </p:nvSpPr>
            <p:spPr bwMode="auto">
              <a:xfrm>
                <a:off x="258" y="1221"/>
                <a:ext cx="109" cy="14"/>
              </a:xfrm>
              <a:custGeom>
                <a:avLst/>
                <a:gdLst>
                  <a:gd name="T0" fmla="*/ 55 w 59"/>
                  <a:gd name="T1" fmla="*/ 0 h 8"/>
                  <a:gd name="T2" fmla="*/ 44 w 59"/>
                  <a:gd name="T3" fmla="*/ 0 h 8"/>
                  <a:gd name="T4" fmla="*/ 15 w 59"/>
                  <a:gd name="T5" fmla="*/ 0 h 8"/>
                  <a:gd name="T6" fmla="*/ 4 w 59"/>
                  <a:gd name="T7" fmla="*/ 0 h 8"/>
                  <a:gd name="T8" fmla="*/ 0 w 59"/>
                  <a:gd name="T9" fmla="*/ 4 h 8"/>
                  <a:gd name="T10" fmla="*/ 4 w 59"/>
                  <a:gd name="T11" fmla="*/ 8 h 8"/>
                  <a:gd name="T12" fmla="*/ 11 w 59"/>
                  <a:gd name="T13" fmla="*/ 8 h 8"/>
                  <a:gd name="T14" fmla="*/ 48 w 59"/>
                  <a:gd name="T15" fmla="*/ 8 h 8"/>
                  <a:gd name="T16" fmla="*/ 55 w 59"/>
                  <a:gd name="T17" fmla="*/ 8 h 8"/>
                  <a:gd name="T18" fmla="*/ 59 w 59"/>
                  <a:gd name="T19" fmla="*/ 4 h 8"/>
                  <a:gd name="T20" fmla="*/ 55 w 59"/>
                  <a:gd name="T21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9" h="8">
                    <a:moveTo>
                      <a:pt x="55" y="0"/>
                    </a:moveTo>
                    <a:cubicBezTo>
                      <a:pt x="44" y="0"/>
                      <a:pt x="44" y="0"/>
                      <a:pt x="44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6"/>
                      <a:pt x="2" y="8"/>
                      <a:pt x="4" y="8"/>
                    </a:cubicBezTo>
                    <a:cubicBezTo>
                      <a:pt x="11" y="8"/>
                      <a:pt x="11" y="8"/>
                      <a:pt x="11" y="8"/>
                    </a:cubicBezTo>
                    <a:cubicBezTo>
                      <a:pt x="48" y="8"/>
                      <a:pt x="48" y="8"/>
                      <a:pt x="48" y="8"/>
                    </a:cubicBezTo>
                    <a:cubicBezTo>
                      <a:pt x="55" y="8"/>
                      <a:pt x="55" y="8"/>
                      <a:pt x="55" y="8"/>
                    </a:cubicBezTo>
                    <a:cubicBezTo>
                      <a:pt x="58" y="8"/>
                      <a:pt x="59" y="6"/>
                      <a:pt x="59" y="4"/>
                    </a:cubicBezTo>
                    <a:cubicBezTo>
                      <a:pt x="59" y="2"/>
                      <a:pt x="58" y="0"/>
                      <a:pt x="55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1" name="Freeform 57"/>
              <p:cNvSpPr/>
              <p:nvPr/>
            </p:nvSpPr>
            <p:spPr bwMode="auto">
              <a:xfrm>
                <a:off x="165" y="1552"/>
                <a:ext cx="366" cy="22"/>
              </a:xfrm>
              <a:custGeom>
                <a:avLst/>
                <a:gdLst>
                  <a:gd name="T0" fmla="*/ 192 w 198"/>
                  <a:gd name="T1" fmla="*/ 12 h 12"/>
                  <a:gd name="T2" fmla="*/ 6 w 198"/>
                  <a:gd name="T3" fmla="*/ 12 h 12"/>
                  <a:gd name="T4" fmla="*/ 0 w 198"/>
                  <a:gd name="T5" fmla="*/ 6 h 12"/>
                  <a:gd name="T6" fmla="*/ 6 w 198"/>
                  <a:gd name="T7" fmla="*/ 0 h 12"/>
                  <a:gd name="T8" fmla="*/ 192 w 198"/>
                  <a:gd name="T9" fmla="*/ 0 h 12"/>
                  <a:gd name="T10" fmla="*/ 198 w 198"/>
                  <a:gd name="T11" fmla="*/ 6 h 12"/>
                  <a:gd name="T12" fmla="*/ 192 w 198"/>
                  <a:gd name="T1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8" h="12">
                    <a:moveTo>
                      <a:pt x="192" y="12"/>
                    </a:moveTo>
                    <a:cubicBezTo>
                      <a:pt x="6" y="12"/>
                      <a:pt x="6" y="12"/>
                      <a:pt x="6" y="12"/>
                    </a:cubicBezTo>
                    <a:cubicBezTo>
                      <a:pt x="3" y="12"/>
                      <a:pt x="0" y="9"/>
                      <a:pt x="0" y="6"/>
                    </a:cubicBezTo>
                    <a:cubicBezTo>
                      <a:pt x="0" y="2"/>
                      <a:pt x="3" y="0"/>
                      <a:pt x="6" y="0"/>
                    </a:cubicBezTo>
                    <a:cubicBezTo>
                      <a:pt x="192" y="0"/>
                      <a:pt x="192" y="0"/>
                      <a:pt x="192" y="0"/>
                    </a:cubicBezTo>
                    <a:cubicBezTo>
                      <a:pt x="195" y="0"/>
                      <a:pt x="198" y="2"/>
                      <a:pt x="198" y="6"/>
                    </a:cubicBezTo>
                    <a:cubicBezTo>
                      <a:pt x="198" y="9"/>
                      <a:pt x="195" y="12"/>
                      <a:pt x="192" y="1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2" name="Freeform 58"/>
              <p:cNvSpPr/>
              <p:nvPr/>
            </p:nvSpPr>
            <p:spPr bwMode="auto">
              <a:xfrm>
                <a:off x="457" y="1208"/>
                <a:ext cx="22" cy="366"/>
              </a:xfrm>
              <a:custGeom>
                <a:avLst/>
                <a:gdLst>
                  <a:gd name="T0" fmla="*/ 6 w 12"/>
                  <a:gd name="T1" fmla="*/ 198 h 198"/>
                  <a:gd name="T2" fmla="*/ 0 w 12"/>
                  <a:gd name="T3" fmla="*/ 192 h 198"/>
                  <a:gd name="T4" fmla="*/ 0 w 12"/>
                  <a:gd name="T5" fmla="*/ 6 h 198"/>
                  <a:gd name="T6" fmla="*/ 6 w 12"/>
                  <a:gd name="T7" fmla="*/ 0 h 198"/>
                  <a:gd name="T8" fmla="*/ 12 w 12"/>
                  <a:gd name="T9" fmla="*/ 6 h 198"/>
                  <a:gd name="T10" fmla="*/ 12 w 12"/>
                  <a:gd name="T11" fmla="*/ 192 h 198"/>
                  <a:gd name="T12" fmla="*/ 6 w 12"/>
                  <a:gd name="T13" fmla="*/ 198 h 1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" h="198">
                    <a:moveTo>
                      <a:pt x="6" y="198"/>
                    </a:moveTo>
                    <a:cubicBezTo>
                      <a:pt x="3" y="198"/>
                      <a:pt x="0" y="195"/>
                      <a:pt x="0" y="192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2"/>
                      <a:pt x="3" y="0"/>
                      <a:pt x="6" y="0"/>
                    </a:cubicBezTo>
                    <a:cubicBezTo>
                      <a:pt x="10" y="0"/>
                      <a:pt x="12" y="2"/>
                      <a:pt x="12" y="6"/>
                    </a:cubicBezTo>
                    <a:cubicBezTo>
                      <a:pt x="12" y="192"/>
                      <a:pt x="12" y="192"/>
                      <a:pt x="12" y="192"/>
                    </a:cubicBezTo>
                    <a:cubicBezTo>
                      <a:pt x="12" y="195"/>
                      <a:pt x="10" y="198"/>
                      <a:pt x="6" y="198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3" name="Freeform 59"/>
              <p:cNvSpPr/>
              <p:nvPr/>
            </p:nvSpPr>
            <p:spPr bwMode="auto">
              <a:xfrm>
                <a:off x="217" y="1267"/>
                <a:ext cx="314" cy="22"/>
              </a:xfrm>
              <a:custGeom>
                <a:avLst/>
                <a:gdLst>
                  <a:gd name="T0" fmla="*/ 164 w 170"/>
                  <a:gd name="T1" fmla="*/ 12 h 12"/>
                  <a:gd name="T2" fmla="*/ 6 w 170"/>
                  <a:gd name="T3" fmla="*/ 12 h 12"/>
                  <a:gd name="T4" fmla="*/ 0 w 170"/>
                  <a:gd name="T5" fmla="*/ 6 h 12"/>
                  <a:gd name="T6" fmla="*/ 6 w 170"/>
                  <a:gd name="T7" fmla="*/ 0 h 12"/>
                  <a:gd name="T8" fmla="*/ 164 w 170"/>
                  <a:gd name="T9" fmla="*/ 0 h 12"/>
                  <a:gd name="T10" fmla="*/ 170 w 170"/>
                  <a:gd name="T11" fmla="*/ 6 h 12"/>
                  <a:gd name="T12" fmla="*/ 164 w 170"/>
                  <a:gd name="T1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0" h="12">
                    <a:moveTo>
                      <a:pt x="164" y="12"/>
                    </a:moveTo>
                    <a:cubicBezTo>
                      <a:pt x="6" y="12"/>
                      <a:pt x="6" y="12"/>
                      <a:pt x="6" y="12"/>
                    </a:cubicBezTo>
                    <a:cubicBezTo>
                      <a:pt x="3" y="12"/>
                      <a:pt x="0" y="9"/>
                      <a:pt x="0" y="6"/>
                    </a:cubicBezTo>
                    <a:cubicBezTo>
                      <a:pt x="0" y="2"/>
                      <a:pt x="3" y="0"/>
                      <a:pt x="6" y="0"/>
                    </a:cubicBezTo>
                    <a:cubicBezTo>
                      <a:pt x="164" y="0"/>
                      <a:pt x="164" y="0"/>
                      <a:pt x="164" y="0"/>
                    </a:cubicBezTo>
                    <a:cubicBezTo>
                      <a:pt x="167" y="0"/>
                      <a:pt x="170" y="2"/>
                      <a:pt x="170" y="6"/>
                    </a:cubicBezTo>
                    <a:cubicBezTo>
                      <a:pt x="170" y="9"/>
                      <a:pt x="167" y="12"/>
                      <a:pt x="164" y="1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4" name="Freeform 60"/>
              <p:cNvSpPr/>
              <p:nvPr/>
            </p:nvSpPr>
            <p:spPr bwMode="auto">
              <a:xfrm>
                <a:off x="1021" y="1202"/>
                <a:ext cx="206" cy="376"/>
              </a:xfrm>
              <a:custGeom>
                <a:avLst/>
                <a:gdLst>
                  <a:gd name="T0" fmla="*/ 9 w 111"/>
                  <a:gd name="T1" fmla="*/ 203 h 203"/>
                  <a:gd name="T2" fmla="*/ 6 w 111"/>
                  <a:gd name="T3" fmla="*/ 202 h 203"/>
                  <a:gd name="T4" fmla="*/ 2 w 111"/>
                  <a:gd name="T5" fmla="*/ 191 h 203"/>
                  <a:gd name="T6" fmla="*/ 95 w 111"/>
                  <a:gd name="T7" fmla="*/ 5 h 203"/>
                  <a:gd name="T8" fmla="*/ 105 w 111"/>
                  <a:gd name="T9" fmla="*/ 2 h 203"/>
                  <a:gd name="T10" fmla="*/ 109 w 111"/>
                  <a:gd name="T11" fmla="*/ 12 h 203"/>
                  <a:gd name="T12" fmla="*/ 16 w 111"/>
                  <a:gd name="T13" fmla="*/ 198 h 203"/>
                  <a:gd name="T14" fmla="*/ 9 w 111"/>
                  <a:gd name="T15" fmla="*/ 203 h 2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11" h="203">
                    <a:moveTo>
                      <a:pt x="9" y="203"/>
                    </a:moveTo>
                    <a:cubicBezTo>
                      <a:pt x="8" y="203"/>
                      <a:pt x="7" y="203"/>
                      <a:pt x="6" y="202"/>
                    </a:cubicBezTo>
                    <a:cubicBezTo>
                      <a:pt x="2" y="200"/>
                      <a:pt x="0" y="195"/>
                      <a:pt x="2" y="191"/>
                    </a:cubicBezTo>
                    <a:cubicBezTo>
                      <a:pt x="95" y="5"/>
                      <a:pt x="95" y="5"/>
                      <a:pt x="95" y="5"/>
                    </a:cubicBezTo>
                    <a:cubicBezTo>
                      <a:pt x="97" y="1"/>
                      <a:pt x="101" y="0"/>
                      <a:pt x="105" y="2"/>
                    </a:cubicBezTo>
                    <a:cubicBezTo>
                      <a:pt x="109" y="4"/>
                      <a:pt x="111" y="8"/>
                      <a:pt x="109" y="12"/>
                    </a:cubicBezTo>
                    <a:cubicBezTo>
                      <a:pt x="16" y="198"/>
                      <a:pt x="16" y="198"/>
                      <a:pt x="16" y="198"/>
                    </a:cubicBezTo>
                    <a:cubicBezTo>
                      <a:pt x="15" y="201"/>
                      <a:pt x="12" y="203"/>
                      <a:pt x="9" y="203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5" name="Oval 61"/>
              <p:cNvSpPr>
                <a:spLocks noChangeArrowheads="1"/>
              </p:cNvSpPr>
              <p:nvPr/>
            </p:nvSpPr>
            <p:spPr bwMode="auto">
              <a:xfrm>
                <a:off x="973" y="1250"/>
                <a:ext cx="108" cy="128"/>
              </a:xfrm>
              <a:prstGeom prst="ellipse">
                <a:avLst/>
              </a:pr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6" name="Oval 62"/>
              <p:cNvSpPr>
                <a:spLocks noChangeArrowheads="1"/>
              </p:cNvSpPr>
              <p:nvPr/>
            </p:nvSpPr>
            <p:spPr bwMode="auto">
              <a:xfrm>
                <a:off x="1167" y="1402"/>
                <a:ext cx="108" cy="130"/>
              </a:xfrm>
              <a:prstGeom prst="ellipse">
                <a:avLst/>
              </a:pr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7" name="Freeform 63"/>
              <p:cNvSpPr/>
              <p:nvPr/>
            </p:nvSpPr>
            <p:spPr bwMode="auto">
              <a:xfrm>
                <a:off x="1757" y="1485"/>
                <a:ext cx="285" cy="98"/>
              </a:xfrm>
              <a:custGeom>
                <a:avLst/>
                <a:gdLst>
                  <a:gd name="T0" fmla="*/ 77 w 154"/>
                  <a:gd name="T1" fmla="*/ 23 h 53"/>
                  <a:gd name="T2" fmla="*/ 21 w 154"/>
                  <a:gd name="T3" fmla="*/ 0 h 53"/>
                  <a:gd name="T4" fmla="*/ 0 w 154"/>
                  <a:gd name="T5" fmla="*/ 49 h 53"/>
                  <a:gd name="T6" fmla="*/ 1 w 154"/>
                  <a:gd name="T7" fmla="*/ 52 h 53"/>
                  <a:gd name="T8" fmla="*/ 4 w 154"/>
                  <a:gd name="T9" fmla="*/ 53 h 53"/>
                  <a:gd name="T10" fmla="*/ 150 w 154"/>
                  <a:gd name="T11" fmla="*/ 53 h 53"/>
                  <a:gd name="T12" fmla="*/ 153 w 154"/>
                  <a:gd name="T13" fmla="*/ 52 h 53"/>
                  <a:gd name="T14" fmla="*/ 154 w 154"/>
                  <a:gd name="T15" fmla="*/ 49 h 53"/>
                  <a:gd name="T16" fmla="*/ 134 w 154"/>
                  <a:gd name="T17" fmla="*/ 0 h 53"/>
                  <a:gd name="T18" fmla="*/ 77 w 154"/>
                  <a:gd name="T19" fmla="*/ 23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4" h="53">
                    <a:moveTo>
                      <a:pt x="77" y="23"/>
                    </a:moveTo>
                    <a:cubicBezTo>
                      <a:pt x="55" y="23"/>
                      <a:pt x="35" y="14"/>
                      <a:pt x="21" y="0"/>
                    </a:cubicBezTo>
                    <a:cubicBezTo>
                      <a:pt x="10" y="15"/>
                      <a:pt x="3" y="31"/>
                      <a:pt x="0" y="49"/>
                    </a:cubicBezTo>
                    <a:cubicBezTo>
                      <a:pt x="0" y="50"/>
                      <a:pt x="0" y="51"/>
                      <a:pt x="1" y="52"/>
                    </a:cubicBezTo>
                    <a:cubicBezTo>
                      <a:pt x="2" y="53"/>
                      <a:pt x="3" y="53"/>
                      <a:pt x="4" y="53"/>
                    </a:cubicBezTo>
                    <a:cubicBezTo>
                      <a:pt x="150" y="53"/>
                      <a:pt x="150" y="53"/>
                      <a:pt x="150" y="53"/>
                    </a:cubicBezTo>
                    <a:cubicBezTo>
                      <a:pt x="151" y="53"/>
                      <a:pt x="153" y="53"/>
                      <a:pt x="153" y="52"/>
                    </a:cubicBezTo>
                    <a:cubicBezTo>
                      <a:pt x="154" y="51"/>
                      <a:pt x="154" y="50"/>
                      <a:pt x="154" y="49"/>
                    </a:cubicBezTo>
                    <a:cubicBezTo>
                      <a:pt x="151" y="31"/>
                      <a:pt x="144" y="15"/>
                      <a:pt x="134" y="0"/>
                    </a:cubicBezTo>
                    <a:cubicBezTo>
                      <a:pt x="119" y="14"/>
                      <a:pt x="99" y="23"/>
                      <a:pt x="77" y="23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8" name="Freeform 64"/>
              <p:cNvSpPr>
                <a:spLocks noEditPoints="1"/>
              </p:cNvSpPr>
              <p:nvPr/>
            </p:nvSpPr>
            <p:spPr bwMode="auto">
              <a:xfrm>
                <a:off x="1748" y="1211"/>
                <a:ext cx="304" cy="302"/>
              </a:xfrm>
              <a:custGeom>
                <a:avLst/>
                <a:gdLst>
                  <a:gd name="T0" fmla="*/ 82 w 164"/>
                  <a:gd name="T1" fmla="*/ 0 h 163"/>
                  <a:gd name="T2" fmla="*/ 0 w 164"/>
                  <a:gd name="T3" fmla="*/ 81 h 163"/>
                  <a:gd name="T4" fmla="*/ 26 w 164"/>
                  <a:gd name="T5" fmla="*/ 140 h 163"/>
                  <a:gd name="T6" fmla="*/ 82 w 164"/>
                  <a:gd name="T7" fmla="*/ 163 h 163"/>
                  <a:gd name="T8" fmla="*/ 139 w 164"/>
                  <a:gd name="T9" fmla="*/ 140 h 163"/>
                  <a:gd name="T10" fmla="*/ 164 w 164"/>
                  <a:gd name="T11" fmla="*/ 81 h 163"/>
                  <a:gd name="T12" fmla="*/ 82 w 164"/>
                  <a:gd name="T13" fmla="*/ 0 h 163"/>
                  <a:gd name="T14" fmla="*/ 82 w 164"/>
                  <a:gd name="T15" fmla="*/ 129 h 163"/>
                  <a:gd name="T16" fmla="*/ 34 w 164"/>
                  <a:gd name="T17" fmla="*/ 81 h 163"/>
                  <a:gd name="T18" fmla="*/ 82 w 164"/>
                  <a:gd name="T19" fmla="*/ 34 h 163"/>
                  <a:gd name="T20" fmla="*/ 130 w 164"/>
                  <a:gd name="T21" fmla="*/ 81 h 163"/>
                  <a:gd name="T22" fmla="*/ 82 w 164"/>
                  <a:gd name="T23" fmla="*/ 129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4" h="163">
                    <a:moveTo>
                      <a:pt x="82" y="0"/>
                    </a:moveTo>
                    <a:cubicBezTo>
                      <a:pt x="37" y="0"/>
                      <a:pt x="0" y="36"/>
                      <a:pt x="0" y="81"/>
                    </a:cubicBezTo>
                    <a:cubicBezTo>
                      <a:pt x="0" y="105"/>
                      <a:pt x="10" y="125"/>
                      <a:pt x="26" y="140"/>
                    </a:cubicBezTo>
                    <a:cubicBezTo>
                      <a:pt x="40" y="154"/>
                      <a:pt x="60" y="163"/>
                      <a:pt x="82" y="163"/>
                    </a:cubicBezTo>
                    <a:cubicBezTo>
                      <a:pt x="104" y="163"/>
                      <a:pt x="124" y="154"/>
                      <a:pt x="139" y="140"/>
                    </a:cubicBezTo>
                    <a:cubicBezTo>
                      <a:pt x="154" y="125"/>
                      <a:pt x="164" y="105"/>
                      <a:pt x="164" y="81"/>
                    </a:cubicBezTo>
                    <a:cubicBezTo>
                      <a:pt x="164" y="36"/>
                      <a:pt x="127" y="0"/>
                      <a:pt x="82" y="0"/>
                    </a:cubicBezTo>
                    <a:close/>
                    <a:moveTo>
                      <a:pt x="82" y="129"/>
                    </a:moveTo>
                    <a:cubicBezTo>
                      <a:pt x="56" y="129"/>
                      <a:pt x="34" y="108"/>
                      <a:pt x="34" y="81"/>
                    </a:cubicBezTo>
                    <a:cubicBezTo>
                      <a:pt x="34" y="55"/>
                      <a:pt x="56" y="34"/>
                      <a:pt x="82" y="34"/>
                    </a:cubicBezTo>
                    <a:cubicBezTo>
                      <a:pt x="108" y="34"/>
                      <a:pt x="130" y="55"/>
                      <a:pt x="130" y="81"/>
                    </a:cubicBezTo>
                    <a:cubicBezTo>
                      <a:pt x="130" y="108"/>
                      <a:pt x="108" y="129"/>
                      <a:pt x="82" y="129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9" name="Freeform 65"/>
              <p:cNvSpPr/>
              <p:nvPr/>
            </p:nvSpPr>
            <p:spPr bwMode="auto">
              <a:xfrm>
                <a:off x="3322" y="1211"/>
                <a:ext cx="259" cy="359"/>
              </a:xfrm>
              <a:custGeom>
                <a:avLst/>
                <a:gdLst>
                  <a:gd name="T0" fmla="*/ 130 w 140"/>
                  <a:gd name="T1" fmla="*/ 26 h 194"/>
                  <a:gd name="T2" fmla="*/ 136 w 140"/>
                  <a:gd name="T3" fmla="*/ 26 h 194"/>
                  <a:gd name="T4" fmla="*/ 140 w 140"/>
                  <a:gd name="T5" fmla="*/ 22 h 194"/>
                  <a:gd name="T6" fmla="*/ 140 w 140"/>
                  <a:gd name="T7" fmla="*/ 4 h 194"/>
                  <a:gd name="T8" fmla="*/ 136 w 140"/>
                  <a:gd name="T9" fmla="*/ 0 h 194"/>
                  <a:gd name="T10" fmla="*/ 4 w 140"/>
                  <a:gd name="T11" fmla="*/ 0 h 194"/>
                  <a:gd name="T12" fmla="*/ 0 w 140"/>
                  <a:gd name="T13" fmla="*/ 4 h 194"/>
                  <a:gd name="T14" fmla="*/ 0 w 140"/>
                  <a:gd name="T15" fmla="*/ 22 h 194"/>
                  <a:gd name="T16" fmla="*/ 4 w 140"/>
                  <a:gd name="T17" fmla="*/ 26 h 194"/>
                  <a:gd name="T18" fmla="*/ 10 w 140"/>
                  <a:gd name="T19" fmla="*/ 26 h 194"/>
                  <a:gd name="T20" fmla="*/ 52 w 140"/>
                  <a:gd name="T21" fmla="*/ 96 h 194"/>
                  <a:gd name="T22" fmla="*/ 10 w 140"/>
                  <a:gd name="T23" fmla="*/ 168 h 194"/>
                  <a:gd name="T24" fmla="*/ 4 w 140"/>
                  <a:gd name="T25" fmla="*/ 168 h 194"/>
                  <a:gd name="T26" fmla="*/ 0 w 140"/>
                  <a:gd name="T27" fmla="*/ 172 h 194"/>
                  <a:gd name="T28" fmla="*/ 0 w 140"/>
                  <a:gd name="T29" fmla="*/ 190 h 194"/>
                  <a:gd name="T30" fmla="*/ 4 w 140"/>
                  <a:gd name="T31" fmla="*/ 194 h 194"/>
                  <a:gd name="T32" fmla="*/ 136 w 140"/>
                  <a:gd name="T33" fmla="*/ 194 h 194"/>
                  <a:gd name="T34" fmla="*/ 140 w 140"/>
                  <a:gd name="T35" fmla="*/ 190 h 194"/>
                  <a:gd name="T36" fmla="*/ 140 w 140"/>
                  <a:gd name="T37" fmla="*/ 172 h 194"/>
                  <a:gd name="T38" fmla="*/ 136 w 140"/>
                  <a:gd name="T39" fmla="*/ 168 h 194"/>
                  <a:gd name="T40" fmla="*/ 130 w 140"/>
                  <a:gd name="T41" fmla="*/ 168 h 194"/>
                  <a:gd name="T42" fmla="*/ 88 w 140"/>
                  <a:gd name="T43" fmla="*/ 96 h 194"/>
                  <a:gd name="T44" fmla="*/ 130 w 140"/>
                  <a:gd name="T45" fmla="*/ 26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40" h="194">
                    <a:moveTo>
                      <a:pt x="130" y="26"/>
                    </a:moveTo>
                    <a:cubicBezTo>
                      <a:pt x="136" y="26"/>
                      <a:pt x="136" y="26"/>
                      <a:pt x="136" y="26"/>
                    </a:cubicBezTo>
                    <a:cubicBezTo>
                      <a:pt x="139" y="26"/>
                      <a:pt x="140" y="24"/>
                      <a:pt x="140" y="22"/>
                    </a:cubicBezTo>
                    <a:cubicBezTo>
                      <a:pt x="140" y="4"/>
                      <a:pt x="140" y="4"/>
                      <a:pt x="140" y="4"/>
                    </a:cubicBezTo>
                    <a:cubicBezTo>
                      <a:pt x="140" y="2"/>
                      <a:pt x="139" y="0"/>
                      <a:pt x="136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0" y="24"/>
                      <a:pt x="2" y="26"/>
                      <a:pt x="4" y="26"/>
                    </a:cubicBezTo>
                    <a:cubicBezTo>
                      <a:pt x="10" y="26"/>
                      <a:pt x="10" y="26"/>
                      <a:pt x="10" y="26"/>
                    </a:cubicBezTo>
                    <a:cubicBezTo>
                      <a:pt x="14" y="60"/>
                      <a:pt x="30" y="87"/>
                      <a:pt x="52" y="96"/>
                    </a:cubicBezTo>
                    <a:cubicBezTo>
                      <a:pt x="30" y="106"/>
                      <a:pt x="14" y="134"/>
                      <a:pt x="10" y="168"/>
                    </a:cubicBezTo>
                    <a:cubicBezTo>
                      <a:pt x="4" y="168"/>
                      <a:pt x="4" y="168"/>
                      <a:pt x="4" y="168"/>
                    </a:cubicBezTo>
                    <a:cubicBezTo>
                      <a:pt x="2" y="168"/>
                      <a:pt x="0" y="169"/>
                      <a:pt x="0" y="172"/>
                    </a:cubicBezTo>
                    <a:cubicBezTo>
                      <a:pt x="0" y="190"/>
                      <a:pt x="0" y="190"/>
                      <a:pt x="0" y="190"/>
                    </a:cubicBezTo>
                    <a:cubicBezTo>
                      <a:pt x="0" y="192"/>
                      <a:pt x="2" y="194"/>
                      <a:pt x="4" y="194"/>
                    </a:cubicBezTo>
                    <a:cubicBezTo>
                      <a:pt x="136" y="194"/>
                      <a:pt x="136" y="194"/>
                      <a:pt x="136" y="194"/>
                    </a:cubicBezTo>
                    <a:cubicBezTo>
                      <a:pt x="139" y="194"/>
                      <a:pt x="140" y="192"/>
                      <a:pt x="140" y="190"/>
                    </a:cubicBezTo>
                    <a:cubicBezTo>
                      <a:pt x="140" y="172"/>
                      <a:pt x="140" y="172"/>
                      <a:pt x="140" y="172"/>
                    </a:cubicBezTo>
                    <a:cubicBezTo>
                      <a:pt x="140" y="169"/>
                      <a:pt x="139" y="168"/>
                      <a:pt x="136" y="168"/>
                    </a:cubicBezTo>
                    <a:cubicBezTo>
                      <a:pt x="130" y="168"/>
                      <a:pt x="130" y="168"/>
                      <a:pt x="130" y="168"/>
                    </a:cubicBezTo>
                    <a:cubicBezTo>
                      <a:pt x="127" y="134"/>
                      <a:pt x="110" y="106"/>
                      <a:pt x="88" y="96"/>
                    </a:cubicBezTo>
                    <a:cubicBezTo>
                      <a:pt x="110" y="87"/>
                      <a:pt x="127" y="60"/>
                      <a:pt x="130" y="2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0" name="Freeform 66"/>
              <p:cNvSpPr/>
              <p:nvPr/>
            </p:nvSpPr>
            <p:spPr bwMode="auto">
              <a:xfrm>
                <a:off x="5098" y="1211"/>
                <a:ext cx="90" cy="76"/>
              </a:xfrm>
              <a:custGeom>
                <a:avLst/>
                <a:gdLst>
                  <a:gd name="T0" fmla="*/ 39 w 49"/>
                  <a:gd name="T1" fmla="*/ 2 h 41"/>
                  <a:gd name="T2" fmla="*/ 30 w 49"/>
                  <a:gd name="T3" fmla="*/ 0 h 41"/>
                  <a:gd name="T4" fmla="*/ 15 w 49"/>
                  <a:gd name="T5" fmla="*/ 9 h 41"/>
                  <a:gd name="T6" fmla="*/ 0 w 49"/>
                  <a:gd name="T7" fmla="*/ 34 h 41"/>
                  <a:gd name="T8" fmla="*/ 2 w 49"/>
                  <a:gd name="T9" fmla="*/ 34 h 41"/>
                  <a:gd name="T10" fmla="*/ 2 w 49"/>
                  <a:gd name="T11" fmla="*/ 38 h 41"/>
                  <a:gd name="T12" fmla="*/ 7 w 49"/>
                  <a:gd name="T13" fmla="*/ 39 h 41"/>
                  <a:gd name="T14" fmla="*/ 22 w 49"/>
                  <a:gd name="T15" fmla="*/ 13 h 41"/>
                  <a:gd name="T16" fmla="*/ 30 w 49"/>
                  <a:gd name="T17" fmla="*/ 8 h 41"/>
                  <a:gd name="T18" fmla="*/ 35 w 49"/>
                  <a:gd name="T19" fmla="*/ 9 h 41"/>
                  <a:gd name="T20" fmla="*/ 37 w 49"/>
                  <a:gd name="T21" fmla="*/ 24 h 41"/>
                  <a:gd name="T22" fmla="*/ 27 w 49"/>
                  <a:gd name="T23" fmla="*/ 40 h 41"/>
                  <a:gd name="T24" fmla="*/ 32 w 49"/>
                  <a:gd name="T25" fmla="*/ 41 h 41"/>
                  <a:gd name="T26" fmla="*/ 34 w 49"/>
                  <a:gd name="T27" fmla="*/ 38 h 41"/>
                  <a:gd name="T28" fmla="*/ 36 w 49"/>
                  <a:gd name="T29" fmla="*/ 40 h 41"/>
                  <a:gd name="T30" fmla="*/ 43 w 49"/>
                  <a:gd name="T31" fmla="*/ 28 h 41"/>
                  <a:gd name="T32" fmla="*/ 39 w 49"/>
                  <a:gd name="T33" fmla="*/ 2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49" h="41">
                    <a:moveTo>
                      <a:pt x="39" y="2"/>
                    </a:moveTo>
                    <a:cubicBezTo>
                      <a:pt x="37" y="1"/>
                      <a:pt x="34" y="0"/>
                      <a:pt x="30" y="0"/>
                    </a:cubicBezTo>
                    <a:cubicBezTo>
                      <a:pt x="24" y="0"/>
                      <a:pt x="19" y="3"/>
                      <a:pt x="15" y="9"/>
                    </a:cubicBezTo>
                    <a:cubicBezTo>
                      <a:pt x="0" y="34"/>
                      <a:pt x="0" y="34"/>
                      <a:pt x="0" y="34"/>
                    </a:cubicBezTo>
                    <a:cubicBezTo>
                      <a:pt x="2" y="34"/>
                      <a:pt x="2" y="34"/>
                      <a:pt x="2" y="34"/>
                    </a:cubicBezTo>
                    <a:cubicBezTo>
                      <a:pt x="2" y="38"/>
                      <a:pt x="2" y="38"/>
                      <a:pt x="2" y="38"/>
                    </a:cubicBezTo>
                    <a:cubicBezTo>
                      <a:pt x="7" y="39"/>
                      <a:pt x="7" y="39"/>
                      <a:pt x="7" y="39"/>
                    </a:cubicBezTo>
                    <a:cubicBezTo>
                      <a:pt x="22" y="13"/>
                      <a:pt x="22" y="13"/>
                      <a:pt x="22" y="13"/>
                    </a:cubicBezTo>
                    <a:cubicBezTo>
                      <a:pt x="24" y="10"/>
                      <a:pt x="27" y="8"/>
                      <a:pt x="30" y="8"/>
                    </a:cubicBezTo>
                    <a:cubicBezTo>
                      <a:pt x="32" y="8"/>
                      <a:pt x="33" y="8"/>
                      <a:pt x="35" y="9"/>
                    </a:cubicBezTo>
                    <a:cubicBezTo>
                      <a:pt x="39" y="12"/>
                      <a:pt x="40" y="19"/>
                      <a:pt x="37" y="24"/>
                    </a:cubicBezTo>
                    <a:cubicBezTo>
                      <a:pt x="27" y="40"/>
                      <a:pt x="27" y="40"/>
                      <a:pt x="27" y="40"/>
                    </a:cubicBezTo>
                    <a:cubicBezTo>
                      <a:pt x="32" y="41"/>
                      <a:pt x="32" y="41"/>
                      <a:pt x="32" y="41"/>
                    </a:cubicBezTo>
                    <a:cubicBezTo>
                      <a:pt x="34" y="38"/>
                      <a:pt x="34" y="38"/>
                      <a:pt x="34" y="38"/>
                    </a:cubicBezTo>
                    <a:cubicBezTo>
                      <a:pt x="35" y="38"/>
                      <a:pt x="36" y="39"/>
                      <a:pt x="36" y="40"/>
                    </a:cubicBezTo>
                    <a:cubicBezTo>
                      <a:pt x="43" y="28"/>
                      <a:pt x="43" y="28"/>
                      <a:pt x="43" y="28"/>
                    </a:cubicBezTo>
                    <a:cubicBezTo>
                      <a:pt x="49" y="19"/>
                      <a:pt x="47" y="8"/>
                      <a:pt x="39" y="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1" name="Freeform 67"/>
              <p:cNvSpPr/>
              <p:nvPr/>
            </p:nvSpPr>
            <p:spPr bwMode="auto">
              <a:xfrm>
                <a:off x="5090" y="1284"/>
                <a:ext cx="57" cy="57"/>
              </a:xfrm>
              <a:custGeom>
                <a:avLst/>
                <a:gdLst>
                  <a:gd name="T0" fmla="*/ 5 w 31"/>
                  <a:gd name="T1" fmla="*/ 28 h 31"/>
                  <a:gd name="T2" fmla="*/ 17 w 31"/>
                  <a:gd name="T3" fmla="*/ 24 h 31"/>
                  <a:gd name="T4" fmla="*/ 31 w 31"/>
                  <a:gd name="T5" fmla="*/ 1 h 31"/>
                  <a:gd name="T6" fmla="*/ 11 w 31"/>
                  <a:gd name="T7" fmla="*/ 0 h 31"/>
                  <a:gd name="T8" fmla="*/ 3 w 31"/>
                  <a:gd name="T9" fmla="*/ 14 h 31"/>
                  <a:gd name="T10" fmla="*/ 5 w 31"/>
                  <a:gd name="T11" fmla="*/ 28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1" h="31">
                    <a:moveTo>
                      <a:pt x="5" y="28"/>
                    </a:moveTo>
                    <a:cubicBezTo>
                      <a:pt x="8" y="31"/>
                      <a:pt x="14" y="29"/>
                      <a:pt x="17" y="24"/>
                    </a:cubicBezTo>
                    <a:cubicBezTo>
                      <a:pt x="31" y="1"/>
                      <a:pt x="31" y="1"/>
                      <a:pt x="31" y="1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0" y="19"/>
                      <a:pt x="0" y="25"/>
                      <a:pt x="5" y="28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2" name="Freeform 68"/>
              <p:cNvSpPr>
                <a:spLocks noEditPoints="1"/>
              </p:cNvSpPr>
              <p:nvPr/>
            </p:nvSpPr>
            <p:spPr bwMode="auto">
              <a:xfrm>
                <a:off x="4824" y="1274"/>
                <a:ext cx="346" cy="296"/>
              </a:xfrm>
              <a:custGeom>
                <a:avLst/>
                <a:gdLst>
                  <a:gd name="T0" fmla="*/ 140 w 187"/>
                  <a:gd name="T1" fmla="*/ 14 h 160"/>
                  <a:gd name="T2" fmla="*/ 0 w 187"/>
                  <a:gd name="T3" fmla="*/ 15 h 160"/>
                  <a:gd name="T4" fmla="*/ 174 w 187"/>
                  <a:gd name="T5" fmla="*/ 160 h 160"/>
                  <a:gd name="T6" fmla="*/ 184 w 187"/>
                  <a:gd name="T7" fmla="*/ 6 h 160"/>
                  <a:gd name="T8" fmla="*/ 45 w 187"/>
                  <a:gd name="T9" fmla="*/ 66 h 160"/>
                  <a:gd name="T10" fmla="*/ 44 w 187"/>
                  <a:gd name="T11" fmla="*/ 75 h 160"/>
                  <a:gd name="T12" fmla="*/ 27 w 187"/>
                  <a:gd name="T13" fmla="*/ 94 h 160"/>
                  <a:gd name="T14" fmla="*/ 20 w 187"/>
                  <a:gd name="T15" fmla="*/ 101 h 160"/>
                  <a:gd name="T16" fmla="*/ 45 w 187"/>
                  <a:gd name="T17" fmla="*/ 66 h 160"/>
                  <a:gd name="T18" fmla="*/ 50 w 187"/>
                  <a:gd name="T19" fmla="*/ 85 h 160"/>
                  <a:gd name="T20" fmla="*/ 79 w 187"/>
                  <a:gd name="T21" fmla="*/ 80 h 160"/>
                  <a:gd name="T22" fmla="*/ 79 w 187"/>
                  <a:gd name="T23" fmla="*/ 74 h 160"/>
                  <a:gd name="T24" fmla="*/ 117 w 187"/>
                  <a:gd name="T25" fmla="*/ 101 h 160"/>
                  <a:gd name="T26" fmla="*/ 116 w 187"/>
                  <a:gd name="T27" fmla="*/ 77 h 160"/>
                  <a:gd name="T28" fmla="*/ 108 w 187"/>
                  <a:gd name="T29" fmla="*/ 78 h 160"/>
                  <a:gd name="T30" fmla="*/ 108 w 187"/>
                  <a:gd name="T31" fmla="*/ 101 h 160"/>
                  <a:gd name="T32" fmla="*/ 101 w 187"/>
                  <a:gd name="T33" fmla="*/ 79 h 160"/>
                  <a:gd name="T34" fmla="*/ 95 w 187"/>
                  <a:gd name="T35" fmla="*/ 76 h 160"/>
                  <a:gd name="T36" fmla="*/ 86 w 187"/>
                  <a:gd name="T37" fmla="*/ 101 h 160"/>
                  <a:gd name="T38" fmla="*/ 92 w 187"/>
                  <a:gd name="T39" fmla="*/ 71 h 160"/>
                  <a:gd name="T40" fmla="*/ 106 w 187"/>
                  <a:gd name="T41" fmla="*/ 73 h 160"/>
                  <a:gd name="T42" fmla="*/ 121 w 187"/>
                  <a:gd name="T43" fmla="*/ 71 h 160"/>
                  <a:gd name="T44" fmla="*/ 124 w 187"/>
                  <a:gd name="T45" fmla="*/ 101 h 160"/>
                  <a:gd name="T46" fmla="*/ 148 w 187"/>
                  <a:gd name="T47" fmla="*/ 78 h 160"/>
                  <a:gd name="T48" fmla="*/ 142 w 187"/>
                  <a:gd name="T49" fmla="*/ 75 h 160"/>
                  <a:gd name="T50" fmla="*/ 135 w 187"/>
                  <a:gd name="T51" fmla="*/ 93 h 160"/>
                  <a:gd name="T52" fmla="*/ 148 w 187"/>
                  <a:gd name="T53" fmla="*/ 92 h 160"/>
                  <a:gd name="T54" fmla="*/ 150 w 187"/>
                  <a:gd name="T55" fmla="*/ 99 h 160"/>
                  <a:gd name="T56" fmla="*/ 145 w 187"/>
                  <a:gd name="T57" fmla="*/ 101 h 160"/>
                  <a:gd name="T58" fmla="*/ 135 w 187"/>
                  <a:gd name="T59" fmla="*/ 101 h 160"/>
                  <a:gd name="T60" fmla="*/ 126 w 187"/>
                  <a:gd name="T61" fmla="*/ 85 h 160"/>
                  <a:gd name="T62" fmla="*/ 135 w 187"/>
                  <a:gd name="T63" fmla="*/ 70 h 160"/>
                  <a:gd name="T64" fmla="*/ 150 w 187"/>
                  <a:gd name="T65" fmla="*/ 71 h 160"/>
                  <a:gd name="T66" fmla="*/ 153 w 187"/>
                  <a:gd name="T67" fmla="*/ 82 h 160"/>
                  <a:gd name="T68" fmla="*/ 156 w 187"/>
                  <a:gd name="T69" fmla="*/ 75 h 160"/>
                  <a:gd name="T70" fmla="*/ 162 w 187"/>
                  <a:gd name="T71" fmla="*/ 65 h 160"/>
                  <a:gd name="T72" fmla="*/ 160 w 187"/>
                  <a:gd name="T73" fmla="*/ 63 h 160"/>
                  <a:gd name="T74" fmla="*/ 156 w 187"/>
                  <a:gd name="T75" fmla="*/ 64 h 160"/>
                  <a:gd name="T76" fmla="*/ 153 w 187"/>
                  <a:gd name="T77" fmla="*/ 65 h 160"/>
                  <a:gd name="T78" fmla="*/ 154 w 187"/>
                  <a:gd name="T79" fmla="*/ 60 h 160"/>
                  <a:gd name="T80" fmla="*/ 167 w 187"/>
                  <a:gd name="T81" fmla="*/ 65 h 160"/>
                  <a:gd name="T82" fmla="*/ 164 w 187"/>
                  <a:gd name="T83" fmla="*/ 72 h 160"/>
                  <a:gd name="T84" fmla="*/ 159 w 187"/>
                  <a:gd name="T85" fmla="*/ 78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87" h="160">
                    <a:moveTo>
                      <a:pt x="153" y="42"/>
                    </a:moveTo>
                    <a:cubicBezTo>
                      <a:pt x="150" y="42"/>
                      <a:pt x="147" y="41"/>
                      <a:pt x="144" y="40"/>
                    </a:cubicBezTo>
                    <a:cubicBezTo>
                      <a:pt x="136" y="34"/>
                      <a:pt x="135" y="23"/>
                      <a:pt x="140" y="14"/>
                    </a:cubicBezTo>
                    <a:cubicBezTo>
                      <a:pt x="148" y="0"/>
                      <a:pt x="148" y="0"/>
                      <a:pt x="148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7" y="0"/>
                      <a:pt x="0" y="7"/>
                      <a:pt x="0" y="15"/>
                    </a:cubicBezTo>
                    <a:cubicBezTo>
                      <a:pt x="0" y="145"/>
                      <a:pt x="0" y="145"/>
                      <a:pt x="0" y="145"/>
                    </a:cubicBezTo>
                    <a:cubicBezTo>
                      <a:pt x="0" y="153"/>
                      <a:pt x="7" y="160"/>
                      <a:pt x="14" y="160"/>
                    </a:cubicBezTo>
                    <a:cubicBezTo>
                      <a:pt x="174" y="160"/>
                      <a:pt x="174" y="160"/>
                      <a:pt x="174" y="160"/>
                    </a:cubicBezTo>
                    <a:cubicBezTo>
                      <a:pt x="181" y="160"/>
                      <a:pt x="187" y="153"/>
                      <a:pt x="187" y="145"/>
                    </a:cubicBezTo>
                    <a:cubicBezTo>
                      <a:pt x="187" y="15"/>
                      <a:pt x="187" y="15"/>
                      <a:pt x="187" y="15"/>
                    </a:cubicBezTo>
                    <a:cubicBezTo>
                      <a:pt x="187" y="12"/>
                      <a:pt x="186" y="8"/>
                      <a:pt x="184" y="6"/>
                    </a:cubicBezTo>
                    <a:cubicBezTo>
                      <a:pt x="168" y="33"/>
                      <a:pt x="168" y="33"/>
                      <a:pt x="168" y="33"/>
                    </a:cubicBezTo>
                    <a:cubicBezTo>
                      <a:pt x="165" y="39"/>
                      <a:pt x="159" y="42"/>
                      <a:pt x="153" y="42"/>
                    </a:cubicBezTo>
                    <a:close/>
                    <a:moveTo>
                      <a:pt x="45" y="66"/>
                    </a:moveTo>
                    <a:cubicBezTo>
                      <a:pt x="27" y="66"/>
                      <a:pt x="27" y="66"/>
                      <a:pt x="27" y="66"/>
                    </a:cubicBezTo>
                    <a:cubicBezTo>
                      <a:pt x="27" y="75"/>
                      <a:pt x="27" y="75"/>
                      <a:pt x="27" y="75"/>
                    </a:cubicBezTo>
                    <a:cubicBezTo>
                      <a:pt x="44" y="75"/>
                      <a:pt x="44" y="75"/>
                      <a:pt x="44" y="75"/>
                    </a:cubicBezTo>
                    <a:cubicBezTo>
                      <a:pt x="44" y="82"/>
                      <a:pt x="44" y="82"/>
                      <a:pt x="44" y="82"/>
                    </a:cubicBezTo>
                    <a:cubicBezTo>
                      <a:pt x="27" y="82"/>
                      <a:pt x="27" y="82"/>
                      <a:pt x="27" y="82"/>
                    </a:cubicBezTo>
                    <a:cubicBezTo>
                      <a:pt x="27" y="94"/>
                      <a:pt x="27" y="94"/>
                      <a:pt x="27" y="94"/>
                    </a:cubicBezTo>
                    <a:cubicBezTo>
                      <a:pt x="45" y="94"/>
                      <a:pt x="45" y="94"/>
                      <a:pt x="45" y="94"/>
                    </a:cubicBezTo>
                    <a:cubicBezTo>
                      <a:pt x="45" y="101"/>
                      <a:pt x="45" y="101"/>
                      <a:pt x="45" y="101"/>
                    </a:cubicBezTo>
                    <a:cubicBezTo>
                      <a:pt x="20" y="101"/>
                      <a:pt x="20" y="101"/>
                      <a:pt x="20" y="101"/>
                    </a:cubicBezTo>
                    <a:cubicBezTo>
                      <a:pt x="20" y="59"/>
                      <a:pt x="20" y="59"/>
                      <a:pt x="20" y="59"/>
                    </a:cubicBezTo>
                    <a:cubicBezTo>
                      <a:pt x="45" y="59"/>
                      <a:pt x="45" y="59"/>
                      <a:pt x="45" y="59"/>
                    </a:cubicBezTo>
                    <a:lnTo>
                      <a:pt x="45" y="66"/>
                    </a:lnTo>
                    <a:close/>
                    <a:moveTo>
                      <a:pt x="79" y="91"/>
                    </a:moveTo>
                    <a:cubicBezTo>
                      <a:pt x="50" y="91"/>
                      <a:pt x="50" y="91"/>
                      <a:pt x="50" y="91"/>
                    </a:cubicBezTo>
                    <a:cubicBezTo>
                      <a:pt x="50" y="85"/>
                      <a:pt x="50" y="85"/>
                      <a:pt x="50" y="85"/>
                    </a:cubicBezTo>
                    <a:cubicBezTo>
                      <a:pt x="79" y="85"/>
                      <a:pt x="79" y="85"/>
                      <a:pt x="79" y="85"/>
                    </a:cubicBezTo>
                    <a:lnTo>
                      <a:pt x="79" y="91"/>
                    </a:lnTo>
                    <a:close/>
                    <a:moveTo>
                      <a:pt x="79" y="80"/>
                    </a:moveTo>
                    <a:cubicBezTo>
                      <a:pt x="50" y="80"/>
                      <a:pt x="50" y="80"/>
                      <a:pt x="50" y="80"/>
                    </a:cubicBezTo>
                    <a:cubicBezTo>
                      <a:pt x="50" y="74"/>
                      <a:pt x="50" y="74"/>
                      <a:pt x="50" y="74"/>
                    </a:cubicBezTo>
                    <a:cubicBezTo>
                      <a:pt x="79" y="74"/>
                      <a:pt x="79" y="74"/>
                      <a:pt x="79" y="74"/>
                    </a:cubicBezTo>
                    <a:lnTo>
                      <a:pt x="79" y="80"/>
                    </a:lnTo>
                    <a:close/>
                    <a:moveTo>
                      <a:pt x="124" y="101"/>
                    </a:moveTo>
                    <a:cubicBezTo>
                      <a:pt x="117" y="101"/>
                      <a:pt x="117" y="101"/>
                      <a:pt x="117" y="101"/>
                    </a:cubicBezTo>
                    <a:cubicBezTo>
                      <a:pt x="117" y="83"/>
                      <a:pt x="117" y="83"/>
                      <a:pt x="117" y="83"/>
                    </a:cubicBezTo>
                    <a:cubicBezTo>
                      <a:pt x="117" y="81"/>
                      <a:pt x="117" y="80"/>
                      <a:pt x="117" y="79"/>
                    </a:cubicBezTo>
                    <a:cubicBezTo>
                      <a:pt x="117" y="78"/>
                      <a:pt x="117" y="77"/>
                      <a:pt x="116" y="77"/>
                    </a:cubicBezTo>
                    <a:cubicBezTo>
                      <a:pt x="116" y="76"/>
                      <a:pt x="116" y="76"/>
                      <a:pt x="115" y="76"/>
                    </a:cubicBezTo>
                    <a:cubicBezTo>
                      <a:pt x="115" y="75"/>
                      <a:pt x="113" y="75"/>
                      <a:pt x="111" y="76"/>
                    </a:cubicBezTo>
                    <a:cubicBezTo>
                      <a:pt x="110" y="76"/>
                      <a:pt x="109" y="77"/>
                      <a:pt x="108" y="78"/>
                    </a:cubicBezTo>
                    <a:cubicBezTo>
                      <a:pt x="108" y="79"/>
                      <a:pt x="108" y="79"/>
                      <a:pt x="108" y="79"/>
                    </a:cubicBezTo>
                    <a:cubicBezTo>
                      <a:pt x="108" y="79"/>
                      <a:pt x="108" y="80"/>
                      <a:pt x="108" y="80"/>
                    </a:cubicBezTo>
                    <a:cubicBezTo>
                      <a:pt x="108" y="101"/>
                      <a:pt x="108" y="101"/>
                      <a:pt x="108" y="101"/>
                    </a:cubicBezTo>
                    <a:cubicBezTo>
                      <a:pt x="101" y="101"/>
                      <a:pt x="101" y="101"/>
                      <a:pt x="101" y="101"/>
                    </a:cubicBezTo>
                    <a:cubicBezTo>
                      <a:pt x="101" y="83"/>
                      <a:pt x="101" y="83"/>
                      <a:pt x="101" y="83"/>
                    </a:cubicBezTo>
                    <a:cubicBezTo>
                      <a:pt x="101" y="81"/>
                      <a:pt x="101" y="80"/>
                      <a:pt x="101" y="79"/>
                    </a:cubicBezTo>
                    <a:cubicBezTo>
                      <a:pt x="101" y="78"/>
                      <a:pt x="101" y="77"/>
                      <a:pt x="101" y="77"/>
                    </a:cubicBezTo>
                    <a:cubicBezTo>
                      <a:pt x="100" y="76"/>
                      <a:pt x="100" y="76"/>
                      <a:pt x="100" y="76"/>
                    </a:cubicBezTo>
                    <a:cubicBezTo>
                      <a:pt x="99" y="75"/>
                      <a:pt x="97" y="75"/>
                      <a:pt x="95" y="76"/>
                    </a:cubicBezTo>
                    <a:cubicBezTo>
                      <a:pt x="94" y="77"/>
                      <a:pt x="93" y="77"/>
                      <a:pt x="92" y="78"/>
                    </a:cubicBezTo>
                    <a:cubicBezTo>
                      <a:pt x="92" y="101"/>
                      <a:pt x="92" y="101"/>
                      <a:pt x="92" y="101"/>
                    </a:cubicBezTo>
                    <a:cubicBezTo>
                      <a:pt x="86" y="101"/>
                      <a:pt x="86" y="101"/>
                      <a:pt x="86" y="101"/>
                    </a:cubicBezTo>
                    <a:cubicBezTo>
                      <a:pt x="86" y="69"/>
                      <a:pt x="86" y="69"/>
                      <a:pt x="86" y="69"/>
                    </a:cubicBezTo>
                    <a:cubicBezTo>
                      <a:pt x="92" y="69"/>
                      <a:pt x="92" y="69"/>
                      <a:pt x="92" y="69"/>
                    </a:cubicBezTo>
                    <a:cubicBezTo>
                      <a:pt x="92" y="71"/>
                      <a:pt x="92" y="71"/>
                      <a:pt x="92" y="71"/>
                    </a:cubicBezTo>
                    <a:cubicBezTo>
                      <a:pt x="93" y="71"/>
                      <a:pt x="94" y="70"/>
                      <a:pt x="94" y="70"/>
                    </a:cubicBezTo>
                    <a:cubicBezTo>
                      <a:pt x="97" y="68"/>
                      <a:pt x="101" y="68"/>
                      <a:pt x="104" y="70"/>
                    </a:cubicBezTo>
                    <a:cubicBezTo>
                      <a:pt x="105" y="70"/>
                      <a:pt x="106" y="71"/>
                      <a:pt x="106" y="73"/>
                    </a:cubicBezTo>
                    <a:cubicBezTo>
                      <a:pt x="107" y="71"/>
                      <a:pt x="109" y="71"/>
                      <a:pt x="110" y="70"/>
                    </a:cubicBezTo>
                    <a:cubicBezTo>
                      <a:pt x="112" y="68"/>
                      <a:pt x="116" y="68"/>
                      <a:pt x="118" y="69"/>
                    </a:cubicBezTo>
                    <a:cubicBezTo>
                      <a:pt x="119" y="69"/>
                      <a:pt x="120" y="70"/>
                      <a:pt x="121" y="71"/>
                    </a:cubicBezTo>
                    <a:cubicBezTo>
                      <a:pt x="122" y="72"/>
                      <a:pt x="123" y="74"/>
                      <a:pt x="123" y="75"/>
                    </a:cubicBezTo>
                    <a:cubicBezTo>
                      <a:pt x="123" y="76"/>
                      <a:pt x="124" y="78"/>
                      <a:pt x="124" y="80"/>
                    </a:cubicBezTo>
                    <a:lnTo>
                      <a:pt x="124" y="101"/>
                    </a:lnTo>
                    <a:close/>
                    <a:moveTo>
                      <a:pt x="150" y="78"/>
                    </a:moveTo>
                    <a:cubicBezTo>
                      <a:pt x="148" y="78"/>
                      <a:pt x="148" y="78"/>
                      <a:pt x="148" y="78"/>
                    </a:cubicBezTo>
                    <a:cubicBezTo>
                      <a:pt x="148" y="78"/>
                      <a:pt x="148" y="78"/>
                      <a:pt x="148" y="78"/>
                    </a:cubicBezTo>
                    <a:cubicBezTo>
                      <a:pt x="147" y="78"/>
                      <a:pt x="147" y="78"/>
                      <a:pt x="146" y="77"/>
                    </a:cubicBezTo>
                    <a:cubicBezTo>
                      <a:pt x="146" y="77"/>
                      <a:pt x="145" y="76"/>
                      <a:pt x="145" y="76"/>
                    </a:cubicBezTo>
                    <a:cubicBezTo>
                      <a:pt x="144" y="76"/>
                      <a:pt x="143" y="75"/>
                      <a:pt x="142" y="75"/>
                    </a:cubicBezTo>
                    <a:cubicBezTo>
                      <a:pt x="139" y="74"/>
                      <a:pt x="137" y="75"/>
                      <a:pt x="135" y="77"/>
                    </a:cubicBezTo>
                    <a:cubicBezTo>
                      <a:pt x="134" y="79"/>
                      <a:pt x="133" y="82"/>
                      <a:pt x="133" y="85"/>
                    </a:cubicBezTo>
                    <a:cubicBezTo>
                      <a:pt x="133" y="88"/>
                      <a:pt x="134" y="91"/>
                      <a:pt x="135" y="93"/>
                    </a:cubicBezTo>
                    <a:cubicBezTo>
                      <a:pt x="136" y="94"/>
                      <a:pt x="138" y="95"/>
                      <a:pt x="140" y="95"/>
                    </a:cubicBezTo>
                    <a:cubicBezTo>
                      <a:pt x="142" y="95"/>
                      <a:pt x="143" y="95"/>
                      <a:pt x="144" y="94"/>
                    </a:cubicBezTo>
                    <a:cubicBezTo>
                      <a:pt x="145" y="94"/>
                      <a:pt x="147" y="93"/>
                      <a:pt x="148" y="92"/>
                    </a:cubicBezTo>
                    <a:cubicBezTo>
                      <a:pt x="148" y="92"/>
                      <a:pt x="148" y="92"/>
                      <a:pt x="148" y="92"/>
                    </a:cubicBezTo>
                    <a:cubicBezTo>
                      <a:pt x="150" y="92"/>
                      <a:pt x="150" y="92"/>
                      <a:pt x="150" y="92"/>
                    </a:cubicBezTo>
                    <a:cubicBezTo>
                      <a:pt x="150" y="99"/>
                      <a:pt x="150" y="99"/>
                      <a:pt x="150" y="99"/>
                    </a:cubicBezTo>
                    <a:cubicBezTo>
                      <a:pt x="149" y="99"/>
                      <a:pt x="149" y="99"/>
                      <a:pt x="149" y="99"/>
                    </a:cubicBezTo>
                    <a:cubicBezTo>
                      <a:pt x="148" y="99"/>
                      <a:pt x="148" y="100"/>
                      <a:pt x="147" y="100"/>
                    </a:cubicBezTo>
                    <a:cubicBezTo>
                      <a:pt x="146" y="100"/>
                      <a:pt x="146" y="101"/>
                      <a:pt x="145" y="101"/>
                    </a:cubicBezTo>
                    <a:cubicBezTo>
                      <a:pt x="144" y="101"/>
                      <a:pt x="144" y="101"/>
                      <a:pt x="143" y="101"/>
                    </a:cubicBezTo>
                    <a:cubicBezTo>
                      <a:pt x="142" y="102"/>
                      <a:pt x="141" y="102"/>
                      <a:pt x="140" y="102"/>
                    </a:cubicBezTo>
                    <a:cubicBezTo>
                      <a:pt x="138" y="102"/>
                      <a:pt x="136" y="101"/>
                      <a:pt x="135" y="101"/>
                    </a:cubicBezTo>
                    <a:cubicBezTo>
                      <a:pt x="133" y="100"/>
                      <a:pt x="131" y="99"/>
                      <a:pt x="130" y="97"/>
                    </a:cubicBezTo>
                    <a:cubicBezTo>
                      <a:pt x="129" y="96"/>
                      <a:pt x="128" y="94"/>
                      <a:pt x="127" y="92"/>
                    </a:cubicBezTo>
                    <a:cubicBezTo>
                      <a:pt x="127" y="90"/>
                      <a:pt x="126" y="88"/>
                      <a:pt x="126" y="85"/>
                    </a:cubicBezTo>
                    <a:cubicBezTo>
                      <a:pt x="126" y="82"/>
                      <a:pt x="127" y="80"/>
                      <a:pt x="127" y="78"/>
                    </a:cubicBezTo>
                    <a:cubicBezTo>
                      <a:pt x="128" y="76"/>
                      <a:pt x="129" y="74"/>
                      <a:pt x="130" y="73"/>
                    </a:cubicBezTo>
                    <a:cubicBezTo>
                      <a:pt x="131" y="72"/>
                      <a:pt x="133" y="70"/>
                      <a:pt x="135" y="70"/>
                    </a:cubicBezTo>
                    <a:cubicBezTo>
                      <a:pt x="138" y="68"/>
                      <a:pt x="142" y="68"/>
                      <a:pt x="145" y="69"/>
                    </a:cubicBezTo>
                    <a:cubicBezTo>
                      <a:pt x="147" y="70"/>
                      <a:pt x="148" y="70"/>
                      <a:pt x="149" y="71"/>
                    </a:cubicBezTo>
                    <a:cubicBezTo>
                      <a:pt x="150" y="71"/>
                      <a:pt x="150" y="71"/>
                      <a:pt x="150" y="71"/>
                    </a:cubicBezTo>
                    <a:lnTo>
                      <a:pt x="150" y="78"/>
                    </a:lnTo>
                    <a:close/>
                    <a:moveTo>
                      <a:pt x="167" y="82"/>
                    </a:moveTo>
                    <a:cubicBezTo>
                      <a:pt x="153" y="82"/>
                      <a:pt x="153" y="82"/>
                      <a:pt x="153" y="82"/>
                    </a:cubicBezTo>
                    <a:cubicBezTo>
                      <a:pt x="153" y="78"/>
                      <a:pt x="153" y="78"/>
                      <a:pt x="153" y="78"/>
                    </a:cubicBezTo>
                    <a:cubicBezTo>
                      <a:pt x="153" y="78"/>
                      <a:pt x="153" y="78"/>
                      <a:pt x="153" y="78"/>
                    </a:cubicBezTo>
                    <a:cubicBezTo>
                      <a:pt x="154" y="77"/>
                      <a:pt x="155" y="76"/>
                      <a:pt x="156" y="75"/>
                    </a:cubicBezTo>
                    <a:cubicBezTo>
                      <a:pt x="157" y="74"/>
                      <a:pt x="157" y="73"/>
                      <a:pt x="158" y="73"/>
                    </a:cubicBezTo>
                    <a:cubicBezTo>
                      <a:pt x="160" y="71"/>
                      <a:pt x="161" y="69"/>
                      <a:pt x="161" y="68"/>
                    </a:cubicBezTo>
                    <a:cubicBezTo>
                      <a:pt x="162" y="67"/>
                      <a:pt x="162" y="66"/>
                      <a:pt x="162" y="65"/>
                    </a:cubicBezTo>
                    <a:cubicBezTo>
                      <a:pt x="162" y="65"/>
                      <a:pt x="162" y="65"/>
                      <a:pt x="162" y="64"/>
                    </a:cubicBezTo>
                    <a:cubicBezTo>
                      <a:pt x="161" y="64"/>
                      <a:pt x="161" y="64"/>
                      <a:pt x="161" y="63"/>
                    </a:cubicBezTo>
                    <a:cubicBezTo>
                      <a:pt x="161" y="63"/>
                      <a:pt x="161" y="63"/>
                      <a:pt x="160" y="63"/>
                    </a:cubicBezTo>
                    <a:cubicBezTo>
                      <a:pt x="160" y="63"/>
                      <a:pt x="159" y="63"/>
                      <a:pt x="158" y="63"/>
                    </a:cubicBezTo>
                    <a:cubicBezTo>
                      <a:pt x="158" y="63"/>
                      <a:pt x="157" y="63"/>
                      <a:pt x="157" y="63"/>
                    </a:cubicBezTo>
                    <a:cubicBezTo>
                      <a:pt x="156" y="64"/>
                      <a:pt x="156" y="64"/>
                      <a:pt x="156" y="64"/>
                    </a:cubicBezTo>
                    <a:cubicBezTo>
                      <a:pt x="156" y="64"/>
                      <a:pt x="155" y="64"/>
                      <a:pt x="155" y="64"/>
                    </a:cubicBezTo>
                    <a:cubicBezTo>
                      <a:pt x="155" y="65"/>
                      <a:pt x="155" y="65"/>
                      <a:pt x="155" y="65"/>
                    </a:cubicBezTo>
                    <a:cubicBezTo>
                      <a:pt x="153" y="65"/>
                      <a:pt x="153" y="65"/>
                      <a:pt x="153" y="65"/>
                    </a:cubicBezTo>
                    <a:cubicBezTo>
                      <a:pt x="153" y="64"/>
                      <a:pt x="153" y="64"/>
                      <a:pt x="153" y="64"/>
                    </a:cubicBezTo>
                    <a:cubicBezTo>
                      <a:pt x="153" y="60"/>
                      <a:pt x="153" y="60"/>
                      <a:pt x="153" y="60"/>
                    </a:cubicBezTo>
                    <a:cubicBezTo>
                      <a:pt x="154" y="60"/>
                      <a:pt x="154" y="60"/>
                      <a:pt x="154" y="60"/>
                    </a:cubicBezTo>
                    <a:cubicBezTo>
                      <a:pt x="154" y="59"/>
                      <a:pt x="155" y="59"/>
                      <a:pt x="156" y="59"/>
                    </a:cubicBezTo>
                    <a:cubicBezTo>
                      <a:pt x="160" y="58"/>
                      <a:pt x="163" y="58"/>
                      <a:pt x="165" y="60"/>
                    </a:cubicBezTo>
                    <a:cubicBezTo>
                      <a:pt x="166" y="61"/>
                      <a:pt x="167" y="63"/>
                      <a:pt x="167" y="65"/>
                    </a:cubicBezTo>
                    <a:cubicBezTo>
                      <a:pt x="167" y="66"/>
                      <a:pt x="166" y="67"/>
                      <a:pt x="166" y="68"/>
                    </a:cubicBezTo>
                    <a:cubicBezTo>
                      <a:pt x="166" y="69"/>
                      <a:pt x="166" y="69"/>
                      <a:pt x="165" y="70"/>
                    </a:cubicBezTo>
                    <a:cubicBezTo>
                      <a:pt x="165" y="71"/>
                      <a:pt x="165" y="71"/>
                      <a:pt x="164" y="72"/>
                    </a:cubicBezTo>
                    <a:cubicBezTo>
                      <a:pt x="164" y="73"/>
                      <a:pt x="163" y="73"/>
                      <a:pt x="163" y="74"/>
                    </a:cubicBezTo>
                    <a:cubicBezTo>
                      <a:pt x="162" y="75"/>
                      <a:pt x="161" y="76"/>
                      <a:pt x="160" y="77"/>
                    </a:cubicBezTo>
                    <a:cubicBezTo>
                      <a:pt x="159" y="77"/>
                      <a:pt x="159" y="78"/>
                      <a:pt x="159" y="78"/>
                    </a:cubicBezTo>
                    <a:cubicBezTo>
                      <a:pt x="167" y="78"/>
                      <a:pt x="167" y="78"/>
                      <a:pt x="167" y="78"/>
                    </a:cubicBezTo>
                    <a:lnTo>
                      <a:pt x="167" y="82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3" name="Freeform 69"/>
              <p:cNvSpPr/>
              <p:nvPr/>
            </p:nvSpPr>
            <p:spPr bwMode="auto">
              <a:xfrm>
                <a:off x="5601" y="1300"/>
                <a:ext cx="358" cy="95"/>
              </a:xfrm>
              <a:custGeom>
                <a:avLst/>
                <a:gdLst>
                  <a:gd name="T0" fmla="*/ 188 w 194"/>
                  <a:gd name="T1" fmla="*/ 35 h 51"/>
                  <a:gd name="T2" fmla="*/ 146 w 194"/>
                  <a:gd name="T3" fmla="*/ 12 h 51"/>
                  <a:gd name="T4" fmla="*/ 130 w 194"/>
                  <a:gd name="T5" fmla="*/ 4 h 51"/>
                  <a:gd name="T6" fmla="*/ 129 w 194"/>
                  <a:gd name="T7" fmla="*/ 0 h 51"/>
                  <a:gd name="T8" fmla="*/ 65 w 194"/>
                  <a:gd name="T9" fmla="*/ 0 h 51"/>
                  <a:gd name="T10" fmla="*/ 64 w 194"/>
                  <a:gd name="T11" fmla="*/ 4 h 51"/>
                  <a:gd name="T12" fmla="*/ 48 w 194"/>
                  <a:gd name="T13" fmla="*/ 12 h 51"/>
                  <a:gd name="T14" fmla="*/ 6 w 194"/>
                  <a:gd name="T15" fmla="*/ 35 h 51"/>
                  <a:gd name="T16" fmla="*/ 0 w 194"/>
                  <a:gd name="T17" fmla="*/ 51 h 51"/>
                  <a:gd name="T18" fmla="*/ 194 w 194"/>
                  <a:gd name="T19" fmla="*/ 51 h 51"/>
                  <a:gd name="T20" fmla="*/ 188 w 194"/>
                  <a:gd name="T21" fmla="*/ 35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94" h="51">
                    <a:moveTo>
                      <a:pt x="188" y="35"/>
                    </a:moveTo>
                    <a:cubicBezTo>
                      <a:pt x="180" y="23"/>
                      <a:pt x="165" y="15"/>
                      <a:pt x="146" y="12"/>
                    </a:cubicBezTo>
                    <a:cubicBezTo>
                      <a:pt x="138" y="11"/>
                      <a:pt x="132" y="8"/>
                      <a:pt x="130" y="4"/>
                    </a:cubicBezTo>
                    <a:cubicBezTo>
                      <a:pt x="129" y="3"/>
                      <a:pt x="129" y="1"/>
                      <a:pt x="129" y="0"/>
                    </a:cubicBezTo>
                    <a:cubicBezTo>
                      <a:pt x="65" y="0"/>
                      <a:pt x="65" y="0"/>
                      <a:pt x="65" y="0"/>
                    </a:cubicBezTo>
                    <a:cubicBezTo>
                      <a:pt x="65" y="1"/>
                      <a:pt x="65" y="3"/>
                      <a:pt x="64" y="4"/>
                    </a:cubicBezTo>
                    <a:cubicBezTo>
                      <a:pt x="62" y="8"/>
                      <a:pt x="56" y="11"/>
                      <a:pt x="48" y="12"/>
                    </a:cubicBezTo>
                    <a:cubicBezTo>
                      <a:pt x="29" y="15"/>
                      <a:pt x="14" y="23"/>
                      <a:pt x="6" y="35"/>
                    </a:cubicBezTo>
                    <a:cubicBezTo>
                      <a:pt x="3" y="39"/>
                      <a:pt x="1" y="45"/>
                      <a:pt x="0" y="51"/>
                    </a:cubicBezTo>
                    <a:cubicBezTo>
                      <a:pt x="194" y="51"/>
                      <a:pt x="194" y="51"/>
                      <a:pt x="194" y="51"/>
                    </a:cubicBezTo>
                    <a:cubicBezTo>
                      <a:pt x="193" y="45"/>
                      <a:pt x="191" y="39"/>
                      <a:pt x="188" y="35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4" name="Freeform 70"/>
              <p:cNvSpPr/>
              <p:nvPr/>
            </p:nvSpPr>
            <p:spPr bwMode="auto">
              <a:xfrm>
                <a:off x="5702" y="1198"/>
                <a:ext cx="156" cy="89"/>
              </a:xfrm>
              <a:custGeom>
                <a:avLst/>
                <a:gdLst>
                  <a:gd name="T0" fmla="*/ 70 w 84"/>
                  <a:gd name="T1" fmla="*/ 0 h 48"/>
                  <a:gd name="T2" fmla="*/ 14 w 84"/>
                  <a:gd name="T3" fmla="*/ 0 h 48"/>
                  <a:gd name="T4" fmla="*/ 0 w 84"/>
                  <a:gd name="T5" fmla="*/ 14 h 48"/>
                  <a:gd name="T6" fmla="*/ 0 w 84"/>
                  <a:gd name="T7" fmla="*/ 48 h 48"/>
                  <a:gd name="T8" fmla="*/ 10 w 84"/>
                  <a:gd name="T9" fmla="*/ 48 h 48"/>
                  <a:gd name="T10" fmla="*/ 74 w 84"/>
                  <a:gd name="T11" fmla="*/ 48 h 48"/>
                  <a:gd name="T12" fmla="*/ 84 w 84"/>
                  <a:gd name="T13" fmla="*/ 48 h 48"/>
                  <a:gd name="T14" fmla="*/ 84 w 84"/>
                  <a:gd name="T15" fmla="*/ 14 h 48"/>
                  <a:gd name="T16" fmla="*/ 70 w 84"/>
                  <a:gd name="T17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4" h="48">
                    <a:moveTo>
                      <a:pt x="70" y="0"/>
                    </a:moveTo>
                    <a:cubicBezTo>
                      <a:pt x="14" y="0"/>
                      <a:pt x="14" y="0"/>
                      <a:pt x="14" y="0"/>
                    </a:cubicBezTo>
                    <a:cubicBezTo>
                      <a:pt x="6" y="0"/>
                      <a:pt x="0" y="7"/>
                      <a:pt x="0" y="14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10" y="48"/>
                      <a:pt x="10" y="48"/>
                      <a:pt x="10" y="48"/>
                    </a:cubicBezTo>
                    <a:cubicBezTo>
                      <a:pt x="74" y="48"/>
                      <a:pt x="74" y="48"/>
                      <a:pt x="74" y="48"/>
                    </a:cubicBezTo>
                    <a:cubicBezTo>
                      <a:pt x="84" y="48"/>
                      <a:pt x="84" y="48"/>
                      <a:pt x="84" y="48"/>
                    </a:cubicBezTo>
                    <a:cubicBezTo>
                      <a:pt x="84" y="14"/>
                      <a:pt x="84" y="14"/>
                      <a:pt x="84" y="14"/>
                    </a:cubicBezTo>
                    <a:cubicBezTo>
                      <a:pt x="84" y="7"/>
                      <a:pt x="78" y="0"/>
                      <a:pt x="70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5" name="Freeform 71"/>
              <p:cNvSpPr/>
              <p:nvPr/>
            </p:nvSpPr>
            <p:spPr bwMode="auto">
              <a:xfrm>
                <a:off x="5601" y="1409"/>
                <a:ext cx="358" cy="161"/>
              </a:xfrm>
              <a:custGeom>
                <a:avLst/>
                <a:gdLst>
                  <a:gd name="T0" fmla="*/ 0 w 194"/>
                  <a:gd name="T1" fmla="*/ 0 h 87"/>
                  <a:gd name="T2" fmla="*/ 1 w 194"/>
                  <a:gd name="T3" fmla="*/ 4 h 87"/>
                  <a:gd name="T4" fmla="*/ 28 w 194"/>
                  <a:gd name="T5" fmla="*/ 84 h 87"/>
                  <a:gd name="T6" fmla="*/ 29 w 194"/>
                  <a:gd name="T7" fmla="*/ 87 h 87"/>
                  <a:gd name="T8" fmla="*/ 97 w 194"/>
                  <a:gd name="T9" fmla="*/ 87 h 87"/>
                  <a:gd name="T10" fmla="*/ 97 w 194"/>
                  <a:gd name="T11" fmla="*/ 87 h 87"/>
                  <a:gd name="T12" fmla="*/ 165 w 194"/>
                  <a:gd name="T13" fmla="*/ 87 h 87"/>
                  <a:gd name="T14" fmla="*/ 166 w 194"/>
                  <a:gd name="T15" fmla="*/ 84 h 87"/>
                  <a:gd name="T16" fmla="*/ 193 w 194"/>
                  <a:gd name="T17" fmla="*/ 4 h 87"/>
                  <a:gd name="T18" fmla="*/ 194 w 194"/>
                  <a:gd name="T19" fmla="*/ 0 h 87"/>
                  <a:gd name="T20" fmla="*/ 0 w 194"/>
                  <a:gd name="T21" fmla="*/ 0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94" h="87">
                    <a:moveTo>
                      <a:pt x="0" y="0"/>
                    </a:moveTo>
                    <a:cubicBezTo>
                      <a:pt x="0" y="1"/>
                      <a:pt x="0" y="2"/>
                      <a:pt x="1" y="4"/>
                    </a:cubicBezTo>
                    <a:cubicBezTo>
                      <a:pt x="6" y="30"/>
                      <a:pt x="27" y="82"/>
                      <a:pt x="28" y="84"/>
                    </a:cubicBezTo>
                    <a:cubicBezTo>
                      <a:pt x="29" y="87"/>
                      <a:pt x="29" y="87"/>
                      <a:pt x="29" y="87"/>
                    </a:cubicBezTo>
                    <a:cubicBezTo>
                      <a:pt x="97" y="87"/>
                      <a:pt x="97" y="87"/>
                      <a:pt x="97" y="87"/>
                    </a:cubicBezTo>
                    <a:cubicBezTo>
                      <a:pt x="97" y="87"/>
                      <a:pt x="97" y="87"/>
                      <a:pt x="97" y="87"/>
                    </a:cubicBezTo>
                    <a:cubicBezTo>
                      <a:pt x="165" y="87"/>
                      <a:pt x="165" y="87"/>
                      <a:pt x="165" y="87"/>
                    </a:cubicBezTo>
                    <a:cubicBezTo>
                      <a:pt x="166" y="84"/>
                      <a:pt x="166" y="84"/>
                      <a:pt x="166" y="84"/>
                    </a:cubicBezTo>
                    <a:cubicBezTo>
                      <a:pt x="167" y="82"/>
                      <a:pt x="188" y="30"/>
                      <a:pt x="193" y="4"/>
                    </a:cubicBezTo>
                    <a:cubicBezTo>
                      <a:pt x="193" y="2"/>
                      <a:pt x="194" y="1"/>
                      <a:pt x="194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6" name="Freeform 72"/>
              <p:cNvSpPr>
                <a:spLocks noEditPoints="1"/>
              </p:cNvSpPr>
              <p:nvPr/>
            </p:nvSpPr>
            <p:spPr bwMode="auto">
              <a:xfrm>
                <a:off x="7152" y="1211"/>
                <a:ext cx="359" cy="359"/>
              </a:xfrm>
              <a:custGeom>
                <a:avLst/>
                <a:gdLst>
                  <a:gd name="T0" fmla="*/ 318 w 359"/>
                  <a:gd name="T1" fmla="*/ 0 h 359"/>
                  <a:gd name="T2" fmla="*/ 318 w 359"/>
                  <a:gd name="T3" fmla="*/ 143 h 359"/>
                  <a:gd name="T4" fmla="*/ 43 w 359"/>
                  <a:gd name="T5" fmla="*/ 143 h 359"/>
                  <a:gd name="T6" fmla="*/ 43 w 359"/>
                  <a:gd name="T7" fmla="*/ 0 h 359"/>
                  <a:gd name="T8" fmla="*/ 0 w 359"/>
                  <a:gd name="T9" fmla="*/ 0 h 359"/>
                  <a:gd name="T10" fmla="*/ 0 w 359"/>
                  <a:gd name="T11" fmla="*/ 359 h 359"/>
                  <a:gd name="T12" fmla="*/ 359 w 359"/>
                  <a:gd name="T13" fmla="*/ 359 h 359"/>
                  <a:gd name="T14" fmla="*/ 359 w 359"/>
                  <a:gd name="T15" fmla="*/ 0 h 359"/>
                  <a:gd name="T16" fmla="*/ 318 w 359"/>
                  <a:gd name="T17" fmla="*/ 0 h 359"/>
                  <a:gd name="T18" fmla="*/ 47 w 359"/>
                  <a:gd name="T19" fmla="*/ 304 h 359"/>
                  <a:gd name="T20" fmla="*/ 47 w 359"/>
                  <a:gd name="T21" fmla="*/ 248 h 359"/>
                  <a:gd name="T22" fmla="*/ 313 w 359"/>
                  <a:gd name="T23" fmla="*/ 248 h 359"/>
                  <a:gd name="T24" fmla="*/ 313 w 359"/>
                  <a:gd name="T25" fmla="*/ 304 h 359"/>
                  <a:gd name="T26" fmla="*/ 47 w 359"/>
                  <a:gd name="T27" fmla="*/ 304 h 3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59" h="359">
                    <a:moveTo>
                      <a:pt x="318" y="0"/>
                    </a:moveTo>
                    <a:lnTo>
                      <a:pt x="318" y="143"/>
                    </a:lnTo>
                    <a:lnTo>
                      <a:pt x="43" y="143"/>
                    </a:lnTo>
                    <a:lnTo>
                      <a:pt x="43" y="0"/>
                    </a:lnTo>
                    <a:lnTo>
                      <a:pt x="0" y="0"/>
                    </a:lnTo>
                    <a:lnTo>
                      <a:pt x="0" y="359"/>
                    </a:lnTo>
                    <a:lnTo>
                      <a:pt x="359" y="359"/>
                    </a:lnTo>
                    <a:lnTo>
                      <a:pt x="359" y="0"/>
                    </a:lnTo>
                    <a:lnTo>
                      <a:pt x="318" y="0"/>
                    </a:lnTo>
                    <a:close/>
                    <a:moveTo>
                      <a:pt x="47" y="304"/>
                    </a:moveTo>
                    <a:lnTo>
                      <a:pt x="47" y="248"/>
                    </a:lnTo>
                    <a:lnTo>
                      <a:pt x="313" y="248"/>
                    </a:lnTo>
                    <a:lnTo>
                      <a:pt x="313" y="304"/>
                    </a:lnTo>
                    <a:lnTo>
                      <a:pt x="47" y="304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7" name="Freeform 73"/>
              <p:cNvSpPr/>
              <p:nvPr/>
            </p:nvSpPr>
            <p:spPr bwMode="auto">
              <a:xfrm>
                <a:off x="7200" y="1210"/>
                <a:ext cx="50" cy="151"/>
              </a:xfrm>
              <a:custGeom>
                <a:avLst/>
                <a:gdLst>
                  <a:gd name="T0" fmla="*/ 27 w 27"/>
                  <a:gd name="T1" fmla="*/ 82 h 82"/>
                  <a:gd name="T2" fmla="*/ 19 w 27"/>
                  <a:gd name="T3" fmla="*/ 82 h 82"/>
                  <a:gd name="T4" fmla="*/ 19 w 27"/>
                  <a:gd name="T5" fmla="*/ 22 h 82"/>
                  <a:gd name="T6" fmla="*/ 14 w 27"/>
                  <a:gd name="T7" fmla="*/ 13 h 82"/>
                  <a:gd name="T8" fmla="*/ 8 w 27"/>
                  <a:gd name="T9" fmla="*/ 22 h 82"/>
                  <a:gd name="T10" fmla="*/ 8 w 27"/>
                  <a:gd name="T11" fmla="*/ 82 h 82"/>
                  <a:gd name="T12" fmla="*/ 0 w 27"/>
                  <a:gd name="T13" fmla="*/ 82 h 82"/>
                  <a:gd name="T14" fmla="*/ 0 w 27"/>
                  <a:gd name="T15" fmla="*/ 21 h 82"/>
                  <a:gd name="T16" fmla="*/ 1 w 27"/>
                  <a:gd name="T17" fmla="*/ 19 h 82"/>
                  <a:gd name="T18" fmla="*/ 10 w 27"/>
                  <a:gd name="T19" fmla="*/ 2 h 82"/>
                  <a:gd name="T20" fmla="*/ 17 w 27"/>
                  <a:gd name="T21" fmla="*/ 2 h 82"/>
                  <a:gd name="T22" fmla="*/ 27 w 27"/>
                  <a:gd name="T23" fmla="*/ 19 h 82"/>
                  <a:gd name="T24" fmla="*/ 27 w 27"/>
                  <a:gd name="T25" fmla="*/ 21 h 82"/>
                  <a:gd name="T26" fmla="*/ 27 w 27"/>
                  <a:gd name="T27" fmla="*/ 82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7" h="82">
                    <a:moveTo>
                      <a:pt x="27" y="82"/>
                    </a:moveTo>
                    <a:cubicBezTo>
                      <a:pt x="19" y="82"/>
                      <a:pt x="19" y="82"/>
                      <a:pt x="19" y="82"/>
                    </a:cubicBezTo>
                    <a:cubicBezTo>
                      <a:pt x="19" y="22"/>
                      <a:pt x="19" y="22"/>
                      <a:pt x="19" y="22"/>
                    </a:cubicBezTo>
                    <a:cubicBezTo>
                      <a:pt x="14" y="13"/>
                      <a:pt x="14" y="13"/>
                      <a:pt x="14" y="13"/>
                    </a:cubicBezTo>
                    <a:cubicBezTo>
                      <a:pt x="8" y="22"/>
                      <a:pt x="8" y="22"/>
                      <a:pt x="8" y="22"/>
                    </a:cubicBezTo>
                    <a:cubicBezTo>
                      <a:pt x="8" y="82"/>
                      <a:pt x="8" y="82"/>
                      <a:pt x="8" y="82"/>
                    </a:cubicBezTo>
                    <a:cubicBezTo>
                      <a:pt x="0" y="82"/>
                      <a:pt x="0" y="82"/>
                      <a:pt x="0" y="82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20"/>
                      <a:pt x="1" y="20"/>
                      <a:pt x="1" y="19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12" y="0"/>
                      <a:pt x="16" y="0"/>
                      <a:pt x="17" y="2"/>
                    </a:cubicBezTo>
                    <a:cubicBezTo>
                      <a:pt x="27" y="19"/>
                      <a:pt x="27" y="19"/>
                      <a:pt x="27" y="19"/>
                    </a:cubicBezTo>
                    <a:cubicBezTo>
                      <a:pt x="27" y="20"/>
                      <a:pt x="27" y="20"/>
                      <a:pt x="27" y="21"/>
                    </a:cubicBezTo>
                    <a:lnTo>
                      <a:pt x="27" y="82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8" name="Rectangle 74"/>
              <p:cNvSpPr>
                <a:spLocks noChangeArrowheads="1"/>
              </p:cNvSpPr>
              <p:nvPr/>
            </p:nvSpPr>
            <p:spPr bwMode="auto">
              <a:xfrm>
                <a:off x="7200" y="1454"/>
                <a:ext cx="15" cy="68"/>
              </a:xfrm>
              <a:prstGeom prst="rect">
                <a:avLst/>
              </a:prstGeom>
              <a:grpFill/>
              <a:ln w="9525">
                <a:noFill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9" name="Rectangle 75"/>
              <p:cNvSpPr>
                <a:spLocks noChangeArrowheads="1"/>
              </p:cNvSpPr>
              <p:nvPr/>
            </p:nvSpPr>
            <p:spPr bwMode="auto">
              <a:xfrm>
                <a:off x="7236" y="1454"/>
                <a:ext cx="14" cy="68"/>
              </a:xfrm>
              <a:prstGeom prst="rect">
                <a:avLst/>
              </a:prstGeom>
              <a:grpFill/>
              <a:ln w="9525">
                <a:noFill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0" name="Freeform 76"/>
              <p:cNvSpPr/>
              <p:nvPr/>
            </p:nvSpPr>
            <p:spPr bwMode="auto">
              <a:xfrm>
                <a:off x="7236" y="1210"/>
                <a:ext cx="49" cy="151"/>
              </a:xfrm>
              <a:custGeom>
                <a:avLst/>
                <a:gdLst>
                  <a:gd name="T0" fmla="*/ 27 w 27"/>
                  <a:gd name="T1" fmla="*/ 82 h 82"/>
                  <a:gd name="T2" fmla="*/ 19 w 27"/>
                  <a:gd name="T3" fmla="*/ 82 h 82"/>
                  <a:gd name="T4" fmla="*/ 19 w 27"/>
                  <a:gd name="T5" fmla="*/ 22 h 82"/>
                  <a:gd name="T6" fmla="*/ 14 w 27"/>
                  <a:gd name="T7" fmla="*/ 13 h 82"/>
                  <a:gd name="T8" fmla="*/ 8 w 27"/>
                  <a:gd name="T9" fmla="*/ 22 h 82"/>
                  <a:gd name="T10" fmla="*/ 8 w 27"/>
                  <a:gd name="T11" fmla="*/ 82 h 82"/>
                  <a:gd name="T12" fmla="*/ 0 w 27"/>
                  <a:gd name="T13" fmla="*/ 82 h 82"/>
                  <a:gd name="T14" fmla="*/ 0 w 27"/>
                  <a:gd name="T15" fmla="*/ 21 h 82"/>
                  <a:gd name="T16" fmla="*/ 1 w 27"/>
                  <a:gd name="T17" fmla="*/ 19 h 82"/>
                  <a:gd name="T18" fmla="*/ 10 w 27"/>
                  <a:gd name="T19" fmla="*/ 2 h 82"/>
                  <a:gd name="T20" fmla="*/ 17 w 27"/>
                  <a:gd name="T21" fmla="*/ 2 h 82"/>
                  <a:gd name="T22" fmla="*/ 27 w 27"/>
                  <a:gd name="T23" fmla="*/ 19 h 82"/>
                  <a:gd name="T24" fmla="*/ 27 w 27"/>
                  <a:gd name="T25" fmla="*/ 21 h 82"/>
                  <a:gd name="T26" fmla="*/ 27 w 27"/>
                  <a:gd name="T27" fmla="*/ 82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7" h="82">
                    <a:moveTo>
                      <a:pt x="27" y="82"/>
                    </a:moveTo>
                    <a:cubicBezTo>
                      <a:pt x="19" y="82"/>
                      <a:pt x="19" y="82"/>
                      <a:pt x="19" y="82"/>
                    </a:cubicBezTo>
                    <a:cubicBezTo>
                      <a:pt x="19" y="22"/>
                      <a:pt x="19" y="22"/>
                      <a:pt x="19" y="22"/>
                    </a:cubicBezTo>
                    <a:cubicBezTo>
                      <a:pt x="14" y="13"/>
                      <a:pt x="14" y="13"/>
                      <a:pt x="14" y="13"/>
                    </a:cubicBezTo>
                    <a:cubicBezTo>
                      <a:pt x="8" y="22"/>
                      <a:pt x="8" y="22"/>
                      <a:pt x="8" y="22"/>
                    </a:cubicBezTo>
                    <a:cubicBezTo>
                      <a:pt x="8" y="82"/>
                      <a:pt x="8" y="82"/>
                      <a:pt x="8" y="82"/>
                    </a:cubicBezTo>
                    <a:cubicBezTo>
                      <a:pt x="0" y="82"/>
                      <a:pt x="0" y="82"/>
                      <a:pt x="0" y="82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20"/>
                      <a:pt x="1" y="20"/>
                      <a:pt x="1" y="19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12" y="0"/>
                      <a:pt x="16" y="0"/>
                      <a:pt x="17" y="2"/>
                    </a:cubicBezTo>
                    <a:cubicBezTo>
                      <a:pt x="27" y="19"/>
                      <a:pt x="27" y="19"/>
                      <a:pt x="27" y="19"/>
                    </a:cubicBezTo>
                    <a:cubicBezTo>
                      <a:pt x="27" y="20"/>
                      <a:pt x="27" y="20"/>
                      <a:pt x="27" y="21"/>
                    </a:cubicBezTo>
                    <a:lnTo>
                      <a:pt x="27" y="82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1" name="Rectangle 77"/>
              <p:cNvSpPr>
                <a:spLocks noChangeArrowheads="1"/>
              </p:cNvSpPr>
              <p:nvPr/>
            </p:nvSpPr>
            <p:spPr bwMode="auto">
              <a:xfrm>
                <a:off x="7236" y="1454"/>
                <a:ext cx="14" cy="68"/>
              </a:xfrm>
              <a:prstGeom prst="rect">
                <a:avLst/>
              </a:prstGeom>
              <a:grpFill/>
              <a:ln w="9525">
                <a:noFill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2" name="Rectangle 78"/>
              <p:cNvSpPr>
                <a:spLocks noChangeArrowheads="1"/>
              </p:cNvSpPr>
              <p:nvPr/>
            </p:nvSpPr>
            <p:spPr bwMode="auto">
              <a:xfrm>
                <a:off x="7271" y="1454"/>
                <a:ext cx="14" cy="68"/>
              </a:xfrm>
              <a:prstGeom prst="rect">
                <a:avLst/>
              </a:prstGeom>
              <a:grpFill/>
              <a:ln w="9525">
                <a:noFill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3" name="Freeform 79"/>
              <p:cNvSpPr/>
              <p:nvPr/>
            </p:nvSpPr>
            <p:spPr bwMode="auto">
              <a:xfrm>
                <a:off x="7271" y="1210"/>
                <a:ext cx="51" cy="151"/>
              </a:xfrm>
              <a:custGeom>
                <a:avLst/>
                <a:gdLst>
                  <a:gd name="T0" fmla="*/ 28 w 28"/>
                  <a:gd name="T1" fmla="*/ 82 h 82"/>
                  <a:gd name="T2" fmla="*/ 20 w 28"/>
                  <a:gd name="T3" fmla="*/ 82 h 82"/>
                  <a:gd name="T4" fmla="*/ 20 w 28"/>
                  <a:gd name="T5" fmla="*/ 22 h 82"/>
                  <a:gd name="T6" fmla="*/ 14 w 28"/>
                  <a:gd name="T7" fmla="*/ 13 h 82"/>
                  <a:gd name="T8" fmla="*/ 8 w 28"/>
                  <a:gd name="T9" fmla="*/ 22 h 82"/>
                  <a:gd name="T10" fmla="*/ 8 w 28"/>
                  <a:gd name="T11" fmla="*/ 82 h 82"/>
                  <a:gd name="T12" fmla="*/ 0 w 28"/>
                  <a:gd name="T13" fmla="*/ 82 h 82"/>
                  <a:gd name="T14" fmla="*/ 0 w 28"/>
                  <a:gd name="T15" fmla="*/ 21 h 82"/>
                  <a:gd name="T16" fmla="*/ 1 w 28"/>
                  <a:gd name="T17" fmla="*/ 19 h 82"/>
                  <a:gd name="T18" fmla="*/ 11 w 28"/>
                  <a:gd name="T19" fmla="*/ 2 h 82"/>
                  <a:gd name="T20" fmla="*/ 17 w 28"/>
                  <a:gd name="T21" fmla="*/ 2 h 82"/>
                  <a:gd name="T22" fmla="*/ 27 w 28"/>
                  <a:gd name="T23" fmla="*/ 19 h 82"/>
                  <a:gd name="T24" fmla="*/ 28 w 28"/>
                  <a:gd name="T25" fmla="*/ 21 h 82"/>
                  <a:gd name="T26" fmla="*/ 28 w 28"/>
                  <a:gd name="T27" fmla="*/ 82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8" h="82">
                    <a:moveTo>
                      <a:pt x="28" y="82"/>
                    </a:moveTo>
                    <a:cubicBezTo>
                      <a:pt x="20" y="82"/>
                      <a:pt x="20" y="82"/>
                      <a:pt x="20" y="82"/>
                    </a:cubicBezTo>
                    <a:cubicBezTo>
                      <a:pt x="20" y="22"/>
                      <a:pt x="20" y="22"/>
                      <a:pt x="20" y="22"/>
                    </a:cubicBezTo>
                    <a:cubicBezTo>
                      <a:pt x="14" y="13"/>
                      <a:pt x="14" y="13"/>
                      <a:pt x="14" y="13"/>
                    </a:cubicBezTo>
                    <a:cubicBezTo>
                      <a:pt x="8" y="22"/>
                      <a:pt x="8" y="22"/>
                      <a:pt x="8" y="22"/>
                    </a:cubicBezTo>
                    <a:cubicBezTo>
                      <a:pt x="8" y="82"/>
                      <a:pt x="8" y="82"/>
                      <a:pt x="8" y="82"/>
                    </a:cubicBezTo>
                    <a:cubicBezTo>
                      <a:pt x="0" y="82"/>
                      <a:pt x="0" y="82"/>
                      <a:pt x="0" y="82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20"/>
                      <a:pt x="1" y="20"/>
                      <a:pt x="1" y="19"/>
                    </a:cubicBezTo>
                    <a:cubicBezTo>
                      <a:pt x="11" y="2"/>
                      <a:pt x="11" y="2"/>
                      <a:pt x="11" y="2"/>
                    </a:cubicBezTo>
                    <a:cubicBezTo>
                      <a:pt x="12" y="0"/>
                      <a:pt x="16" y="0"/>
                      <a:pt x="17" y="2"/>
                    </a:cubicBezTo>
                    <a:cubicBezTo>
                      <a:pt x="27" y="19"/>
                      <a:pt x="27" y="19"/>
                      <a:pt x="27" y="19"/>
                    </a:cubicBezTo>
                    <a:cubicBezTo>
                      <a:pt x="27" y="20"/>
                      <a:pt x="28" y="20"/>
                      <a:pt x="28" y="21"/>
                    </a:cubicBezTo>
                    <a:lnTo>
                      <a:pt x="28" y="82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4" name="Rectangle 80"/>
              <p:cNvSpPr>
                <a:spLocks noChangeArrowheads="1"/>
              </p:cNvSpPr>
              <p:nvPr/>
            </p:nvSpPr>
            <p:spPr bwMode="auto">
              <a:xfrm>
                <a:off x="7271" y="1454"/>
                <a:ext cx="14" cy="68"/>
              </a:xfrm>
              <a:prstGeom prst="rect">
                <a:avLst/>
              </a:prstGeom>
              <a:grpFill/>
              <a:ln w="9525">
                <a:noFill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5" name="Rectangle 81"/>
              <p:cNvSpPr>
                <a:spLocks noChangeArrowheads="1"/>
              </p:cNvSpPr>
              <p:nvPr/>
            </p:nvSpPr>
            <p:spPr bwMode="auto">
              <a:xfrm>
                <a:off x="7308" y="1454"/>
                <a:ext cx="14" cy="68"/>
              </a:xfrm>
              <a:prstGeom prst="rect">
                <a:avLst/>
              </a:prstGeom>
              <a:grpFill/>
              <a:ln w="9525">
                <a:noFill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6" name="Freeform 82"/>
              <p:cNvSpPr/>
              <p:nvPr/>
            </p:nvSpPr>
            <p:spPr bwMode="auto">
              <a:xfrm>
                <a:off x="7308" y="1210"/>
                <a:ext cx="50" cy="151"/>
              </a:xfrm>
              <a:custGeom>
                <a:avLst/>
                <a:gdLst>
                  <a:gd name="T0" fmla="*/ 27 w 27"/>
                  <a:gd name="T1" fmla="*/ 82 h 82"/>
                  <a:gd name="T2" fmla="*/ 19 w 27"/>
                  <a:gd name="T3" fmla="*/ 82 h 82"/>
                  <a:gd name="T4" fmla="*/ 19 w 27"/>
                  <a:gd name="T5" fmla="*/ 22 h 82"/>
                  <a:gd name="T6" fmla="*/ 13 w 27"/>
                  <a:gd name="T7" fmla="*/ 13 h 82"/>
                  <a:gd name="T8" fmla="*/ 8 w 27"/>
                  <a:gd name="T9" fmla="*/ 22 h 82"/>
                  <a:gd name="T10" fmla="*/ 8 w 27"/>
                  <a:gd name="T11" fmla="*/ 82 h 82"/>
                  <a:gd name="T12" fmla="*/ 0 w 27"/>
                  <a:gd name="T13" fmla="*/ 82 h 82"/>
                  <a:gd name="T14" fmla="*/ 0 w 27"/>
                  <a:gd name="T15" fmla="*/ 21 h 82"/>
                  <a:gd name="T16" fmla="*/ 0 w 27"/>
                  <a:gd name="T17" fmla="*/ 19 h 82"/>
                  <a:gd name="T18" fmla="*/ 10 w 27"/>
                  <a:gd name="T19" fmla="*/ 2 h 82"/>
                  <a:gd name="T20" fmla="*/ 17 w 27"/>
                  <a:gd name="T21" fmla="*/ 2 h 82"/>
                  <a:gd name="T22" fmla="*/ 26 w 27"/>
                  <a:gd name="T23" fmla="*/ 19 h 82"/>
                  <a:gd name="T24" fmla="*/ 27 w 27"/>
                  <a:gd name="T25" fmla="*/ 21 h 82"/>
                  <a:gd name="T26" fmla="*/ 27 w 27"/>
                  <a:gd name="T27" fmla="*/ 82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7" h="82">
                    <a:moveTo>
                      <a:pt x="27" y="82"/>
                    </a:moveTo>
                    <a:cubicBezTo>
                      <a:pt x="19" y="82"/>
                      <a:pt x="19" y="82"/>
                      <a:pt x="19" y="82"/>
                    </a:cubicBezTo>
                    <a:cubicBezTo>
                      <a:pt x="19" y="22"/>
                      <a:pt x="19" y="22"/>
                      <a:pt x="19" y="22"/>
                    </a:cubicBezTo>
                    <a:cubicBezTo>
                      <a:pt x="13" y="13"/>
                      <a:pt x="13" y="13"/>
                      <a:pt x="13" y="13"/>
                    </a:cubicBezTo>
                    <a:cubicBezTo>
                      <a:pt x="8" y="22"/>
                      <a:pt x="8" y="22"/>
                      <a:pt x="8" y="22"/>
                    </a:cubicBezTo>
                    <a:cubicBezTo>
                      <a:pt x="8" y="82"/>
                      <a:pt x="8" y="82"/>
                      <a:pt x="8" y="82"/>
                    </a:cubicBezTo>
                    <a:cubicBezTo>
                      <a:pt x="0" y="82"/>
                      <a:pt x="0" y="82"/>
                      <a:pt x="0" y="82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20"/>
                      <a:pt x="0" y="20"/>
                      <a:pt x="0" y="19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11" y="0"/>
                      <a:pt x="15" y="0"/>
                      <a:pt x="17" y="2"/>
                    </a:cubicBezTo>
                    <a:cubicBezTo>
                      <a:pt x="26" y="19"/>
                      <a:pt x="26" y="19"/>
                      <a:pt x="26" y="19"/>
                    </a:cubicBezTo>
                    <a:cubicBezTo>
                      <a:pt x="26" y="20"/>
                      <a:pt x="27" y="20"/>
                      <a:pt x="27" y="21"/>
                    </a:cubicBezTo>
                    <a:lnTo>
                      <a:pt x="27" y="82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7" name="Rectangle 83"/>
              <p:cNvSpPr>
                <a:spLocks noChangeArrowheads="1"/>
              </p:cNvSpPr>
              <p:nvPr/>
            </p:nvSpPr>
            <p:spPr bwMode="auto">
              <a:xfrm>
                <a:off x="7308" y="1454"/>
                <a:ext cx="14" cy="68"/>
              </a:xfrm>
              <a:prstGeom prst="rect">
                <a:avLst/>
              </a:prstGeom>
              <a:grpFill/>
              <a:ln w="9525">
                <a:noFill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8" name="Rectangle 84"/>
              <p:cNvSpPr>
                <a:spLocks noChangeArrowheads="1"/>
              </p:cNvSpPr>
              <p:nvPr/>
            </p:nvSpPr>
            <p:spPr bwMode="auto">
              <a:xfrm>
                <a:off x="7343" y="1454"/>
                <a:ext cx="15" cy="68"/>
              </a:xfrm>
              <a:prstGeom prst="rect">
                <a:avLst/>
              </a:prstGeom>
              <a:grpFill/>
              <a:ln w="9525">
                <a:noFill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9" name="Freeform 85"/>
              <p:cNvSpPr/>
              <p:nvPr/>
            </p:nvSpPr>
            <p:spPr bwMode="auto">
              <a:xfrm>
                <a:off x="7343" y="1210"/>
                <a:ext cx="50" cy="151"/>
              </a:xfrm>
              <a:custGeom>
                <a:avLst/>
                <a:gdLst>
                  <a:gd name="T0" fmla="*/ 27 w 27"/>
                  <a:gd name="T1" fmla="*/ 82 h 82"/>
                  <a:gd name="T2" fmla="*/ 19 w 27"/>
                  <a:gd name="T3" fmla="*/ 82 h 82"/>
                  <a:gd name="T4" fmla="*/ 19 w 27"/>
                  <a:gd name="T5" fmla="*/ 22 h 82"/>
                  <a:gd name="T6" fmla="*/ 13 w 27"/>
                  <a:gd name="T7" fmla="*/ 13 h 82"/>
                  <a:gd name="T8" fmla="*/ 8 w 27"/>
                  <a:gd name="T9" fmla="*/ 22 h 82"/>
                  <a:gd name="T10" fmla="*/ 8 w 27"/>
                  <a:gd name="T11" fmla="*/ 82 h 82"/>
                  <a:gd name="T12" fmla="*/ 0 w 27"/>
                  <a:gd name="T13" fmla="*/ 82 h 82"/>
                  <a:gd name="T14" fmla="*/ 0 w 27"/>
                  <a:gd name="T15" fmla="*/ 21 h 82"/>
                  <a:gd name="T16" fmla="*/ 0 w 27"/>
                  <a:gd name="T17" fmla="*/ 19 h 82"/>
                  <a:gd name="T18" fmla="*/ 10 w 27"/>
                  <a:gd name="T19" fmla="*/ 2 h 82"/>
                  <a:gd name="T20" fmla="*/ 13 w 27"/>
                  <a:gd name="T21" fmla="*/ 0 h 82"/>
                  <a:gd name="T22" fmla="*/ 13 w 27"/>
                  <a:gd name="T23" fmla="*/ 0 h 82"/>
                  <a:gd name="T24" fmla="*/ 17 w 27"/>
                  <a:gd name="T25" fmla="*/ 2 h 82"/>
                  <a:gd name="T26" fmla="*/ 26 w 27"/>
                  <a:gd name="T27" fmla="*/ 19 h 82"/>
                  <a:gd name="T28" fmla="*/ 27 w 27"/>
                  <a:gd name="T29" fmla="*/ 21 h 82"/>
                  <a:gd name="T30" fmla="*/ 27 w 27"/>
                  <a:gd name="T31" fmla="*/ 82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7" h="82">
                    <a:moveTo>
                      <a:pt x="27" y="82"/>
                    </a:moveTo>
                    <a:cubicBezTo>
                      <a:pt x="19" y="82"/>
                      <a:pt x="19" y="82"/>
                      <a:pt x="19" y="82"/>
                    </a:cubicBezTo>
                    <a:cubicBezTo>
                      <a:pt x="19" y="22"/>
                      <a:pt x="19" y="22"/>
                      <a:pt x="19" y="22"/>
                    </a:cubicBezTo>
                    <a:cubicBezTo>
                      <a:pt x="13" y="13"/>
                      <a:pt x="13" y="13"/>
                      <a:pt x="13" y="13"/>
                    </a:cubicBezTo>
                    <a:cubicBezTo>
                      <a:pt x="8" y="22"/>
                      <a:pt x="8" y="22"/>
                      <a:pt x="8" y="22"/>
                    </a:cubicBezTo>
                    <a:cubicBezTo>
                      <a:pt x="8" y="82"/>
                      <a:pt x="8" y="82"/>
                      <a:pt x="8" y="82"/>
                    </a:cubicBezTo>
                    <a:cubicBezTo>
                      <a:pt x="0" y="82"/>
                      <a:pt x="0" y="82"/>
                      <a:pt x="0" y="82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20"/>
                      <a:pt x="0" y="20"/>
                      <a:pt x="0" y="19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10" y="1"/>
                      <a:pt x="12" y="0"/>
                      <a:pt x="13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5" y="0"/>
                      <a:pt x="16" y="1"/>
                      <a:pt x="17" y="2"/>
                    </a:cubicBezTo>
                    <a:cubicBezTo>
                      <a:pt x="26" y="19"/>
                      <a:pt x="26" y="19"/>
                      <a:pt x="26" y="19"/>
                    </a:cubicBezTo>
                    <a:cubicBezTo>
                      <a:pt x="26" y="20"/>
                      <a:pt x="27" y="20"/>
                      <a:pt x="27" y="21"/>
                    </a:cubicBezTo>
                    <a:lnTo>
                      <a:pt x="27" y="82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0" name="Rectangle 86"/>
              <p:cNvSpPr>
                <a:spLocks noChangeArrowheads="1"/>
              </p:cNvSpPr>
              <p:nvPr/>
            </p:nvSpPr>
            <p:spPr bwMode="auto">
              <a:xfrm>
                <a:off x="7343" y="1454"/>
                <a:ext cx="15" cy="68"/>
              </a:xfrm>
              <a:prstGeom prst="rect">
                <a:avLst/>
              </a:prstGeom>
              <a:grpFill/>
              <a:ln w="9525">
                <a:noFill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1" name="Rectangle 87"/>
              <p:cNvSpPr>
                <a:spLocks noChangeArrowheads="1"/>
              </p:cNvSpPr>
              <p:nvPr/>
            </p:nvSpPr>
            <p:spPr bwMode="auto">
              <a:xfrm>
                <a:off x="7378" y="1454"/>
                <a:ext cx="15" cy="68"/>
              </a:xfrm>
              <a:prstGeom prst="rect">
                <a:avLst/>
              </a:prstGeom>
              <a:grpFill/>
              <a:ln w="9525">
                <a:noFill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2" name="Freeform 88"/>
              <p:cNvSpPr/>
              <p:nvPr/>
            </p:nvSpPr>
            <p:spPr bwMode="auto">
              <a:xfrm>
                <a:off x="7378" y="1210"/>
                <a:ext cx="50" cy="151"/>
              </a:xfrm>
              <a:custGeom>
                <a:avLst/>
                <a:gdLst>
                  <a:gd name="T0" fmla="*/ 27 w 27"/>
                  <a:gd name="T1" fmla="*/ 82 h 82"/>
                  <a:gd name="T2" fmla="*/ 19 w 27"/>
                  <a:gd name="T3" fmla="*/ 82 h 82"/>
                  <a:gd name="T4" fmla="*/ 19 w 27"/>
                  <a:gd name="T5" fmla="*/ 22 h 82"/>
                  <a:gd name="T6" fmla="*/ 13 w 27"/>
                  <a:gd name="T7" fmla="*/ 13 h 82"/>
                  <a:gd name="T8" fmla="*/ 8 w 27"/>
                  <a:gd name="T9" fmla="*/ 22 h 82"/>
                  <a:gd name="T10" fmla="*/ 8 w 27"/>
                  <a:gd name="T11" fmla="*/ 82 h 82"/>
                  <a:gd name="T12" fmla="*/ 0 w 27"/>
                  <a:gd name="T13" fmla="*/ 82 h 82"/>
                  <a:gd name="T14" fmla="*/ 0 w 27"/>
                  <a:gd name="T15" fmla="*/ 21 h 82"/>
                  <a:gd name="T16" fmla="*/ 0 w 27"/>
                  <a:gd name="T17" fmla="*/ 19 h 82"/>
                  <a:gd name="T18" fmla="*/ 10 w 27"/>
                  <a:gd name="T19" fmla="*/ 2 h 82"/>
                  <a:gd name="T20" fmla="*/ 17 w 27"/>
                  <a:gd name="T21" fmla="*/ 2 h 82"/>
                  <a:gd name="T22" fmla="*/ 26 w 27"/>
                  <a:gd name="T23" fmla="*/ 19 h 82"/>
                  <a:gd name="T24" fmla="*/ 27 w 27"/>
                  <a:gd name="T25" fmla="*/ 21 h 82"/>
                  <a:gd name="T26" fmla="*/ 27 w 27"/>
                  <a:gd name="T27" fmla="*/ 82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7" h="82">
                    <a:moveTo>
                      <a:pt x="27" y="82"/>
                    </a:moveTo>
                    <a:cubicBezTo>
                      <a:pt x="19" y="82"/>
                      <a:pt x="19" y="82"/>
                      <a:pt x="19" y="82"/>
                    </a:cubicBezTo>
                    <a:cubicBezTo>
                      <a:pt x="19" y="22"/>
                      <a:pt x="19" y="22"/>
                      <a:pt x="19" y="22"/>
                    </a:cubicBezTo>
                    <a:cubicBezTo>
                      <a:pt x="13" y="13"/>
                      <a:pt x="13" y="13"/>
                      <a:pt x="13" y="13"/>
                    </a:cubicBezTo>
                    <a:cubicBezTo>
                      <a:pt x="8" y="22"/>
                      <a:pt x="8" y="22"/>
                      <a:pt x="8" y="22"/>
                    </a:cubicBezTo>
                    <a:cubicBezTo>
                      <a:pt x="8" y="82"/>
                      <a:pt x="8" y="82"/>
                      <a:pt x="8" y="82"/>
                    </a:cubicBezTo>
                    <a:cubicBezTo>
                      <a:pt x="0" y="82"/>
                      <a:pt x="0" y="82"/>
                      <a:pt x="0" y="82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20"/>
                      <a:pt x="0" y="20"/>
                      <a:pt x="0" y="19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11" y="0"/>
                      <a:pt x="15" y="0"/>
                      <a:pt x="17" y="2"/>
                    </a:cubicBezTo>
                    <a:cubicBezTo>
                      <a:pt x="26" y="19"/>
                      <a:pt x="26" y="19"/>
                      <a:pt x="26" y="19"/>
                    </a:cubicBezTo>
                    <a:cubicBezTo>
                      <a:pt x="27" y="20"/>
                      <a:pt x="27" y="20"/>
                      <a:pt x="27" y="21"/>
                    </a:cubicBezTo>
                    <a:lnTo>
                      <a:pt x="27" y="82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3" name="Rectangle 89"/>
              <p:cNvSpPr>
                <a:spLocks noChangeArrowheads="1"/>
              </p:cNvSpPr>
              <p:nvPr/>
            </p:nvSpPr>
            <p:spPr bwMode="auto">
              <a:xfrm>
                <a:off x="7378" y="1454"/>
                <a:ext cx="15" cy="68"/>
              </a:xfrm>
              <a:prstGeom prst="rect">
                <a:avLst/>
              </a:prstGeom>
              <a:grpFill/>
              <a:ln w="9525">
                <a:noFill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4" name="Rectangle 90"/>
              <p:cNvSpPr>
                <a:spLocks noChangeArrowheads="1"/>
              </p:cNvSpPr>
              <p:nvPr/>
            </p:nvSpPr>
            <p:spPr bwMode="auto">
              <a:xfrm>
                <a:off x="7413" y="1454"/>
                <a:ext cx="15" cy="68"/>
              </a:xfrm>
              <a:prstGeom prst="rect">
                <a:avLst/>
              </a:prstGeom>
              <a:grpFill/>
              <a:ln w="9525">
                <a:noFill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5" name="Freeform 91"/>
              <p:cNvSpPr/>
              <p:nvPr/>
            </p:nvSpPr>
            <p:spPr bwMode="auto">
              <a:xfrm>
                <a:off x="7413" y="1210"/>
                <a:ext cx="50" cy="151"/>
              </a:xfrm>
              <a:custGeom>
                <a:avLst/>
                <a:gdLst>
                  <a:gd name="T0" fmla="*/ 27 w 27"/>
                  <a:gd name="T1" fmla="*/ 82 h 82"/>
                  <a:gd name="T2" fmla="*/ 19 w 27"/>
                  <a:gd name="T3" fmla="*/ 82 h 82"/>
                  <a:gd name="T4" fmla="*/ 19 w 27"/>
                  <a:gd name="T5" fmla="*/ 22 h 82"/>
                  <a:gd name="T6" fmla="*/ 13 w 27"/>
                  <a:gd name="T7" fmla="*/ 13 h 82"/>
                  <a:gd name="T8" fmla="*/ 8 w 27"/>
                  <a:gd name="T9" fmla="*/ 22 h 82"/>
                  <a:gd name="T10" fmla="*/ 8 w 27"/>
                  <a:gd name="T11" fmla="*/ 82 h 82"/>
                  <a:gd name="T12" fmla="*/ 0 w 27"/>
                  <a:gd name="T13" fmla="*/ 82 h 82"/>
                  <a:gd name="T14" fmla="*/ 0 w 27"/>
                  <a:gd name="T15" fmla="*/ 21 h 82"/>
                  <a:gd name="T16" fmla="*/ 0 w 27"/>
                  <a:gd name="T17" fmla="*/ 19 h 82"/>
                  <a:gd name="T18" fmla="*/ 10 w 27"/>
                  <a:gd name="T19" fmla="*/ 2 h 82"/>
                  <a:gd name="T20" fmla="*/ 17 w 27"/>
                  <a:gd name="T21" fmla="*/ 2 h 82"/>
                  <a:gd name="T22" fmla="*/ 26 w 27"/>
                  <a:gd name="T23" fmla="*/ 19 h 82"/>
                  <a:gd name="T24" fmla="*/ 27 w 27"/>
                  <a:gd name="T25" fmla="*/ 21 h 82"/>
                  <a:gd name="T26" fmla="*/ 27 w 27"/>
                  <a:gd name="T27" fmla="*/ 82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7" h="82">
                    <a:moveTo>
                      <a:pt x="27" y="82"/>
                    </a:moveTo>
                    <a:cubicBezTo>
                      <a:pt x="19" y="82"/>
                      <a:pt x="19" y="82"/>
                      <a:pt x="19" y="82"/>
                    </a:cubicBezTo>
                    <a:cubicBezTo>
                      <a:pt x="19" y="22"/>
                      <a:pt x="19" y="22"/>
                      <a:pt x="19" y="22"/>
                    </a:cubicBezTo>
                    <a:cubicBezTo>
                      <a:pt x="13" y="13"/>
                      <a:pt x="13" y="13"/>
                      <a:pt x="13" y="13"/>
                    </a:cubicBezTo>
                    <a:cubicBezTo>
                      <a:pt x="8" y="22"/>
                      <a:pt x="8" y="22"/>
                      <a:pt x="8" y="22"/>
                    </a:cubicBezTo>
                    <a:cubicBezTo>
                      <a:pt x="8" y="82"/>
                      <a:pt x="8" y="82"/>
                      <a:pt x="8" y="82"/>
                    </a:cubicBezTo>
                    <a:cubicBezTo>
                      <a:pt x="0" y="82"/>
                      <a:pt x="0" y="82"/>
                      <a:pt x="0" y="82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20"/>
                      <a:pt x="0" y="20"/>
                      <a:pt x="0" y="19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11" y="0"/>
                      <a:pt x="15" y="0"/>
                      <a:pt x="17" y="2"/>
                    </a:cubicBezTo>
                    <a:cubicBezTo>
                      <a:pt x="26" y="19"/>
                      <a:pt x="26" y="19"/>
                      <a:pt x="26" y="19"/>
                    </a:cubicBezTo>
                    <a:cubicBezTo>
                      <a:pt x="27" y="20"/>
                      <a:pt x="27" y="20"/>
                      <a:pt x="27" y="21"/>
                    </a:cubicBezTo>
                    <a:lnTo>
                      <a:pt x="27" y="82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6" name="Rectangle 92"/>
              <p:cNvSpPr>
                <a:spLocks noChangeArrowheads="1"/>
              </p:cNvSpPr>
              <p:nvPr/>
            </p:nvSpPr>
            <p:spPr bwMode="auto">
              <a:xfrm>
                <a:off x="7413" y="1454"/>
                <a:ext cx="15" cy="68"/>
              </a:xfrm>
              <a:prstGeom prst="rect">
                <a:avLst/>
              </a:prstGeom>
              <a:grpFill/>
              <a:ln w="9525">
                <a:noFill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7" name="Rectangle 93"/>
              <p:cNvSpPr>
                <a:spLocks noChangeArrowheads="1"/>
              </p:cNvSpPr>
              <p:nvPr/>
            </p:nvSpPr>
            <p:spPr bwMode="auto">
              <a:xfrm>
                <a:off x="7448" y="1454"/>
                <a:ext cx="15" cy="68"/>
              </a:xfrm>
              <a:prstGeom prst="rect">
                <a:avLst/>
              </a:prstGeom>
              <a:grpFill/>
              <a:ln w="9525">
                <a:noFill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8" name="Freeform 94"/>
              <p:cNvSpPr>
                <a:spLocks noEditPoints="1"/>
              </p:cNvSpPr>
              <p:nvPr/>
            </p:nvSpPr>
            <p:spPr bwMode="auto">
              <a:xfrm>
                <a:off x="6418" y="1304"/>
                <a:ext cx="181" cy="172"/>
              </a:xfrm>
              <a:custGeom>
                <a:avLst/>
                <a:gdLst>
                  <a:gd name="T0" fmla="*/ 95 w 98"/>
                  <a:gd name="T1" fmla="*/ 42 h 93"/>
                  <a:gd name="T2" fmla="*/ 63 w 98"/>
                  <a:gd name="T3" fmla="*/ 37 h 93"/>
                  <a:gd name="T4" fmla="*/ 57 w 98"/>
                  <a:gd name="T5" fmla="*/ 22 h 93"/>
                  <a:gd name="T6" fmla="*/ 43 w 98"/>
                  <a:gd name="T7" fmla="*/ 5 h 93"/>
                  <a:gd name="T8" fmla="*/ 14 w 98"/>
                  <a:gd name="T9" fmla="*/ 14 h 93"/>
                  <a:gd name="T10" fmla="*/ 0 w 98"/>
                  <a:gd name="T11" fmla="*/ 69 h 93"/>
                  <a:gd name="T12" fmla="*/ 26 w 98"/>
                  <a:gd name="T13" fmla="*/ 89 h 93"/>
                  <a:gd name="T14" fmla="*/ 29 w 98"/>
                  <a:gd name="T15" fmla="*/ 90 h 93"/>
                  <a:gd name="T16" fmla="*/ 42 w 98"/>
                  <a:gd name="T17" fmla="*/ 91 h 93"/>
                  <a:gd name="T18" fmla="*/ 43 w 98"/>
                  <a:gd name="T19" fmla="*/ 91 h 93"/>
                  <a:gd name="T20" fmla="*/ 50 w 98"/>
                  <a:gd name="T21" fmla="*/ 93 h 93"/>
                  <a:gd name="T22" fmla="*/ 51 w 98"/>
                  <a:gd name="T23" fmla="*/ 93 h 93"/>
                  <a:gd name="T24" fmla="*/ 55 w 98"/>
                  <a:gd name="T25" fmla="*/ 91 h 93"/>
                  <a:gd name="T26" fmla="*/ 54 w 98"/>
                  <a:gd name="T27" fmla="*/ 86 h 93"/>
                  <a:gd name="T28" fmla="*/ 76 w 98"/>
                  <a:gd name="T29" fmla="*/ 64 h 93"/>
                  <a:gd name="T30" fmla="*/ 79 w 98"/>
                  <a:gd name="T31" fmla="*/ 65 h 93"/>
                  <a:gd name="T32" fmla="*/ 84 w 98"/>
                  <a:gd name="T33" fmla="*/ 61 h 93"/>
                  <a:gd name="T34" fmla="*/ 82 w 98"/>
                  <a:gd name="T35" fmla="*/ 58 h 93"/>
                  <a:gd name="T36" fmla="*/ 91 w 98"/>
                  <a:gd name="T37" fmla="*/ 49 h 93"/>
                  <a:gd name="T38" fmla="*/ 93 w 98"/>
                  <a:gd name="T39" fmla="*/ 49 h 93"/>
                  <a:gd name="T40" fmla="*/ 98 w 98"/>
                  <a:gd name="T41" fmla="*/ 46 h 93"/>
                  <a:gd name="T42" fmla="*/ 95 w 98"/>
                  <a:gd name="T43" fmla="*/ 42 h 93"/>
                  <a:gd name="T44" fmla="*/ 63 w 98"/>
                  <a:gd name="T45" fmla="*/ 69 h 93"/>
                  <a:gd name="T46" fmla="*/ 62 w 98"/>
                  <a:gd name="T47" fmla="*/ 68 h 93"/>
                  <a:gd name="T48" fmla="*/ 43 w 98"/>
                  <a:gd name="T49" fmla="*/ 63 h 93"/>
                  <a:gd name="T50" fmla="*/ 44 w 98"/>
                  <a:gd name="T51" fmla="*/ 57 h 93"/>
                  <a:gd name="T52" fmla="*/ 44 w 98"/>
                  <a:gd name="T53" fmla="*/ 57 h 93"/>
                  <a:gd name="T54" fmla="*/ 49 w 98"/>
                  <a:gd name="T55" fmla="*/ 62 h 93"/>
                  <a:gd name="T56" fmla="*/ 50 w 98"/>
                  <a:gd name="T57" fmla="*/ 62 h 93"/>
                  <a:gd name="T58" fmla="*/ 73 w 98"/>
                  <a:gd name="T59" fmla="*/ 64 h 93"/>
                  <a:gd name="T60" fmla="*/ 63 w 98"/>
                  <a:gd name="T61" fmla="*/ 69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98" h="93">
                    <a:moveTo>
                      <a:pt x="95" y="42"/>
                    </a:moveTo>
                    <a:cubicBezTo>
                      <a:pt x="63" y="37"/>
                      <a:pt x="63" y="37"/>
                      <a:pt x="63" y="37"/>
                    </a:cubicBezTo>
                    <a:cubicBezTo>
                      <a:pt x="57" y="22"/>
                      <a:pt x="57" y="22"/>
                      <a:pt x="57" y="22"/>
                    </a:cubicBezTo>
                    <a:cubicBezTo>
                      <a:pt x="52" y="12"/>
                      <a:pt x="50" y="9"/>
                      <a:pt x="43" y="5"/>
                    </a:cubicBezTo>
                    <a:cubicBezTo>
                      <a:pt x="33" y="0"/>
                      <a:pt x="20" y="4"/>
                      <a:pt x="14" y="14"/>
                    </a:cubicBezTo>
                    <a:cubicBezTo>
                      <a:pt x="5" y="32"/>
                      <a:pt x="0" y="50"/>
                      <a:pt x="0" y="69"/>
                    </a:cubicBezTo>
                    <a:cubicBezTo>
                      <a:pt x="0" y="82"/>
                      <a:pt x="13" y="93"/>
                      <a:pt x="26" y="89"/>
                    </a:cubicBezTo>
                    <a:cubicBezTo>
                      <a:pt x="27" y="90"/>
                      <a:pt x="28" y="90"/>
                      <a:pt x="29" y="90"/>
                    </a:cubicBezTo>
                    <a:cubicBezTo>
                      <a:pt x="29" y="90"/>
                      <a:pt x="36" y="89"/>
                      <a:pt x="42" y="91"/>
                    </a:cubicBezTo>
                    <a:cubicBezTo>
                      <a:pt x="43" y="91"/>
                      <a:pt x="43" y="91"/>
                      <a:pt x="43" y="91"/>
                    </a:cubicBezTo>
                    <a:cubicBezTo>
                      <a:pt x="44" y="91"/>
                      <a:pt x="48" y="93"/>
                      <a:pt x="50" y="93"/>
                    </a:cubicBezTo>
                    <a:cubicBezTo>
                      <a:pt x="50" y="93"/>
                      <a:pt x="51" y="93"/>
                      <a:pt x="51" y="93"/>
                    </a:cubicBezTo>
                    <a:cubicBezTo>
                      <a:pt x="53" y="93"/>
                      <a:pt x="54" y="92"/>
                      <a:pt x="55" y="91"/>
                    </a:cubicBezTo>
                    <a:cubicBezTo>
                      <a:pt x="56" y="89"/>
                      <a:pt x="55" y="88"/>
                      <a:pt x="54" y="86"/>
                    </a:cubicBezTo>
                    <a:cubicBezTo>
                      <a:pt x="76" y="64"/>
                      <a:pt x="76" y="64"/>
                      <a:pt x="76" y="64"/>
                    </a:cubicBezTo>
                    <a:cubicBezTo>
                      <a:pt x="79" y="65"/>
                      <a:pt x="79" y="65"/>
                      <a:pt x="79" y="65"/>
                    </a:cubicBezTo>
                    <a:cubicBezTo>
                      <a:pt x="82" y="65"/>
                      <a:pt x="84" y="63"/>
                      <a:pt x="84" y="61"/>
                    </a:cubicBezTo>
                    <a:cubicBezTo>
                      <a:pt x="84" y="60"/>
                      <a:pt x="83" y="58"/>
                      <a:pt x="82" y="58"/>
                    </a:cubicBezTo>
                    <a:cubicBezTo>
                      <a:pt x="91" y="49"/>
                      <a:pt x="91" y="49"/>
                      <a:pt x="91" y="49"/>
                    </a:cubicBezTo>
                    <a:cubicBezTo>
                      <a:pt x="93" y="49"/>
                      <a:pt x="93" y="49"/>
                      <a:pt x="93" y="49"/>
                    </a:cubicBezTo>
                    <a:cubicBezTo>
                      <a:pt x="96" y="50"/>
                      <a:pt x="98" y="48"/>
                      <a:pt x="98" y="46"/>
                    </a:cubicBezTo>
                    <a:cubicBezTo>
                      <a:pt x="98" y="44"/>
                      <a:pt x="97" y="42"/>
                      <a:pt x="95" y="42"/>
                    </a:cubicBezTo>
                    <a:close/>
                    <a:moveTo>
                      <a:pt x="63" y="69"/>
                    </a:moveTo>
                    <a:cubicBezTo>
                      <a:pt x="63" y="68"/>
                      <a:pt x="63" y="68"/>
                      <a:pt x="62" y="68"/>
                    </a:cubicBezTo>
                    <a:cubicBezTo>
                      <a:pt x="60" y="65"/>
                      <a:pt x="55" y="64"/>
                      <a:pt x="43" y="63"/>
                    </a:cubicBezTo>
                    <a:cubicBezTo>
                      <a:pt x="43" y="61"/>
                      <a:pt x="43" y="59"/>
                      <a:pt x="44" y="57"/>
                    </a:cubicBezTo>
                    <a:cubicBezTo>
                      <a:pt x="44" y="57"/>
                      <a:pt x="44" y="57"/>
                      <a:pt x="44" y="57"/>
                    </a:cubicBezTo>
                    <a:cubicBezTo>
                      <a:pt x="45" y="59"/>
                      <a:pt x="47" y="61"/>
                      <a:pt x="49" y="62"/>
                    </a:cubicBezTo>
                    <a:cubicBezTo>
                      <a:pt x="49" y="62"/>
                      <a:pt x="50" y="62"/>
                      <a:pt x="50" y="62"/>
                    </a:cubicBezTo>
                    <a:cubicBezTo>
                      <a:pt x="73" y="64"/>
                      <a:pt x="73" y="64"/>
                      <a:pt x="73" y="64"/>
                    </a:cubicBezTo>
                    <a:lnTo>
                      <a:pt x="63" y="69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9" name="Freeform 95"/>
              <p:cNvSpPr/>
              <p:nvPr/>
            </p:nvSpPr>
            <p:spPr bwMode="auto">
              <a:xfrm>
                <a:off x="6505" y="1211"/>
                <a:ext cx="227" cy="359"/>
              </a:xfrm>
              <a:custGeom>
                <a:avLst/>
                <a:gdLst>
                  <a:gd name="T0" fmla="*/ 119 w 123"/>
                  <a:gd name="T1" fmla="*/ 0 h 194"/>
                  <a:gd name="T2" fmla="*/ 58 w 123"/>
                  <a:gd name="T3" fmla="*/ 0 h 194"/>
                  <a:gd name="T4" fmla="*/ 55 w 123"/>
                  <a:gd name="T5" fmla="*/ 1 h 194"/>
                  <a:gd name="T6" fmla="*/ 54 w 123"/>
                  <a:gd name="T7" fmla="*/ 5 h 194"/>
                  <a:gd name="T8" fmla="*/ 60 w 123"/>
                  <a:gd name="T9" fmla="*/ 38 h 194"/>
                  <a:gd name="T10" fmla="*/ 4 w 123"/>
                  <a:gd name="T11" fmla="*/ 119 h 194"/>
                  <a:gd name="T12" fmla="*/ 0 w 123"/>
                  <a:gd name="T13" fmla="*/ 123 h 194"/>
                  <a:gd name="T14" fmla="*/ 0 w 123"/>
                  <a:gd name="T15" fmla="*/ 190 h 194"/>
                  <a:gd name="T16" fmla="*/ 4 w 123"/>
                  <a:gd name="T17" fmla="*/ 194 h 194"/>
                  <a:gd name="T18" fmla="*/ 119 w 123"/>
                  <a:gd name="T19" fmla="*/ 194 h 194"/>
                  <a:gd name="T20" fmla="*/ 123 w 123"/>
                  <a:gd name="T21" fmla="*/ 190 h 194"/>
                  <a:gd name="T22" fmla="*/ 123 w 123"/>
                  <a:gd name="T23" fmla="*/ 4 h 194"/>
                  <a:gd name="T24" fmla="*/ 119 w 123"/>
                  <a:gd name="T25" fmla="*/ 0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23" h="194">
                    <a:moveTo>
                      <a:pt x="119" y="0"/>
                    </a:moveTo>
                    <a:cubicBezTo>
                      <a:pt x="58" y="0"/>
                      <a:pt x="58" y="0"/>
                      <a:pt x="58" y="0"/>
                    </a:cubicBezTo>
                    <a:cubicBezTo>
                      <a:pt x="57" y="0"/>
                      <a:pt x="56" y="0"/>
                      <a:pt x="55" y="1"/>
                    </a:cubicBezTo>
                    <a:cubicBezTo>
                      <a:pt x="54" y="3"/>
                      <a:pt x="54" y="4"/>
                      <a:pt x="54" y="5"/>
                    </a:cubicBezTo>
                    <a:cubicBezTo>
                      <a:pt x="58" y="16"/>
                      <a:pt x="60" y="27"/>
                      <a:pt x="60" y="38"/>
                    </a:cubicBezTo>
                    <a:cubicBezTo>
                      <a:pt x="60" y="80"/>
                      <a:pt x="35" y="116"/>
                      <a:pt x="4" y="119"/>
                    </a:cubicBezTo>
                    <a:cubicBezTo>
                      <a:pt x="2" y="119"/>
                      <a:pt x="0" y="121"/>
                      <a:pt x="0" y="123"/>
                    </a:cubicBezTo>
                    <a:cubicBezTo>
                      <a:pt x="0" y="190"/>
                      <a:pt x="0" y="190"/>
                      <a:pt x="0" y="190"/>
                    </a:cubicBezTo>
                    <a:cubicBezTo>
                      <a:pt x="0" y="192"/>
                      <a:pt x="2" y="194"/>
                      <a:pt x="4" y="194"/>
                    </a:cubicBezTo>
                    <a:cubicBezTo>
                      <a:pt x="119" y="194"/>
                      <a:pt x="119" y="194"/>
                      <a:pt x="119" y="194"/>
                    </a:cubicBezTo>
                    <a:cubicBezTo>
                      <a:pt x="121" y="194"/>
                      <a:pt x="123" y="192"/>
                      <a:pt x="123" y="190"/>
                    </a:cubicBezTo>
                    <a:cubicBezTo>
                      <a:pt x="123" y="4"/>
                      <a:pt x="123" y="4"/>
                      <a:pt x="123" y="4"/>
                    </a:cubicBezTo>
                    <a:cubicBezTo>
                      <a:pt x="123" y="2"/>
                      <a:pt x="121" y="0"/>
                      <a:pt x="119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0" name="Oval 96"/>
              <p:cNvSpPr>
                <a:spLocks noChangeArrowheads="1"/>
              </p:cNvSpPr>
              <p:nvPr/>
            </p:nvSpPr>
            <p:spPr bwMode="auto">
              <a:xfrm>
                <a:off x="6472" y="1228"/>
                <a:ext cx="81" cy="81"/>
              </a:xfrm>
              <a:prstGeom prst="ellipse">
                <a:avLst/>
              </a:pr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1" name="Freeform 97"/>
              <p:cNvSpPr/>
              <p:nvPr/>
            </p:nvSpPr>
            <p:spPr bwMode="auto">
              <a:xfrm>
                <a:off x="6379" y="1339"/>
                <a:ext cx="37" cy="231"/>
              </a:xfrm>
              <a:custGeom>
                <a:avLst/>
                <a:gdLst>
                  <a:gd name="T0" fmla="*/ 16 w 20"/>
                  <a:gd name="T1" fmla="*/ 125 h 125"/>
                  <a:gd name="T2" fmla="*/ 12 w 20"/>
                  <a:gd name="T3" fmla="*/ 121 h 125"/>
                  <a:gd name="T4" fmla="*/ 12 w 20"/>
                  <a:gd name="T5" fmla="*/ 73 h 125"/>
                  <a:gd name="T6" fmla="*/ 0 w 20"/>
                  <a:gd name="T7" fmla="*/ 5 h 125"/>
                  <a:gd name="T8" fmla="*/ 3 w 20"/>
                  <a:gd name="T9" fmla="*/ 0 h 125"/>
                  <a:gd name="T10" fmla="*/ 8 w 20"/>
                  <a:gd name="T11" fmla="*/ 4 h 125"/>
                  <a:gd name="T12" fmla="*/ 20 w 20"/>
                  <a:gd name="T13" fmla="*/ 72 h 125"/>
                  <a:gd name="T14" fmla="*/ 20 w 20"/>
                  <a:gd name="T15" fmla="*/ 73 h 125"/>
                  <a:gd name="T16" fmla="*/ 20 w 20"/>
                  <a:gd name="T17" fmla="*/ 121 h 125"/>
                  <a:gd name="T18" fmla="*/ 16 w 20"/>
                  <a:gd name="T19" fmla="*/ 125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0" h="125">
                    <a:moveTo>
                      <a:pt x="16" y="125"/>
                    </a:moveTo>
                    <a:cubicBezTo>
                      <a:pt x="14" y="125"/>
                      <a:pt x="12" y="123"/>
                      <a:pt x="12" y="121"/>
                    </a:cubicBezTo>
                    <a:cubicBezTo>
                      <a:pt x="12" y="73"/>
                      <a:pt x="12" y="73"/>
                      <a:pt x="12" y="73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3"/>
                      <a:pt x="1" y="1"/>
                      <a:pt x="3" y="0"/>
                    </a:cubicBezTo>
                    <a:cubicBezTo>
                      <a:pt x="5" y="0"/>
                      <a:pt x="7" y="1"/>
                      <a:pt x="8" y="4"/>
                    </a:cubicBezTo>
                    <a:cubicBezTo>
                      <a:pt x="20" y="72"/>
                      <a:pt x="20" y="72"/>
                      <a:pt x="20" y="72"/>
                    </a:cubicBezTo>
                    <a:cubicBezTo>
                      <a:pt x="20" y="73"/>
                      <a:pt x="20" y="73"/>
                      <a:pt x="20" y="73"/>
                    </a:cubicBezTo>
                    <a:cubicBezTo>
                      <a:pt x="20" y="121"/>
                      <a:pt x="20" y="121"/>
                      <a:pt x="20" y="121"/>
                    </a:cubicBezTo>
                    <a:cubicBezTo>
                      <a:pt x="20" y="123"/>
                      <a:pt x="18" y="125"/>
                      <a:pt x="16" y="125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2" name="Freeform 98"/>
              <p:cNvSpPr/>
              <p:nvPr/>
            </p:nvSpPr>
            <p:spPr bwMode="auto">
              <a:xfrm>
                <a:off x="6401" y="1467"/>
                <a:ext cx="108" cy="100"/>
              </a:xfrm>
              <a:custGeom>
                <a:avLst/>
                <a:gdLst>
                  <a:gd name="T0" fmla="*/ 53 w 58"/>
                  <a:gd name="T1" fmla="*/ 54 h 54"/>
                  <a:gd name="T2" fmla="*/ 49 w 58"/>
                  <a:gd name="T3" fmla="*/ 50 h 54"/>
                  <a:gd name="T4" fmla="*/ 41 w 58"/>
                  <a:gd name="T5" fmla="*/ 8 h 54"/>
                  <a:gd name="T6" fmla="*/ 4 w 58"/>
                  <a:gd name="T7" fmla="*/ 8 h 54"/>
                  <a:gd name="T8" fmla="*/ 0 w 58"/>
                  <a:gd name="T9" fmla="*/ 4 h 54"/>
                  <a:gd name="T10" fmla="*/ 4 w 58"/>
                  <a:gd name="T11" fmla="*/ 0 h 54"/>
                  <a:gd name="T12" fmla="*/ 44 w 58"/>
                  <a:gd name="T13" fmla="*/ 0 h 54"/>
                  <a:gd name="T14" fmla="*/ 48 w 58"/>
                  <a:gd name="T15" fmla="*/ 3 h 54"/>
                  <a:gd name="T16" fmla="*/ 57 w 58"/>
                  <a:gd name="T17" fmla="*/ 49 h 54"/>
                  <a:gd name="T18" fmla="*/ 54 w 58"/>
                  <a:gd name="T19" fmla="*/ 54 h 54"/>
                  <a:gd name="T20" fmla="*/ 53 w 58"/>
                  <a:gd name="T21" fmla="*/ 5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8" h="54">
                    <a:moveTo>
                      <a:pt x="53" y="54"/>
                    </a:moveTo>
                    <a:cubicBezTo>
                      <a:pt x="51" y="54"/>
                      <a:pt x="50" y="52"/>
                      <a:pt x="49" y="50"/>
                    </a:cubicBezTo>
                    <a:cubicBezTo>
                      <a:pt x="41" y="8"/>
                      <a:pt x="41" y="8"/>
                      <a:pt x="41" y="8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2" y="8"/>
                      <a:pt x="0" y="6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46" y="0"/>
                      <a:pt x="47" y="1"/>
                      <a:pt x="48" y="3"/>
                    </a:cubicBezTo>
                    <a:cubicBezTo>
                      <a:pt x="57" y="49"/>
                      <a:pt x="57" y="49"/>
                      <a:pt x="57" y="49"/>
                    </a:cubicBezTo>
                    <a:cubicBezTo>
                      <a:pt x="58" y="51"/>
                      <a:pt x="56" y="53"/>
                      <a:pt x="54" y="54"/>
                    </a:cubicBezTo>
                    <a:cubicBezTo>
                      <a:pt x="54" y="54"/>
                      <a:pt x="53" y="54"/>
                      <a:pt x="53" y="5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3" name="Oval 99"/>
              <p:cNvSpPr>
                <a:spLocks noChangeArrowheads="1"/>
              </p:cNvSpPr>
              <p:nvPr/>
            </p:nvSpPr>
            <p:spPr bwMode="auto">
              <a:xfrm>
                <a:off x="217" y="2009"/>
                <a:ext cx="68" cy="69"/>
              </a:xfrm>
              <a:prstGeom prst="ellipse">
                <a:avLst/>
              </a:pr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4" name="Freeform 100"/>
              <p:cNvSpPr/>
              <p:nvPr/>
            </p:nvSpPr>
            <p:spPr bwMode="auto">
              <a:xfrm>
                <a:off x="206" y="2083"/>
                <a:ext cx="188" cy="252"/>
              </a:xfrm>
              <a:custGeom>
                <a:avLst/>
                <a:gdLst>
                  <a:gd name="T0" fmla="*/ 99 w 102"/>
                  <a:gd name="T1" fmla="*/ 14 h 136"/>
                  <a:gd name="T2" fmla="*/ 81 w 102"/>
                  <a:gd name="T3" fmla="*/ 11 h 136"/>
                  <a:gd name="T4" fmla="*/ 59 w 102"/>
                  <a:gd name="T5" fmla="*/ 27 h 136"/>
                  <a:gd name="T6" fmla="*/ 43 w 102"/>
                  <a:gd name="T7" fmla="*/ 11 h 136"/>
                  <a:gd name="T8" fmla="*/ 22 w 102"/>
                  <a:gd name="T9" fmla="*/ 0 h 136"/>
                  <a:gd name="T10" fmla="*/ 15 w 102"/>
                  <a:gd name="T11" fmla="*/ 0 h 136"/>
                  <a:gd name="T12" fmla="*/ 0 w 102"/>
                  <a:gd name="T13" fmla="*/ 15 h 136"/>
                  <a:gd name="T14" fmla="*/ 0 w 102"/>
                  <a:gd name="T15" fmla="*/ 68 h 136"/>
                  <a:gd name="T16" fmla="*/ 15 w 102"/>
                  <a:gd name="T17" fmla="*/ 84 h 136"/>
                  <a:gd name="T18" fmla="*/ 25 w 102"/>
                  <a:gd name="T19" fmla="*/ 84 h 136"/>
                  <a:gd name="T20" fmla="*/ 27 w 102"/>
                  <a:gd name="T21" fmla="*/ 84 h 136"/>
                  <a:gd name="T22" fmla="*/ 55 w 102"/>
                  <a:gd name="T23" fmla="*/ 84 h 136"/>
                  <a:gd name="T24" fmla="*/ 55 w 102"/>
                  <a:gd name="T25" fmla="*/ 123 h 136"/>
                  <a:gd name="T26" fmla="*/ 67 w 102"/>
                  <a:gd name="T27" fmla="*/ 136 h 136"/>
                  <a:gd name="T28" fmla="*/ 80 w 102"/>
                  <a:gd name="T29" fmla="*/ 123 h 136"/>
                  <a:gd name="T30" fmla="*/ 80 w 102"/>
                  <a:gd name="T31" fmla="*/ 71 h 136"/>
                  <a:gd name="T32" fmla="*/ 67 w 102"/>
                  <a:gd name="T33" fmla="*/ 58 h 136"/>
                  <a:gd name="T34" fmla="*/ 44 w 102"/>
                  <a:gd name="T35" fmla="*/ 58 h 136"/>
                  <a:gd name="T36" fmla="*/ 44 w 102"/>
                  <a:gd name="T37" fmla="*/ 48 h 136"/>
                  <a:gd name="T38" fmla="*/ 48 w 102"/>
                  <a:gd name="T39" fmla="*/ 53 h 136"/>
                  <a:gd name="T40" fmla="*/ 65 w 102"/>
                  <a:gd name="T41" fmla="*/ 54 h 136"/>
                  <a:gd name="T42" fmla="*/ 96 w 102"/>
                  <a:gd name="T43" fmla="*/ 31 h 136"/>
                  <a:gd name="T44" fmla="*/ 101 w 102"/>
                  <a:gd name="T45" fmla="*/ 23 h 136"/>
                  <a:gd name="T46" fmla="*/ 99 w 102"/>
                  <a:gd name="T47" fmla="*/ 14 h 1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02" h="136">
                    <a:moveTo>
                      <a:pt x="99" y="14"/>
                    </a:moveTo>
                    <a:cubicBezTo>
                      <a:pt x="95" y="8"/>
                      <a:pt x="87" y="7"/>
                      <a:pt x="81" y="11"/>
                    </a:cubicBezTo>
                    <a:cubicBezTo>
                      <a:pt x="59" y="27"/>
                      <a:pt x="59" y="27"/>
                      <a:pt x="59" y="27"/>
                    </a:cubicBezTo>
                    <a:cubicBezTo>
                      <a:pt x="43" y="11"/>
                      <a:pt x="43" y="11"/>
                      <a:pt x="43" y="11"/>
                    </a:cubicBezTo>
                    <a:cubicBezTo>
                      <a:pt x="38" y="4"/>
                      <a:pt x="29" y="0"/>
                      <a:pt x="22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7" y="0"/>
                      <a:pt x="0" y="7"/>
                      <a:pt x="0" y="15"/>
                    </a:cubicBezTo>
                    <a:cubicBezTo>
                      <a:pt x="0" y="68"/>
                      <a:pt x="0" y="68"/>
                      <a:pt x="0" y="68"/>
                    </a:cubicBezTo>
                    <a:cubicBezTo>
                      <a:pt x="0" y="77"/>
                      <a:pt x="7" y="84"/>
                      <a:pt x="15" y="84"/>
                    </a:cubicBezTo>
                    <a:cubicBezTo>
                      <a:pt x="25" y="84"/>
                      <a:pt x="25" y="84"/>
                      <a:pt x="25" y="84"/>
                    </a:cubicBezTo>
                    <a:cubicBezTo>
                      <a:pt x="25" y="84"/>
                      <a:pt x="26" y="84"/>
                      <a:pt x="27" y="84"/>
                    </a:cubicBezTo>
                    <a:cubicBezTo>
                      <a:pt x="55" y="84"/>
                      <a:pt x="55" y="84"/>
                      <a:pt x="55" y="84"/>
                    </a:cubicBezTo>
                    <a:cubicBezTo>
                      <a:pt x="55" y="123"/>
                      <a:pt x="55" y="123"/>
                      <a:pt x="55" y="123"/>
                    </a:cubicBezTo>
                    <a:cubicBezTo>
                      <a:pt x="55" y="130"/>
                      <a:pt x="60" y="136"/>
                      <a:pt x="67" y="136"/>
                    </a:cubicBezTo>
                    <a:cubicBezTo>
                      <a:pt x="74" y="136"/>
                      <a:pt x="80" y="130"/>
                      <a:pt x="80" y="123"/>
                    </a:cubicBezTo>
                    <a:cubicBezTo>
                      <a:pt x="80" y="71"/>
                      <a:pt x="80" y="71"/>
                      <a:pt x="80" y="71"/>
                    </a:cubicBezTo>
                    <a:cubicBezTo>
                      <a:pt x="80" y="64"/>
                      <a:pt x="74" y="58"/>
                      <a:pt x="67" y="58"/>
                    </a:cubicBezTo>
                    <a:cubicBezTo>
                      <a:pt x="44" y="58"/>
                      <a:pt x="44" y="58"/>
                      <a:pt x="44" y="58"/>
                    </a:cubicBezTo>
                    <a:cubicBezTo>
                      <a:pt x="44" y="48"/>
                      <a:pt x="44" y="48"/>
                      <a:pt x="44" y="48"/>
                    </a:cubicBezTo>
                    <a:cubicBezTo>
                      <a:pt x="48" y="53"/>
                      <a:pt x="48" y="53"/>
                      <a:pt x="48" y="53"/>
                    </a:cubicBezTo>
                    <a:cubicBezTo>
                      <a:pt x="53" y="57"/>
                      <a:pt x="60" y="58"/>
                      <a:pt x="65" y="54"/>
                    </a:cubicBezTo>
                    <a:cubicBezTo>
                      <a:pt x="96" y="31"/>
                      <a:pt x="96" y="31"/>
                      <a:pt x="96" y="31"/>
                    </a:cubicBezTo>
                    <a:cubicBezTo>
                      <a:pt x="99" y="29"/>
                      <a:pt x="101" y="26"/>
                      <a:pt x="101" y="23"/>
                    </a:cubicBezTo>
                    <a:cubicBezTo>
                      <a:pt x="102" y="20"/>
                      <a:pt x="101" y="16"/>
                      <a:pt x="99" y="1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5" name="Freeform 101"/>
              <p:cNvSpPr/>
              <p:nvPr/>
            </p:nvSpPr>
            <p:spPr bwMode="auto">
              <a:xfrm>
                <a:off x="418" y="2013"/>
                <a:ext cx="93" cy="120"/>
              </a:xfrm>
              <a:custGeom>
                <a:avLst/>
                <a:gdLst>
                  <a:gd name="T0" fmla="*/ 47 w 50"/>
                  <a:gd name="T1" fmla="*/ 14 h 65"/>
                  <a:gd name="T2" fmla="*/ 5 w 50"/>
                  <a:gd name="T3" fmla="*/ 1 h 65"/>
                  <a:gd name="T4" fmla="*/ 2 w 50"/>
                  <a:gd name="T5" fmla="*/ 1 h 65"/>
                  <a:gd name="T6" fmla="*/ 0 w 50"/>
                  <a:gd name="T7" fmla="*/ 5 h 65"/>
                  <a:gd name="T8" fmla="*/ 0 w 50"/>
                  <a:gd name="T9" fmla="*/ 61 h 65"/>
                  <a:gd name="T10" fmla="*/ 2 w 50"/>
                  <a:gd name="T11" fmla="*/ 65 h 65"/>
                  <a:gd name="T12" fmla="*/ 4 w 50"/>
                  <a:gd name="T13" fmla="*/ 65 h 65"/>
                  <a:gd name="T14" fmla="*/ 5 w 50"/>
                  <a:gd name="T15" fmla="*/ 65 h 65"/>
                  <a:gd name="T16" fmla="*/ 47 w 50"/>
                  <a:gd name="T17" fmla="*/ 52 h 65"/>
                  <a:gd name="T18" fmla="*/ 50 w 50"/>
                  <a:gd name="T19" fmla="*/ 48 h 65"/>
                  <a:gd name="T20" fmla="*/ 50 w 50"/>
                  <a:gd name="T21" fmla="*/ 18 h 65"/>
                  <a:gd name="T22" fmla="*/ 47 w 50"/>
                  <a:gd name="T23" fmla="*/ 14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0" h="65">
                    <a:moveTo>
                      <a:pt x="47" y="14"/>
                    </a:moveTo>
                    <a:cubicBezTo>
                      <a:pt x="5" y="1"/>
                      <a:pt x="5" y="1"/>
                      <a:pt x="5" y="1"/>
                    </a:cubicBezTo>
                    <a:cubicBezTo>
                      <a:pt x="4" y="0"/>
                      <a:pt x="3" y="1"/>
                      <a:pt x="2" y="1"/>
                    </a:cubicBezTo>
                    <a:cubicBezTo>
                      <a:pt x="1" y="2"/>
                      <a:pt x="0" y="3"/>
                      <a:pt x="0" y="5"/>
                    </a:cubicBezTo>
                    <a:cubicBezTo>
                      <a:pt x="0" y="61"/>
                      <a:pt x="0" y="61"/>
                      <a:pt x="0" y="61"/>
                    </a:cubicBezTo>
                    <a:cubicBezTo>
                      <a:pt x="0" y="63"/>
                      <a:pt x="1" y="64"/>
                      <a:pt x="2" y="65"/>
                    </a:cubicBezTo>
                    <a:cubicBezTo>
                      <a:pt x="2" y="65"/>
                      <a:pt x="3" y="65"/>
                      <a:pt x="4" y="65"/>
                    </a:cubicBezTo>
                    <a:cubicBezTo>
                      <a:pt x="4" y="65"/>
                      <a:pt x="5" y="65"/>
                      <a:pt x="5" y="65"/>
                    </a:cubicBezTo>
                    <a:cubicBezTo>
                      <a:pt x="47" y="52"/>
                      <a:pt x="47" y="52"/>
                      <a:pt x="47" y="52"/>
                    </a:cubicBezTo>
                    <a:cubicBezTo>
                      <a:pt x="49" y="52"/>
                      <a:pt x="50" y="50"/>
                      <a:pt x="50" y="48"/>
                    </a:cubicBezTo>
                    <a:cubicBezTo>
                      <a:pt x="50" y="18"/>
                      <a:pt x="50" y="18"/>
                      <a:pt x="50" y="18"/>
                    </a:cubicBezTo>
                    <a:cubicBezTo>
                      <a:pt x="50" y="16"/>
                      <a:pt x="49" y="15"/>
                      <a:pt x="47" y="1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6" name="Freeform 102"/>
              <p:cNvSpPr/>
              <p:nvPr/>
            </p:nvSpPr>
            <p:spPr bwMode="auto">
              <a:xfrm>
                <a:off x="437" y="2105"/>
                <a:ext cx="55" cy="41"/>
              </a:xfrm>
              <a:custGeom>
                <a:avLst/>
                <a:gdLst>
                  <a:gd name="T0" fmla="*/ 26 w 30"/>
                  <a:gd name="T1" fmla="*/ 22 h 22"/>
                  <a:gd name="T2" fmla="*/ 4 w 30"/>
                  <a:gd name="T3" fmla="*/ 22 h 22"/>
                  <a:gd name="T4" fmla="*/ 0 w 30"/>
                  <a:gd name="T5" fmla="*/ 18 h 22"/>
                  <a:gd name="T6" fmla="*/ 0 w 30"/>
                  <a:gd name="T7" fmla="*/ 10 h 22"/>
                  <a:gd name="T8" fmla="*/ 4 w 30"/>
                  <a:gd name="T9" fmla="*/ 6 h 22"/>
                  <a:gd name="T10" fmla="*/ 8 w 30"/>
                  <a:gd name="T11" fmla="*/ 10 h 22"/>
                  <a:gd name="T12" fmla="*/ 8 w 30"/>
                  <a:gd name="T13" fmla="*/ 14 h 22"/>
                  <a:gd name="T14" fmla="*/ 22 w 30"/>
                  <a:gd name="T15" fmla="*/ 14 h 22"/>
                  <a:gd name="T16" fmla="*/ 22 w 30"/>
                  <a:gd name="T17" fmla="*/ 4 h 22"/>
                  <a:gd name="T18" fmla="*/ 26 w 30"/>
                  <a:gd name="T19" fmla="*/ 0 h 22"/>
                  <a:gd name="T20" fmla="*/ 30 w 30"/>
                  <a:gd name="T21" fmla="*/ 4 h 22"/>
                  <a:gd name="T22" fmla="*/ 30 w 30"/>
                  <a:gd name="T23" fmla="*/ 18 h 22"/>
                  <a:gd name="T24" fmla="*/ 26 w 30"/>
                  <a:gd name="T25" fmla="*/ 2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0" h="22">
                    <a:moveTo>
                      <a:pt x="26" y="22"/>
                    </a:moveTo>
                    <a:cubicBezTo>
                      <a:pt x="4" y="22"/>
                      <a:pt x="4" y="22"/>
                      <a:pt x="4" y="22"/>
                    </a:cubicBezTo>
                    <a:cubicBezTo>
                      <a:pt x="2" y="22"/>
                      <a:pt x="0" y="21"/>
                      <a:pt x="0" y="18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8"/>
                      <a:pt x="2" y="6"/>
                      <a:pt x="4" y="6"/>
                    </a:cubicBezTo>
                    <a:cubicBezTo>
                      <a:pt x="6" y="6"/>
                      <a:pt x="8" y="8"/>
                      <a:pt x="8" y="10"/>
                    </a:cubicBezTo>
                    <a:cubicBezTo>
                      <a:pt x="8" y="14"/>
                      <a:pt x="8" y="14"/>
                      <a:pt x="8" y="14"/>
                    </a:cubicBezTo>
                    <a:cubicBezTo>
                      <a:pt x="22" y="14"/>
                      <a:pt x="22" y="14"/>
                      <a:pt x="22" y="14"/>
                    </a:cubicBezTo>
                    <a:cubicBezTo>
                      <a:pt x="22" y="4"/>
                      <a:pt x="22" y="4"/>
                      <a:pt x="22" y="4"/>
                    </a:cubicBezTo>
                    <a:cubicBezTo>
                      <a:pt x="22" y="1"/>
                      <a:pt x="24" y="0"/>
                      <a:pt x="26" y="0"/>
                    </a:cubicBezTo>
                    <a:cubicBezTo>
                      <a:pt x="29" y="0"/>
                      <a:pt x="30" y="1"/>
                      <a:pt x="30" y="4"/>
                    </a:cubicBezTo>
                    <a:cubicBezTo>
                      <a:pt x="30" y="18"/>
                      <a:pt x="30" y="18"/>
                      <a:pt x="30" y="18"/>
                    </a:cubicBezTo>
                    <a:cubicBezTo>
                      <a:pt x="30" y="21"/>
                      <a:pt x="29" y="22"/>
                      <a:pt x="26" y="2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7" name="Freeform 103"/>
              <p:cNvSpPr/>
              <p:nvPr/>
            </p:nvSpPr>
            <p:spPr bwMode="auto">
              <a:xfrm>
                <a:off x="376" y="2150"/>
                <a:ext cx="152" cy="185"/>
              </a:xfrm>
              <a:custGeom>
                <a:avLst/>
                <a:gdLst>
                  <a:gd name="T0" fmla="*/ 27 w 82"/>
                  <a:gd name="T1" fmla="*/ 100 h 100"/>
                  <a:gd name="T2" fmla="*/ 25 w 82"/>
                  <a:gd name="T3" fmla="*/ 100 h 100"/>
                  <a:gd name="T4" fmla="*/ 24 w 82"/>
                  <a:gd name="T5" fmla="*/ 94 h 100"/>
                  <a:gd name="T6" fmla="*/ 73 w 82"/>
                  <a:gd name="T7" fmla="*/ 19 h 100"/>
                  <a:gd name="T8" fmla="*/ 67 w 82"/>
                  <a:gd name="T9" fmla="*/ 8 h 100"/>
                  <a:gd name="T10" fmla="*/ 4 w 82"/>
                  <a:gd name="T11" fmla="*/ 8 h 100"/>
                  <a:gd name="T12" fmla="*/ 0 w 82"/>
                  <a:gd name="T13" fmla="*/ 4 h 100"/>
                  <a:gd name="T14" fmla="*/ 4 w 82"/>
                  <a:gd name="T15" fmla="*/ 0 h 100"/>
                  <a:gd name="T16" fmla="*/ 69 w 82"/>
                  <a:gd name="T17" fmla="*/ 0 h 100"/>
                  <a:gd name="T18" fmla="*/ 72 w 82"/>
                  <a:gd name="T19" fmla="*/ 2 h 100"/>
                  <a:gd name="T20" fmla="*/ 81 w 82"/>
                  <a:gd name="T21" fmla="*/ 17 h 100"/>
                  <a:gd name="T22" fmla="*/ 81 w 82"/>
                  <a:gd name="T23" fmla="*/ 21 h 100"/>
                  <a:gd name="T24" fmla="*/ 30 w 82"/>
                  <a:gd name="T25" fmla="*/ 98 h 100"/>
                  <a:gd name="T26" fmla="*/ 27 w 82"/>
                  <a:gd name="T27" fmla="*/ 100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82" h="100">
                    <a:moveTo>
                      <a:pt x="27" y="100"/>
                    </a:moveTo>
                    <a:cubicBezTo>
                      <a:pt x="26" y="100"/>
                      <a:pt x="25" y="100"/>
                      <a:pt x="25" y="100"/>
                    </a:cubicBezTo>
                    <a:cubicBezTo>
                      <a:pt x="23" y="98"/>
                      <a:pt x="22" y="96"/>
                      <a:pt x="24" y="94"/>
                    </a:cubicBezTo>
                    <a:cubicBezTo>
                      <a:pt x="73" y="19"/>
                      <a:pt x="73" y="19"/>
                      <a:pt x="73" y="19"/>
                    </a:cubicBezTo>
                    <a:cubicBezTo>
                      <a:pt x="67" y="8"/>
                      <a:pt x="67" y="8"/>
                      <a:pt x="67" y="8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1" y="8"/>
                      <a:pt x="0" y="7"/>
                      <a:pt x="0" y="4"/>
                    </a:cubicBezTo>
                    <a:cubicBezTo>
                      <a:pt x="0" y="2"/>
                      <a:pt x="1" y="0"/>
                      <a:pt x="4" y="0"/>
                    </a:cubicBezTo>
                    <a:cubicBezTo>
                      <a:pt x="69" y="0"/>
                      <a:pt x="69" y="0"/>
                      <a:pt x="69" y="0"/>
                    </a:cubicBezTo>
                    <a:cubicBezTo>
                      <a:pt x="70" y="0"/>
                      <a:pt x="72" y="1"/>
                      <a:pt x="72" y="2"/>
                    </a:cubicBezTo>
                    <a:cubicBezTo>
                      <a:pt x="81" y="17"/>
                      <a:pt x="81" y="17"/>
                      <a:pt x="81" y="17"/>
                    </a:cubicBezTo>
                    <a:cubicBezTo>
                      <a:pt x="82" y="18"/>
                      <a:pt x="82" y="20"/>
                      <a:pt x="81" y="21"/>
                    </a:cubicBezTo>
                    <a:cubicBezTo>
                      <a:pt x="30" y="98"/>
                      <a:pt x="30" y="98"/>
                      <a:pt x="30" y="98"/>
                    </a:cubicBezTo>
                    <a:cubicBezTo>
                      <a:pt x="29" y="100"/>
                      <a:pt x="28" y="100"/>
                      <a:pt x="27" y="10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8" name="Freeform 104"/>
              <p:cNvSpPr/>
              <p:nvPr/>
            </p:nvSpPr>
            <p:spPr bwMode="auto">
              <a:xfrm>
                <a:off x="376" y="2320"/>
                <a:ext cx="135" cy="15"/>
              </a:xfrm>
              <a:custGeom>
                <a:avLst/>
                <a:gdLst>
                  <a:gd name="T0" fmla="*/ 69 w 73"/>
                  <a:gd name="T1" fmla="*/ 8 h 8"/>
                  <a:gd name="T2" fmla="*/ 4 w 73"/>
                  <a:gd name="T3" fmla="*/ 8 h 8"/>
                  <a:gd name="T4" fmla="*/ 0 w 73"/>
                  <a:gd name="T5" fmla="*/ 4 h 8"/>
                  <a:gd name="T6" fmla="*/ 4 w 73"/>
                  <a:gd name="T7" fmla="*/ 0 h 8"/>
                  <a:gd name="T8" fmla="*/ 69 w 73"/>
                  <a:gd name="T9" fmla="*/ 0 h 8"/>
                  <a:gd name="T10" fmla="*/ 73 w 73"/>
                  <a:gd name="T11" fmla="*/ 4 h 8"/>
                  <a:gd name="T12" fmla="*/ 69 w 73"/>
                  <a:gd name="T13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3" h="8">
                    <a:moveTo>
                      <a:pt x="69" y="8"/>
                    </a:moveTo>
                    <a:cubicBezTo>
                      <a:pt x="4" y="8"/>
                      <a:pt x="4" y="8"/>
                      <a:pt x="4" y="8"/>
                    </a:cubicBezTo>
                    <a:cubicBezTo>
                      <a:pt x="1" y="8"/>
                      <a:pt x="0" y="6"/>
                      <a:pt x="0" y="4"/>
                    </a:cubicBezTo>
                    <a:cubicBezTo>
                      <a:pt x="0" y="2"/>
                      <a:pt x="1" y="0"/>
                      <a:pt x="4" y="0"/>
                    </a:cubicBezTo>
                    <a:cubicBezTo>
                      <a:pt x="69" y="0"/>
                      <a:pt x="69" y="0"/>
                      <a:pt x="69" y="0"/>
                    </a:cubicBezTo>
                    <a:cubicBezTo>
                      <a:pt x="71" y="0"/>
                      <a:pt x="73" y="2"/>
                      <a:pt x="73" y="4"/>
                    </a:cubicBezTo>
                    <a:cubicBezTo>
                      <a:pt x="73" y="6"/>
                      <a:pt x="71" y="8"/>
                      <a:pt x="69" y="8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9" name="Freeform 105"/>
              <p:cNvSpPr/>
              <p:nvPr/>
            </p:nvSpPr>
            <p:spPr bwMode="auto">
              <a:xfrm>
                <a:off x="169" y="2122"/>
                <a:ext cx="131" cy="130"/>
              </a:xfrm>
              <a:custGeom>
                <a:avLst/>
                <a:gdLst>
                  <a:gd name="T0" fmla="*/ 67 w 71"/>
                  <a:gd name="T1" fmla="*/ 70 h 70"/>
                  <a:gd name="T2" fmla="*/ 18 w 71"/>
                  <a:gd name="T3" fmla="*/ 70 h 70"/>
                  <a:gd name="T4" fmla="*/ 15 w 71"/>
                  <a:gd name="T5" fmla="*/ 67 h 70"/>
                  <a:gd name="T6" fmla="*/ 0 w 71"/>
                  <a:gd name="T7" fmla="*/ 5 h 70"/>
                  <a:gd name="T8" fmla="*/ 3 w 71"/>
                  <a:gd name="T9" fmla="*/ 0 h 70"/>
                  <a:gd name="T10" fmla="*/ 8 w 71"/>
                  <a:gd name="T11" fmla="*/ 3 h 70"/>
                  <a:gd name="T12" fmla="*/ 22 w 71"/>
                  <a:gd name="T13" fmla="*/ 62 h 70"/>
                  <a:gd name="T14" fmla="*/ 67 w 71"/>
                  <a:gd name="T15" fmla="*/ 62 h 70"/>
                  <a:gd name="T16" fmla="*/ 71 w 71"/>
                  <a:gd name="T17" fmla="*/ 66 h 70"/>
                  <a:gd name="T18" fmla="*/ 67 w 71"/>
                  <a:gd name="T19" fmla="*/ 70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1" h="70">
                    <a:moveTo>
                      <a:pt x="67" y="70"/>
                    </a:moveTo>
                    <a:cubicBezTo>
                      <a:pt x="18" y="70"/>
                      <a:pt x="18" y="70"/>
                      <a:pt x="18" y="70"/>
                    </a:cubicBezTo>
                    <a:cubicBezTo>
                      <a:pt x="17" y="70"/>
                      <a:pt x="15" y="69"/>
                      <a:pt x="15" y="67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3"/>
                      <a:pt x="1" y="1"/>
                      <a:pt x="3" y="0"/>
                    </a:cubicBezTo>
                    <a:cubicBezTo>
                      <a:pt x="5" y="0"/>
                      <a:pt x="7" y="1"/>
                      <a:pt x="8" y="3"/>
                    </a:cubicBezTo>
                    <a:cubicBezTo>
                      <a:pt x="22" y="62"/>
                      <a:pt x="22" y="62"/>
                      <a:pt x="22" y="62"/>
                    </a:cubicBezTo>
                    <a:cubicBezTo>
                      <a:pt x="67" y="62"/>
                      <a:pt x="67" y="62"/>
                      <a:pt x="67" y="62"/>
                    </a:cubicBezTo>
                    <a:cubicBezTo>
                      <a:pt x="70" y="62"/>
                      <a:pt x="71" y="64"/>
                      <a:pt x="71" y="66"/>
                    </a:cubicBezTo>
                    <a:cubicBezTo>
                      <a:pt x="71" y="68"/>
                      <a:pt x="70" y="70"/>
                      <a:pt x="67" y="7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0" name="Freeform 106"/>
              <p:cNvSpPr/>
              <p:nvPr/>
            </p:nvSpPr>
            <p:spPr bwMode="auto">
              <a:xfrm>
                <a:off x="237" y="2241"/>
                <a:ext cx="15" cy="94"/>
              </a:xfrm>
              <a:custGeom>
                <a:avLst/>
                <a:gdLst>
                  <a:gd name="T0" fmla="*/ 4 w 8"/>
                  <a:gd name="T1" fmla="*/ 51 h 51"/>
                  <a:gd name="T2" fmla="*/ 0 w 8"/>
                  <a:gd name="T3" fmla="*/ 47 h 51"/>
                  <a:gd name="T4" fmla="*/ 0 w 8"/>
                  <a:gd name="T5" fmla="*/ 4 h 51"/>
                  <a:gd name="T6" fmla="*/ 4 w 8"/>
                  <a:gd name="T7" fmla="*/ 0 h 51"/>
                  <a:gd name="T8" fmla="*/ 8 w 8"/>
                  <a:gd name="T9" fmla="*/ 4 h 51"/>
                  <a:gd name="T10" fmla="*/ 8 w 8"/>
                  <a:gd name="T11" fmla="*/ 47 h 51"/>
                  <a:gd name="T12" fmla="*/ 4 w 8"/>
                  <a:gd name="T13" fmla="*/ 51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51">
                    <a:moveTo>
                      <a:pt x="4" y="51"/>
                    </a:moveTo>
                    <a:cubicBezTo>
                      <a:pt x="2" y="51"/>
                      <a:pt x="0" y="49"/>
                      <a:pt x="0" y="47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6" y="0"/>
                      <a:pt x="8" y="2"/>
                      <a:pt x="8" y="4"/>
                    </a:cubicBezTo>
                    <a:cubicBezTo>
                      <a:pt x="8" y="47"/>
                      <a:pt x="8" y="47"/>
                      <a:pt x="8" y="47"/>
                    </a:cubicBezTo>
                    <a:cubicBezTo>
                      <a:pt x="8" y="49"/>
                      <a:pt x="6" y="51"/>
                      <a:pt x="4" y="5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1" name="Freeform 107"/>
              <p:cNvSpPr/>
              <p:nvPr/>
            </p:nvSpPr>
            <p:spPr bwMode="auto">
              <a:xfrm>
                <a:off x="208" y="2320"/>
                <a:ext cx="74" cy="15"/>
              </a:xfrm>
              <a:custGeom>
                <a:avLst/>
                <a:gdLst>
                  <a:gd name="T0" fmla="*/ 36 w 40"/>
                  <a:gd name="T1" fmla="*/ 8 h 8"/>
                  <a:gd name="T2" fmla="*/ 4 w 40"/>
                  <a:gd name="T3" fmla="*/ 8 h 8"/>
                  <a:gd name="T4" fmla="*/ 0 w 40"/>
                  <a:gd name="T5" fmla="*/ 4 h 8"/>
                  <a:gd name="T6" fmla="*/ 4 w 40"/>
                  <a:gd name="T7" fmla="*/ 0 h 8"/>
                  <a:gd name="T8" fmla="*/ 36 w 40"/>
                  <a:gd name="T9" fmla="*/ 0 h 8"/>
                  <a:gd name="T10" fmla="*/ 40 w 40"/>
                  <a:gd name="T11" fmla="*/ 4 h 8"/>
                  <a:gd name="T12" fmla="*/ 36 w 40"/>
                  <a:gd name="T13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0" h="8">
                    <a:moveTo>
                      <a:pt x="36" y="8"/>
                    </a:moveTo>
                    <a:cubicBezTo>
                      <a:pt x="4" y="8"/>
                      <a:pt x="4" y="8"/>
                      <a:pt x="4" y="8"/>
                    </a:cubicBezTo>
                    <a:cubicBezTo>
                      <a:pt x="2" y="8"/>
                      <a:pt x="0" y="6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39" y="0"/>
                      <a:pt x="40" y="2"/>
                      <a:pt x="40" y="4"/>
                    </a:cubicBezTo>
                    <a:cubicBezTo>
                      <a:pt x="40" y="6"/>
                      <a:pt x="39" y="8"/>
                      <a:pt x="36" y="8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2" name="Freeform 108"/>
              <p:cNvSpPr/>
              <p:nvPr/>
            </p:nvSpPr>
            <p:spPr bwMode="auto">
              <a:xfrm>
                <a:off x="1863" y="2028"/>
                <a:ext cx="133" cy="109"/>
              </a:xfrm>
              <a:custGeom>
                <a:avLst/>
                <a:gdLst>
                  <a:gd name="T0" fmla="*/ 69 w 72"/>
                  <a:gd name="T1" fmla="*/ 38 h 59"/>
                  <a:gd name="T2" fmla="*/ 70 w 72"/>
                  <a:gd name="T3" fmla="*/ 19 h 59"/>
                  <a:gd name="T4" fmla="*/ 14 w 72"/>
                  <a:gd name="T5" fmla="*/ 0 h 59"/>
                  <a:gd name="T6" fmla="*/ 11 w 72"/>
                  <a:gd name="T7" fmla="*/ 27 h 59"/>
                  <a:gd name="T8" fmla="*/ 0 w 72"/>
                  <a:gd name="T9" fmla="*/ 51 h 59"/>
                  <a:gd name="T10" fmla="*/ 59 w 72"/>
                  <a:gd name="T11" fmla="*/ 59 h 59"/>
                  <a:gd name="T12" fmla="*/ 59 w 72"/>
                  <a:gd name="T13" fmla="*/ 57 h 59"/>
                  <a:gd name="T14" fmla="*/ 69 w 72"/>
                  <a:gd name="T15" fmla="*/ 38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2" h="59">
                    <a:moveTo>
                      <a:pt x="69" y="38"/>
                    </a:moveTo>
                    <a:cubicBezTo>
                      <a:pt x="72" y="27"/>
                      <a:pt x="71" y="20"/>
                      <a:pt x="70" y="19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5" y="8"/>
                      <a:pt x="14" y="17"/>
                      <a:pt x="11" y="27"/>
                    </a:cubicBezTo>
                    <a:cubicBezTo>
                      <a:pt x="9" y="36"/>
                      <a:pt x="5" y="45"/>
                      <a:pt x="0" y="51"/>
                    </a:cubicBezTo>
                    <a:cubicBezTo>
                      <a:pt x="59" y="59"/>
                      <a:pt x="59" y="59"/>
                      <a:pt x="59" y="59"/>
                    </a:cubicBezTo>
                    <a:cubicBezTo>
                      <a:pt x="59" y="57"/>
                      <a:pt x="59" y="57"/>
                      <a:pt x="59" y="57"/>
                    </a:cubicBezTo>
                    <a:cubicBezTo>
                      <a:pt x="60" y="57"/>
                      <a:pt x="66" y="51"/>
                      <a:pt x="69" y="38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3" name="Freeform 109"/>
              <p:cNvSpPr/>
              <p:nvPr/>
            </p:nvSpPr>
            <p:spPr bwMode="auto">
              <a:xfrm>
                <a:off x="1743" y="1991"/>
                <a:ext cx="133" cy="129"/>
              </a:xfrm>
              <a:custGeom>
                <a:avLst/>
                <a:gdLst>
                  <a:gd name="T0" fmla="*/ 71 w 72"/>
                  <a:gd name="T1" fmla="*/ 18 h 70"/>
                  <a:gd name="T2" fmla="*/ 17 w 72"/>
                  <a:gd name="T3" fmla="*/ 0 h 70"/>
                  <a:gd name="T4" fmla="*/ 17 w 72"/>
                  <a:gd name="T5" fmla="*/ 0 h 70"/>
                  <a:gd name="T6" fmla="*/ 25 w 72"/>
                  <a:gd name="T7" fmla="*/ 7 h 70"/>
                  <a:gd name="T8" fmla="*/ 26 w 72"/>
                  <a:gd name="T9" fmla="*/ 36 h 70"/>
                  <a:gd name="T10" fmla="*/ 2 w 72"/>
                  <a:gd name="T11" fmla="*/ 63 h 70"/>
                  <a:gd name="T12" fmla="*/ 0 w 72"/>
                  <a:gd name="T13" fmla="*/ 63 h 70"/>
                  <a:gd name="T14" fmla="*/ 0 w 72"/>
                  <a:gd name="T15" fmla="*/ 63 h 70"/>
                  <a:gd name="T16" fmla="*/ 56 w 72"/>
                  <a:gd name="T17" fmla="*/ 70 h 70"/>
                  <a:gd name="T18" fmla="*/ 69 w 72"/>
                  <a:gd name="T19" fmla="*/ 45 h 70"/>
                  <a:gd name="T20" fmla="*/ 71 w 72"/>
                  <a:gd name="T21" fmla="*/ 18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2" h="70">
                    <a:moveTo>
                      <a:pt x="71" y="18"/>
                    </a:moveTo>
                    <a:cubicBezTo>
                      <a:pt x="17" y="0"/>
                      <a:pt x="17" y="0"/>
                      <a:pt x="17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20" y="1"/>
                      <a:pt x="23" y="3"/>
                      <a:pt x="25" y="7"/>
                    </a:cubicBezTo>
                    <a:cubicBezTo>
                      <a:pt x="29" y="13"/>
                      <a:pt x="29" y="24"/>
                      <a:pt x="26" y="36"/>
                    </a:cubicBezTo>
                    <a:cubicBezTo>
                      <a:pt x="22" y="52"/>
                      <a:pt x="11" y="63"/>
                      <a:pt x="2" y="63"/>
                    </a:cubicBezTo>
                    <a:cubicBezTo>
                      <a:pt x="1" y="63"/>
                      <a:pt x="1" y="63"/>
                      <a:pt x="0" y="63"/>
                    </a:cubicBezTo>
                    <a:cubicBezTo>
                      <a:pt x="0" y="63"/>
                      <a:pt x="0" y="63"/>
                      <a:pt x="0" y="63"/>
                    </a:cubicBezTo>
                    <a:cubicBezTo>
                      <a:pt x="56" y="70"/>
                      <a:pt x="56" y="70"/>
                      <a:pt x="56" y="70"/>
                    </a:cubicBezTo>
                    <a:cubicBezTo>
                      <a:pt x="59" y="67"/>
                      <a:pt x="65" y="58"/>
                      <a:pt x="69" y="45"/>
                    </a:cubicBezTo>
                    <a:cubicBezTo>
                      <a:pt x="72" y="32"/>
                      <a:pt x="72" y="22"/>
                      <a:pt x="71" y="18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4" name="Freeform 110"/>
              <p:cNvSpPr/>
              <p:nvPr/>
            </p:nvSpPr>
            <p:spPr bwMode="auto">
              <a:xfrm>
                <a:off x="1706" y="1985"/>
                <a:ext cx="79" cy="120"/>
              </a:xfrm>
              <a:custGeom>
                <a:avLst/>
                <a:gdLst>
                  <a:gd name="T0" fmla="*/ 38 w 43"/>
                  <a:gd name="T1" fmla="*/ 9 h 65"/>
                  <a:gd name="T2" fmla="*/ 31 w 43"/>
                  <a:gd name="T3" fmla="*/ 3 h 65"/>
                  <a:gd name="T4" fmla="*/ 30 w 43"/>
                  <a:gd name="T5" fmla="*/ 3 h 65"/>
                  <a:gd name="T6" fmla="*/ 4 w 43"/>
                  <a:gd name="T7" fmla="*/ 30 h 65"/>
                  <a:gd name="T8" fmla="*/ 5 w 43"/>
                  <a:gd name="T9" fmla="*/ 59 h 65"/>
                  <a:gd name="T10" fmla="*/ 13 w 43"/>
                  <a:gd name="T11" fmla="*/ 65 h 65"/>
                  <a:gd name="T12" fmla="*/ 13 w 43"/>
                  <a:gd name="T13" fmla="*/ 65 h 65"/>
                  <a:gd name="T14" fmla="*/ 15 w 43"/>
                  <a:gd name="T15" fmla="*/ 65 h 65"/>
                  <a:gd name="T16" fmla="*/ 39 w 43"/>
                  <a:gd name="T17" fmla="*/ 38 h 65"/>
                  <a:gd name="T18" fmla="*/ 38 w 43"/>
                  <a:gd name="T19" fmla="*/ 9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3" h="65">
                    <a:moveTo>
                      <a:pt x="38" y="9"/>
                    </a:moveTo>
                    <a:cubicBezTo>
                      <a:pt x="36" y="6"/>
                      <a:pt x="34" y="4"/>
                      <a:pt x="31" y="3"/>
                    </a:cubicBezTo>
                    <a:cubicBezTo>
                      <a:pt x="30" y="3"/>
                      <a:pt x="30" y="3"/>
                      <a:pt x="30" y="3"/>
                    </a:cubicBezTo>
                    <a:cubicBezTo>
                      <a:pt x="20" y="0"/>
                      <a:pt x="9" y="12"/>
                      <a:pt x="4" y="30"/>
                    </a:cubicBezTo>
                    <a:cubicBezTo>
                      <a:pt x="0" y="41"/>
                      <a:pt x="1" y="52"/>
                      <a:pt x="5" y="59"/>
                    </a:cubicBezTo>
                    <a:cubicBezTo>
                      <a:pt x="7" y="62"/>
                      <a:pt x="10" y="64"/>
                      <a:pt x="13" y="65"/>
                    </a:cubicBezTo>
                    <a:cubicBezTo>
                      <a:pt x="13" y="65"/>
                      <a:pt x="13" y="65"/>
                      <a:pt x="13" y="65"/>
                    </a:cubicBezTo>
                    <a:cubicBezTo>
                      <a:pt x="14" y="65"/>
                      <a:pt x="15" y="65"/>
                      <a:pt x="15" y="65"/>
                    </a:cubicBezTo>
                    <a:cubicBezTo>
                      <a:pt x="25" y="65"/>
                      <a:pt x="35" y="54"/>
                      <a:pt x="39" y="38"/>
                    </a:cubicBezTo>
                    <a:cubicBezTo>
                      <a:pt x="43" y="27"/>
                      <a:pt x="42" y="16"/>
                      <a:pt x="38" y="9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5" name="Freeform 111"/>
              <p:cNvSpPr/>
              <p:nvPr/>
            </p:nvSpPr>
            <p:spPr bwMode="auto">
              <a:xfrm>
                <a:off x="1989" y="2067"/>
                <a:ext cx="92" cy="81"/>
              </a:xfrm>
              <a:custGeom>
                <a:avLst/>
                <a:gdLst>
                  <a:gd name="T0" fmla="*/ 48 w 50"/>
                  <a:gd name="T1" fmla="*/ 14 h 44"/>
                  <a:gd name="T2" fmla="*/ 49 w 50"/>
                  <a:gd name="T3" fmla="*/ 13 h 44"/>
                  <a:gd name="T4" fmla="*/ 11 w 50"/>
                  <a:gd name="T5" fmla="*/ 0 h 44"/>
                  <a:gd name="T6" fmla="*/ 9 w 50"/>
                  <a:gd name="T7" fmla="*/ 20 h 44"/>
                  <a:gd name="T8" fmla="*/ 0 w 50"/>
                  <a:gd name="T9" fmla="*/ 39 h 44"/>
                  <a:gd name="T10" fmla="*/ 35 w 50"/>
                  <a:gd name="T11" fmla="*/ 43 h 44"/>
                  <a:gd name="T12" fmla="*/ 39 w 50"/>
                  <a:gd name="T13" fmla="*/ 44 h 44"/>
                  <a:gd name="T14" fmla="*/ 39 w 50"/>
                  <a:gd name="T15" fmla="*/ 43 h 44"/>
                  <a:gd name="T16" fmla="*/ 48 w 50"/>
                  <a:gd name="T17" fmla="*/ 29 h 44"/>
                  <a:gd name="T18" fmla="*/ 48 w 50"/>
                  <a:gd name="T19" fmla="*/ 1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0" h="44">
                    <a:moveTo>
                      <a:pt x="48" y="14"/>
                    </a:moveTo>
                    <a:cubicBezTo>
                      <a:pt x="49" y="13"/>
                      <a:pt x="49" y="13"/>
                      <a:pt x="49" y="13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1" y="6"/>
                      <a:pt x="10" y="14"/>
                      <a:pt x="9" y="20"/>
                    </a:cubicBezTo>
                    <a:cubicBezTo>
                      <a:pt x="7" y="27"/>
                      <a:pt x="3" y="34"/>
                      <a:pt x="0" y="39"/>
                    </a:cubicBezTo>
                    <a:cubicBezTo>
                      <a:pt x="35" y="43"/>
                      <a:pt x="35" y="43"/>
                      <a:pt x="35" y="43"/>
                    </a:cubicBezTo>
                    <a:cubicBezTo>
                      <a:pt x="39" y="44"/>
                      <a:pt x="39" y="44"/>
                      <a:pt x="39" y="44"/>
                    </a:cubicBezTo>
                    <a:cubicBezTo>
                      <a:pt x="39" y="43"/>
                      <a:pt x="39" y="43"/>
                      <a:pt x="39" y="43"/>
                    </a:cubicBezTo>
                    <a:cubicBezTo>
                      <a:pt x="43" y="40"/>
                      <a:pt x="46" y="35"/>
                      <a:pt x="48" y="29"/>
                    </a:cubicBezTo>
                    <a:cubicBezTo>
                      <a:pt x="49" y="24"/>
                      <a:pt x="50" y="18"/>
                      <a:pt x="48" y="1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6" name="Freeform 112"/>
              <p:cNvSpPr/>
              <p:nvPr/>
            </p:nvSpPr>
            <p:spPr bwMode="auto">
              <a:xfrm>
                <a:off x="1807" y="2115"/>
                <a:ext cx="211" cy="238"/>
              </a:xfrm>
              <a:custGeom>
                <a:avLst/>
                <a:gdLst>
                  <a:gd name="T0" fmla="*/ 112 w 114"/>
                  <a:gd name="T1" fmla="*/ 109 h 129"/>
                  <a:gd name="T2" fmla="*/ 62 w 114"/>
                  <a:gd name="T3" fmla="*/ 3 h 129"/>
                  <a:gd name="T4" fmla="*/ 57 w 114"/>
                  <a:gd name="T5" fmla="*/ 0 h 129"/>
                  <a:gd name="T6" fmla="*/ 57 w 114"/>
                  <a:gd name="T7" fmla="*/ 0 h 129"/>
                  <a:gd name="T8" fmla="*/ 51 w 114"/>
                  <a:gd name="T9" fmla="*/ 3 h 129"/>
                  <a:gd name="T10" fmla="*/ 1 w 114"/>
                  <a:gd name="T11" fmla="*/ 109 h 129"/>
                  <a:gd name="T12" fmla="*/ 4 w 114"/>
                  <a:gd name="T13" fmla="*/ 117 h 129"/>
                  <a:gd name="T14" fmla="*/ 12 w 114"/>
                  <a:gd name="T15" fmla="*/ 114 h 129"/>
                  <a:gd name="T16" fmla="*/ 51 w 114"/>
                  <a:gd name="T17" fmla="*/ 33 h 129"/>
                  <a:gd name="T18" fmla="*/ 51 w 114"/>
                  <a:gd name="T19" fmla="*/ 123 h 129"/>
                  <a:gd name="T20" fmla="*/ 57 w 114"/>
                  <a:gd name="T21" fmla="*/ 129 h 129"/>
                  <a:gd name="T22" fmla="*/ 63 w 114"/>
                  <a:gd name="T23" fmla="*/ 123 h 129"/>
                  <a:gd name="T24" fmla="*/ 63 w 114"/>
                  <a:gd name="T25" fmla="*/ 33 h 129"/>
                  <a:gd name="T26" fmla="*/ 101 w 114"/>
                  <a:gd name="T27" fmla="*/ 114 h 129"/>
                  <a:gd name="T28" fmla="*/ 107 w 114"/>
                  <a:gd name="T29" fmla="*/ 118 h 129"/>
                  <a:gd name="T30" fmla="*/ 109 w 114"/>
                  <a:gd name="T31" fmla="*/ 117 h 129"/>
                  <a:gd name="T32" fmla="*/ 112 w 114"/>
                  <a:gd name="T33" fmla="*/ 109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14" h="129">
                    <a:moveTo>
                      <a:pt x="112" y="109"/>
                    </a:moveTo>
                    <a:cubicBezTo>
                      <a:pt x="62" y="3"/>
                      <a:pt x="62" y="3"/>
                      <a:pt x="62" y="3"/>
                    </a:cubicBezTo>
                    <a:cubicBezTo>
                      <a:pt x="61" y="1"/>
                      <a:pt x="59" y="0"/>
                      <a:pt x="57" y="0"/>
                    </a:cubicBezTo>
                    <a:cubicBezTo>
                      <a:pt x="57" y="0"/>
                      <a:pt x="57" y="0"/>
                      <a:pt x="57" y="0"/>
                    </a:cubicBezTo>
                    <a:cubicBezTo>
                      <a:pt x="55" y="0"/>
                      <a:pt x="52" y="1"/>
                      <a:pt x="51" y="3"/>
                    </a:cubicBezTo>
                    <a:cubicBezTo>
                      <a:pt x="1" y="109"/>
                      <a:pt x="1" y="109"/>
                      <a:pt x="1" y="109"/>
                    </a:cubicBezTo>
                    <a:cubicBezTo>
                      <a:pt x="0" y="112"/>
                      <a:pt x="1" y="116"/>
                      <a:pt x="4" y="117"/>
                    </a:cubicBezTo>
                    <a:cubicBezTo>
                      <a:pt x="7" y="119"/>
                      <a:pt x="11" y="117"/>
                      <a:pt x="12" y="114"/>
                    </a:cubicBezTo>
                    <a:cubicBezTo>
                      <a:pt x="51" y="33"/>
                      <a:pt x="51" y="33"/>
                      <a:pt x="51" y="33"/>
                    </a:cubicBezTo>
                    <a:cubicBezTo>
                      <a:pt x="51" y="123"/>
                      <a:pt x="51" y="123"/>
                      <a:pt x="51" y="123"/>
                    </a:cubicBezTo>
                    <a:cubicBezTo>
                      <a:pt x="51" y="126"/>
                      <a:pt x="54" y="129"/>
                      <a:pt x="57" y="129"/>
                    </a:cubicBezTo>
                    <a:cubicBezTo>
                      <a:pt x="60" y="129"/>
                      <a:pt x="63" y="126"/>
                      <a:pt x="63" y="123"/>
                    </a:cubicBezTo>
                    <a:cubicBezTo>
                      <a:pt x="63" y="33"/>
                      <a:pt x="63" y="33"/>
                      <a:pt x="63" y="33"/>
                    </a:cubicBezTo>
                    <a:cubicBezTo>
                      <a:pt x="101" y="114"/>
                      <a:pt x="101" y="114"/>
                      <a:pt x="101" y="114"/>
                    </a:cubicBezTo>
                    <a:cubicBezTo>
                      <a:pt x="102" y="116"/>
                      <a:pt x="105" y="118"/>
                      <a:pt x="107" y="118"/>
                    </a:cubicBezTo>
                    <a:cubicBezTo>
                      <a:pt x="108" y="118"/>
                      <a:pt x="108" y="117"/>
                      <a:pt x="109" y="117"/>
                    </a:cubicBezTo>
                    <a:cubicBezTo>
                      <a:pt x="112" y="116"/>
                      <a:pt x="114" y="112"/>
                      <a:pt x="112" y="109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7" name="Freeform 113"/>
              <p:cNvSpPr/>
              <p:nvPr/>
            </p:nvSpPr>
            <p:spPr bwMode="auto">
              <a:xfrm>
                <a:off x="7152" y="1978"/>
                <a:ext cx="368" cy="322"/>
              </a:xfrm>
              <a:custGeom>
                <a:avLst/>
                <a:gdLst>
                  <a:gd name="T0" fmla="*/ 98 w 199"/>
                  <a:gd name="T1" fmla="*/ 174 h 174"/>
                  <a:gd name="T2" fmla="*/ 93 w 199"/>
                  <a:gd name="T3" fmla="*/ 172 h 174"/>
                  <a:gd name="T4" fmla="*/ 93 w 199"/>
                  <a:gd name="T5" fmla="*/ 164 h 174"/>
                  <a:gd name="T6" fmla="*/ 169 w 199"/>
                  <a:gd name="T7" fmla="*/ 88 h 174"/>
                  <a:gd name="T8" fmla="*/ 170 w 199"/>
                  <a:gd name="T9" fmla="*/ 29 h 174"/>
                  <a:gd name="T10" fmla="*/ 111 w 199"/>
                  <a:gd name="T11" fmla="*/ 30 h 174"/>
                  <a:gd name="T12" fmla="*/ 10 w 199"/>
                  <a:gd name="T13" fmla="*/ 130 h 174"/>
                  <a:gd name="T14" fmla="*/ 2 w 199"/>
                  <a:gd name="T15" fmla="*/ 130 h 174"/>
                  <a:gd name="T16" fmla="*/ 2 w 199"/>
                  <a:gd name="T17" fmla="*/ 122 h 174"/>
                  <a:gd name="T18" fmla="*/ 103 w 199"/>
                  <a:gd name="T19" fmla="*/ 21 h 174"/>
                  <a:gd name="T20" fmla="*/ 179 w 199"/>
                  <a:gd name="T21" fmla="*/ 20 h 174"/>
                  <a:gd name="T22" fmla="*/ 178 w 199"/>
                  <a:gd name="T23" fmla="*/ 96 h 174"/>
                  <a:gd name="T24" fmla="*/ 102 w 199"/>
                  <a:gd name="T25" fmla="*/ 172 h 174"/>
                  <a:gd name="T26" fmla="*/ 98 w 199"/>
                  <a:gd name="T27" fmla="*/ 174 h 1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99" h="174">
                    <a:moveTo>
                      <a:pt x="98" y="174"/>
                    </a:moveTo>
                    <a:cubicBezTo>
                      <a:pt x="96" y="174"/>
                      <a:pt x="95" y="174"/>
                      <a:pt x="93" y="172"/>
                    </a:cubicBezTo>
                    <a:cubicBezTo>
                      <a:pt x="91" y="170"/>
                      <a:pt x="91" y="166"/>
                      <a:pt x="93" y="164"/>
                    </a:cubicBezTo>
                    <a:cubicBezTo>
                      <a:pt x="169" y="88"/>
                      <a:pt x="169" y="88"/>
                      <a:pt x="169" y="88"/>
                    </a:cubicBezTo>
                    <a:cubicBezTo>
                      <a:pt x="186" y="71"/>
                      <a:pt x="186" y="45"/>
                      <a:pt x="170" y="29"/>
                    </a:cubicBezTo>
                    <a:cubicBezTo>
                      <a:pt x="154" y="13"/>
                      <a:pt x="128" y="13"/>
                      <a:pt x="111" y="30"/>
                    </a:cubicBezTo>
                    <a:cubicBezTo>
                      <a:pt x="10" y="130"/>
                      <a:pt x="10" y="130"/>
                      <a:pt x="10" y="130"/>
                    </a:cubicBezTo>
                    <a:cubicBezTo>
                      <a:pt x="8" y="133"/>
                      <a:pt x="4" y="133"/>
                      <a:pt x="2" y="130"/>
                    </a:cubicBezTo>
                    <a:cubicBezTo>
                      <a:pt x="0" y="128"/>
                      <a:pt x="0" y="124"/>
                      <a:pt x="2" y="122"/>
                    </a:cubicBezTo>
                    <a:cubicBezTo>
                      <a:pt x="103" y="21"/>
                      <a:pt x="103" y="21"/>
                      <a:pt x="103" y="21"/>
                    </a:cubicBezTo>
                    <a:cubicBezTo>
                      <a:pt x="124" y="0"/>
                      <a:pt x="158" y="0"/>
                      <a:pt x="179" y="20"/>
                    </a:cubicBezTo>
                    <a:cubicBezTo>
                      <a:pt x="199" y="41"/>
                      <a:pt x="199" y="75"/>
                      <a:pt x="178" y="96"/>
                    </a:cubicBezTo>
                    <a:cubicBezTo>
                      <a:pt x="102" y="172"/>
                      <a:pt x="102" y="172"/>
                      <a:pt x="102" y="172"/>
                    </a:cubicBezTo>
                    <a:cubicBezTo>
                      <a:pt x="101" y="174"/>
                      <a:pt x="99" y="174"/>
                      <a:pt x="98" y="17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8" name="Freeform 114"/>
              <p:cNvSpPr/>
              <p:nvPr/>
            </p:nvSpPr>
            <p:spPr bwMode="auto">
              <a:xfrm>
                <a:off x="7171" y="2118"/>
                <a:ext cx="242" cy="235"/>
              </a:xfrm>
              <a:custGeom>
                <a:avLst/>
                <a:gdLst>
                  <a:gd name="T0" fmla="*/ 44 w 131"/>
                  <a:gd name="T1" fmla="*/ 127 h 127"/>
                  <a:gd name="T2" fmla="*/ 16 w 131"/>
                  <a:gd name="T3" fmla="*/ 115 h 127"/>
                  <a:gd name="T4" fmla="*/ 16 w 131"/>
                  <a:gd name="T5" fmla="*/ 57 h 127"/>
                  <a:gd name="T6" fmla="*/ 72 w 131"/>
                  <a:gd name="T7" fmla="*/ 2 h 127"/>
                  <a:gd name="T8" fmla="*/ 80 w 131"/>
                  <a:gd name="T9" fmla="*/ 2 h 127"/>
                  <a:gd name="T10" fmla="*/ 80 w 131"/>
                  <a:gd name="T11" fmla="*/ 10 h 127"/>
                  <a:gd name="T12" fmla="*/ 25 w 131"/>
                  <a:gd name="T13" fmla="*/ 66 h 127"/>
                  <a:gd name="T14" fmla="*/ 24 w 131"/>
                  <a:gd name="T15" fmla="*/ 107 h 127"/>
                  <a:gd name="T16" fmla="*/ 65 w 131"/>
                  <a:gd name="T17" fmla="*/ 106 h 127"/>
                  <a:gd name="T18" fmla="*/ 121 w 131"/>
                  <a:gd name="T19" fmla="*/ 51 h 127"/>
                  <a:gd name="T20" fmla="*/ 129 w 131"/>
                  <a:gd name="T21" fmla="*/ 51 h 127"/>
                  <a:gd name="T22" fmla="*/ 129 w 131"/>
                  <a:gd name="T23" fmla="*/ 59 h 127"/>
                  <a:gd name="T24" fmla="*/ 74 w 131"/>
                  <a:gd name="T25" fmla="*/ 115 h 127"/>
                  <a:gd name="T26" fmla="*/ 44 w 131"/>
                  <a:gd name="T27" fmla="*/ 127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31" h="127">
                    <a:moveTo>
                      <a:pt x="44" y="127"/>
                    </a:moveTo>
                    <a:cubicBezTo>
                      <a:pt x="34" y="127"/>
                      <a:pt x="24" y="123"/>
                      <a:pt x="16" y="115"/>
                    </a:cubicBezTo>
                    <a:cubicBezTo>
                      <a:pt x="0" y="99"/>
                      <a:pt x="0" y="74"/>
                      <a:pt x="16" y="57"/>
                    </a:cubicBezTo>
                    <a:cubicBezTo>
                      <a:pt x="72" y="2"/>
                      <a:pt x="72" y="2"/>
                      <a:pt x="72" y="2"/>
                    </a:cubicBezTo>
                    <a:cubicBezTo>
                      <a:pt x="74" y="0"/>
                      <a:pt x="78" y="0"/>
                      <a:pt x="80" y="2"/>
                    </a:cubicBezTo>
                    <a:cubicBezTo>
                      <a:pt x="83" y="4"/>
                      <a:pt x="83" y="8"/>
                      <a:pt x="80" y="10"/>
                    </a:cubicBezTo>
                    <a:cubicBezTo>
                      <a:pt x="25" y="66"/>
                      <a:pt x="25" y="66"/>
                      <a:pt x="25" y="66"/>
                    </a:cubicBezTo>
                    <a:cubicBezTo>
                      <a:pt x="13" y="77"/>
                      <a:pt x="13" y="96"/>
                      <a:pt x="24" y="107"/>
                    </a:cubicBezTo>
                    <a:cubicBezTo>
                      <a:pt x="35" y="118"/>
                      <a:pt x="54" y="118"/>
                      <a:pt x="65" y="106"/>
                    </a:cubicBezTo>
                    <a:cubicBezTo>
                      <a:pt x="121" y="51"/>
                      <a:pt x="121" y="51"/>
                      <a:pt x="121" y="51"/>
                    </a:cubicBezTo>
                    <a:cubicBezTo>
                      <a:pt x="123" y="48"/>
                      <a:pt x="127" y="48"/>
                      <a:pt x="129" y="51"/>
                    </a:cubicBezTo>
                    <a:cubicBezTo>
                      <a:pt x="131" y="53"/>
                      <a:pt x="131" y="57"/>
                      <a:pt x="129" y="59"/>
                    </a:cubicBezTo>
                    <a:cubicBezTo>
                      <a:pt x="74" y="115"/>
                      <a:pt x="74" y="115"/>
                      <a:pt x="74" y="115"/>
                    </a:cubicBezTo>
                    <a:cubicBezTo>
                      <a:pt x="65" y="123"/>
                      <a:pt x="55" y="127"/>
                      <a:pt x="44" y="127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9" name="Freeform 115"/>
              <p:cNvSpPr/>
              <p:nvPr/>
            </p:nvSpPr>
            <p:spPr bwMode="auto">
              <a:xfrm>
                <a:off x="7261" y="2035"/>
                <a:ext cx="196" cy="230"/>
              </a:xfrm>
              <a:custGeom>
                <a:avLst/>
                <a:gdLst>
                  <a:gd name="T0" fmla="*/ 15 w 106"/>
                  <a:gd name="T1" fmla="*/ 124 h 124"/>
                  <a:gd name="T2" fmla="*/ 10 w 106"/>
                  <a:gd name="T3" fmla="*/ 123 h 124"/>
                  <a:gd name="T4" fmla="*/ 10 w 106"/>
                  <a:gd name="T5" fmla="*/ 114 h 124"/>
                  <a:gd name="T6" fmla="*/ 87 w 106"/>
                  <a:gd name="T7" fmla="*/ 37 h 124"/>
                  <a:gd name="T8" fmla="*/ 87 w 106"/>
                  <a:gd name="T9" fmla="*/ 18 h 124"/>
                  <a:gd name="T10" fmla="*/ 68 w 106"/>
                  <a:gd name="T11" fmla="*/ 18 h 124"/>
                  <a:gd name="T12" fmla="*/ 10 w 106"/>
                  <a:gd name="T13" fmla="*/ 76 h 124"/>
                  <a:gd name="T14" fmla="*/ 2 w 106"/>
                  <a:gd name="T15" fmla="*/ 76 h 124"/>
                  <a:gd name="T16" fmla="*/ 2 w 106"/>
                  <a:gd name="T17" fmla="*/ 68 h 124"/>
                  <a:gd name="T18" fmla="*/ 60 w 106"/>
                  <a:gd name="T19" fmla="*/ 10 h 124"/>
                  <a:gd name="T20" fmla="*/ 96 w 106"/>
                  <a:gd name="T21" fmla="*/ 10 h 124"/>
                  <a:gd name="T22" fmla="*/ 96 w 106"/>
                  <a:gd name="T23" fmla="*/ 46 h 124"/>
                  <a:gd name="T24" fmla="*/ 19 w 106"/>
                  <a:gd name="T25" fmla="*/ 123 h 124"/>
                  <a:gd name="T26" fmla="*/ 15 w 106"/>
                  <a:gd name="T27" fmla="*/ 124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06" h="124">
                    <a:moveTo>
                      <a:pt x="15" y="124"/>
                    </a:moveTo>
                    <a:cubicBezTo>
                      <a:pt x="13" y="124"/>
                      <a:pt x="12" y="124"/>
                      <a:pt x="10" y="123"/>
                    </a:cubicBezTo>
                    <a:cubicBezTo>
                      <a:pt x="8" y="120"/>
                      <a:pt x="8" y="117"/>
                      <a:pt x="10" y="114"/>
                    </a:cubicBezTo>
                    <a:cubicBezTo>
                      <a:pt x="87" y="37"/>
                      <a:pt x="87" y="37"/>
                      <a:pt x="87" y="37"/>
                    </a:cubicBezTo>
                    <a:cubicBezTo>
                      <a:pt x="93" y="32"/>
                      <a:pt x="93" y="23"/>
                      <a:pt x="87" y="18"/>
                    </a:cubicBezTo>
                    <a:cubicBezTo>
                      <a:pt x="82" y="13"/>
                      <a:pt x="74" y="13"/>
                      <a:pt x="68" y="18"/>
                    </a:cubicBezTo>
                    <a:cubicBezTo>
                      <a:pt x="10" y="76"/>
                      <a:pt x="10" y="76"/>
                      <a:pt x="10" y="76"/>
                    </a:cubicBezTo>
                    <a:cubicBezTo>
                      <a:pt x="8" y="79"/>
                      <a:pt x="4" y="79"/>
                      <a:pt x="2" y="76"/>
                    </a:cubicBezTo>
                    <a:cubicBezTo>
                      <a:pt x="0" y="74"/>
                      <a:pt x="0" y="70"/>
                      <a:pt x="2" y="68"/>
                    </a:cubicBezTo>
                    <a:cubicBezTo>
                      <a:pt x="60" y="10"/>
                      <a:pt x="60" y="10"/>
                      <a:pt x="60" y="10"/>
                    </a:cubicBezTo>
                    <a:cubicBezTo>
                      <a:pt x="70" y="0"/>
                      <a:pt x="86" y="0"/>
                      <a:pt x="96" y="10"/>
                    </a:cubicBezTo>
                    <a:cubicBezTo>
                      <a:pt x="106" y="20"/>
                      <a:pt x="106" y="36"/>
                      <a:pt x="96" y="46"/>
                    </a:cubicBezTo>
                    <a:cubicBezTo>
                      <a:pt x="19" y="123"/>
                      <a:pt x="19" y="123"/>
                      <a:pt x="19" y="123"/>
                    </a:cubicBezTo>
                    <a:cubicBezTo>
                      <a:pt x="18" y="124"/>
                      <a:pt x="16" y="124"/>
                      <a:pt x="15" y="12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0" name="Freeform 116"/>
              <p:cNvSpPr/>
              <p:nvPr/>
            </p:nvSpPr>
            <p:spPr bwMode="auto">
              <a:xfrm>
                <a:off x="960" y="2022"/>
                <a:ext cx="139" cy="331"/>
              </a:xfrm>
              <a:custGeom>
                <a:avLst/>
                <a:gdLst>
                  <a:gd name="T0" fmla="*/ 69 w 75"/>
                  <a:gd name="T1" fmla="*/ 179 h 179"/>
                  <a:gd name="T2" fmla="*/ 63 w 75"/>
                  <a:gd name="T3" fmla="*/ 173 h 179"/>
                  <a:gd name="T4" fmla="*/ 63 w 75"/>
                  <a:gd name="T5" fmla="*/ 12 h 179"/>
                  <a:gd name="T6" fmla="*/ 12 w 75"/>
                  <a:gd name="T7" fmla="*/ 12 h 179"/>
                  <a:gd name="T8" fmla="*/ 12 w 75"/>
                  <a:gd name="T9" fmla="*/ 173 h 179"/>
                  <a:gd name="T10" fmla="*/ 6 w 75"/>
                  <a:gd name="T11" fmla="*/ 179 h 179"/>
                  <a:gd name="T12" fmla="*/ 0 w 75"/>
                  <a:gd name="T13" fmla="*/ 173 h 179"/>
                  <a:gd name="T14" fmla="*/ 0 w 75"/>
                  <a:gd name="T15" fmla="*/ 6 h 179"/>
                  <a:gd name="T16" fmla="*/ 6 w 75"/>
                  <a:gd name="T17" fmla="*/ 0 h 179"/>
                  <a:gd name="T18" fmla="*/ 69 w 75"/>
                  <a:gd name="T19" fmla="*/ 0 h 179"/>
                  <a:gd name="T20" fmla="*/ 75 w 75"/>
                  <a:gd name="T21" fmla="*/ 6 h 179"/>
                  <a:gd name="T22" fmla="*/ 75 w 75"/>
                  <a:gd name="T23" fmla="*/ 173 h 179"/>
                  <a:gd name="T24" fmla="*/ 69 w 75"/>
                  <a:gd name="T25" fmla="*/ 179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75" h="179">
                    <a:moveTo>
                      <a:pt x="69" y="179"/>
                    </a:moveTo>
                    <a:cubicBezTo>
                      <a:pt x="66" y="179"/>
                      <a:pt x="63" y="176"/>
                      <a:pt x="63" y="173"/>
                    </a:cubicBezTo>
                    <a:cubicBezTo>
                      <a:pt x="63" y="12"/>
                      <a:pt x="63" y="12"/>
                      <a:pt x="63" y="12"/>
                    </a:cubicBezTo>
                    <a:cubicBezTo>
                      <a:pt x="12" y="12"/>
                      <a:pt x="12" y="12"/>
                      <a:pt x="12" y="12"/>
                    </a:cubicBezTo>
                    <a:cubicBezTo>
                      <a:pt x="12" y="173"/>
                      <a:pt x="12" y="173"/>
                      <a:pt x="12" y="173"/>
                    </a:cubicBezTo>
                    <a:cubicBezTo>
                      <a:pt x="12" y="176"/>
                      <a:pt x="9" y="179"/>
                      <a:pt x="6" y="179"/>
                    </a:cubicBezTo>
                    <a:cubicBezTo>
                      <a:pt x="3" y="179"/>
                      <a:pt x="0" y="176"/>
                      <a:pt x="0" y="173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69" y="0"/>
                      <a:pt x="69" y="0"/>
                      <a:pt x="69" y="0"/>
                    </a:cubicBezTo>
                    <a:cubicBezTo>
                      <a:pt x="73" y="0"/>
                      <a:pt x="75" y="3"/>
                      <a:pt x="75" y="6"/>
                    </a:cubicBezTo>
                    <a:cubicBezTo>
                      <a:pt x="75" y="173"/>
                      <a:pt x="75" y="173"/>
                      <a:pt x="75" y="173"/>
                    </a:cubicBezTo>
                    <a:cubicBezTo>
                      <a:pt x="75" y="176"/>
                      <a:pt x="73" y="179"/>
                      <a:pt x="69" y="179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1" name="Freeform 117"/>
              <p:cNvSpPr/>
              <p:nvPr/>
            </p:nvSpPr>
            <p:spPr bwMode="auto">
              <a:xfrm>
                <a:off x="964" y="2111"/>
                <a:ext cx="131" cy="48"/>
              </a:xfrm>
              <a:custGeom>
                <a:avLst/>
                <a:gdLst>
                  <a:gd name="T0" fmla="*/ 67 w 71"/>
                  <a:gd name="T1" fmla="*/ 26 h 26"/>
                  <a:gd name="T2" fmla="*/ 4 w 71"/>
                  <a:gd name="T3" fmla="*/ 26 h 26"/>
                  <a:gd name="T4" fmla="*/ 0 w 71"/>
                  <a:gd name="T5" fmla="*/ 13 h 26"/>
                  <a:gd name="T6" fmla="*/ 4 w 71"/>
                  <a:gd name="T7" fmla="*/ 0 h 26"/>
                  <a:gd name="T8" fmla="*/ 67 w 71"/>
                  <a:gd name="T9" fmla="*/ 0 h 26"/>
                  <a:gd name="T10" fmla="*/ 71 w 71"/>
                  <a:gd name="T11" fmla="*/ 13 h 26"/>
                  <a:gd name="T12" fmla="*/ 67 w 71"/>
                  <a:gd name="T13" fmla="*/ 2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1" h="26">
                    <a:moveTo>
                      <a:pt x="67" y="26"/>
                    </a:moveTo>
                    <a:cubicBezTo>
                      <a:pt x="4" y="26"/>
                      <a:pt x="4" y="26"/>
                      <a:pt x="4" y="26"/>
                    </a:cubicBezTo>
                    <a:cubicBezTo>
                      <a:pt x="2" y="26"/>
                      <a:pt x="0" y="20"/>
                      <a:pt x="0" y="13"/>
                    </a:cubicBezTo>
                    <a:cubicBezTo>
                      <a:pt x="0" y="6"/>
                      <a:pt x="2" y="0"/>
                      <a:pt x="4" y="0"/>
                    </a:cubicBezTo>
                    <a:cubicBezTo>
                      <a:pt x="67" y="0"/>
                      <a:pt x="67" y="0"/>
                      <a:pt x="67" y="0"/>
                    </a:cubicBezTo>
                    <a:cubicBezTo>
                      <a:pt x="70" y="0"/>
                      <a:pt x="71" y="6"/>
                      <a:pt x="71" y="13"/>
                    </a:cubicBezTo>
                    <a:cubicBezTo>
                      <a:pt x="71" y="20"/>
                      <a:pt x="70" y="26"/>
                      <a:pt x="67" y="2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2" name="Freeform 118"/>
              <p:cNvSpPr/>
              <p:nvPr/>
            </p:nvSpPr>
            <p:spPr bwMode="auto">
              <a:xfrm>
                <a:off x="1118" y="2154"/>
                <a:ext cx="157" cy="199"/>
              </a:xfrm>
              <a:custGeom>
                <a:avLst/>
                <a:gdLst>
                  <a:gd name="T0" fmla="*/ 79 w 85"/>
                  <a:gd name="T1" fmla="*/ 108 h 108"/>
                  <a:gd name="T2" fmla="*/ 73 w 85"/>
                  <a:gd name="T3" fmla="*/ 102 h 108"/>
                  <a:gd name="T4" fmla="*/ 73 w 85"/>
                  <a:gd name="T5" fmla="*/ 12 h 108"/>
                  <a:gd name="T6" fmla="*/ 12 w 85"/>
                  <a:gd name="T7" fmla="*/ 12 h 108"/>
                  <a:gd name="T8" fmla="*/ 12 w 85"/>
                  <a:gd name="T9" fmla="*/ 102 h 108"/>
                  <a:gd name="T10" fmla="*/ 6 w 85"/>
                  <a:gd name="T11" fmla="*/ 108 h 108"/>
                  <a:gd name="T12" fmla="*/ 0 w 85"/>
                  <a:gd name="T13" fmla="*/ 102 h 108"/>
                  <a:gd name="T14" fmla="*/ 0 w 85"/>
                  <a:gd name="T15" fmla="*/ 6 h 108"/>
                  <a:gd name="T16" fmla="*/ 6 w 85"/>
                  <a:gd name="T17" fmla="*/ 0 h 108"/>
                  <a:gd name="T18" fmla="*/ 79 w 85"/>
                  <a:gd name="T19" fmla="*/ 0 h 108"/>
                  <a:gd name="T20" fmla="*/ 85 w 85"/>
                  <a:gd name="T21" fmla="*/ 6 h 108"/>
                  <a:gd name="T22" fmla="*/ 85 w 85"/>
                  <a:gd name="T23" fmla="*/ 102 h 108"/>
                  <a:gd name="T24" fmla="*/ 79 w 85"/>
                  <a:gd name="T25" fmla="*/ 108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5" h="108">
                    <a:moveTo>
                      <a:pt x="79" y="108"/>
                    </a:moveTo>
                    <a:cubicBezTo>
                      <a:pt x="76" y="108"/>
                      <a:pt x="73" y="105"/>
                      <a:pt x="73" y="102"/>
                    </a:cubicBezTo>
                    <a:cubicBezTo>
                      <a:pt x="73" y="12"/>
                      <a:pt x="73" y="12"/>
                      <a:pt x="73" y="12"/>
                    </a:cubicBezTo>
                    <a:cubicBezTo>
                      <a:pt x="12" y="12"/>
                      <a:pt x="12" y="12"/>
                      <a:pt x="12" y="12"/>
                    </a:cubicBezTo>
                    <a:cubicBezTo>
                      <a:pt x="12" y="102"/>
                      <a:pt x="12" y="102"/>
                      <a:pt x="12" y="102"/>
                    </a:cubicBezTo>
                    <a:cubicBezTo>
                      <a:pt x="12" y="105"/>
                      <a:pt x="9" y="108"/>
                      <a:pt x="6" y="108"/>
                    </a:cubicBezTo>
                    <a:cubicBezTo>
                      <a:pt x="3" y="108"/>
                      <a:pt x="0" y="105"/>
                      <a:pt x="0" y="102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79" y="0"/>
                      <a:pt x="79" y="0"/>
                      <a:pt x="79" y="0"/>
                    </a:cubicBezTo>
                    <a:cubicBezTo>
                      <a:pt x="83" y="0"/>
                      <a:pt x="85" y="3"/>
                      <a:pt x="85" y="6"/>
                    </a:cubicBezTo>
                    <a:cubicBezTo>
                      <a:pt x="85" y="102"/>
                      <a:pt x="85" y="102"/>
                      <a:pt x="85" y="102"/>
                    </a:cubicBezTo>
                    <a:cubicBezTo>
                      <a:pt x="85" y="105"/>
                      <a:pt x="83" y="108"/>
                      <a:pt x="79" y="108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3" name="Freeform 119"/>
              <p:cNvSpPr/>
              <p:nvPr/>
            </p:nvSpPr>
            <p:spPr bwMode="auto">
              <a:xfrm>
                <a:off x="1253" y="1987"/>
                <a:ext cx="55" cy="189"/>
              </a:xfrm>
              <a:custGeom>
                <a:avLst/>
                <a:gdLst>
                  <a:gd name="T0" fmla="*/ 6 w 30"/>
                  <a:gd name="T1" fmla="*/ 102 h 102"/>
                  <a:gd name="T2" fmla="*/ 5 w 30"/>
                  <a:gd name="T3" fmla="*/ 102 h 102"/>
                  <a:gd name="T4" fmla="*/ 0 w 30"/>
                  <a:gd name="T5" fmla="*/ 95 h 102"/>
                  <a:gd name="T6" fmla="*/ 18 w 30"/>
                  <a:gd name="T7" fmla="*/ 5 h 102"/>
                  <a:gd name="T8" fmla="*/ 25 w 30"/>
                  <a:gd name="T9" fmla="*/ 0 h 102"/>
                  <a:gd name="T10" fmla="*/ 29 w 30"/>
                  <a:gd name="T11" fmla="*/ 7 h 102"/>
                  <a:gd name="T12" fmla="*/ 12 w 30"/>
                  <a:gd name="T13" fmla="*/ 97 h 102"/>
                  <a:gd name="T14" fmla="*/ 6 w 30"/>
                  <a:gd name="T15" fmla="*/ 102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0" h="102">
                    <a:moveTo>
                      <a:pt x="6" y="102"/>
                    </a:moveTo>
                    <a:cubicBezTo>
                      <a:pt x="6" y="102"/>
                      <a:pt x="6" y="102"/>
                      <a:pt x="5" y="102"/>
                    </a:cubicBezTo>
                    <a:cubicBezTo>
                      <a:pt x="2" y="102"/>
                      <a:pt x="0" y="98"/>
                      <a:pt x="0" y="95"/>
                    </a:cubicBezTo>
                    <a:cubicBezTo>
                      <a:pt x="18" y="5"/>
                      <a:pt x="18" y="5"/>
                      <a:pt x="18" y="5"/>
                    </a:cubicBezTo>
                    <a:cubicBezTo>
                      <a:pt x="18" y="2"/>
                      <a:pt x="21" y="0"/>
                      <a:pt x="25" y="0"/>
                    </a:cubicBezTo>
                    <a:cubicBezTo>
                      <a:pt x="28" y="1"/>
                      <a:pt x="30" y="4"/>
                      <a:pt x="29" y="7"/>
                    </a:cubicBezTo>
                    <a:cubicBezTo>
                      <a:pt x="12" y="97"/>
                      <a:pt x="12" y="97"/>
                      <a:pt x="12" y="97"/>
                    </a:cubicBezTo>
                    <a:cubicBezTo>
                      <a:pt x="12" y="100"/>
                      <a:pt x="9" y="102"/>
                      <a:pt x="6" y="10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4" name="Freeform 120"/>
              <p:cNvSpPr/>
              <p:nvPr/>
            </p:nvSpPr>
            <p:spPr bwMode="auto">
              <a:xfrm>
                <a:off x="942" y="2022"/>
                <a:ext cx="185" cy="22"/>
              </a:xfrm>
              <a:custGeom>
                <a:avLst/>
                <a:gdLst>
                  <a:gd name="T0" fmla="*/ 94 w 100"/>
                  <a:gd name="T1" fmla="*/ 12 h 12"/>
                  <a:gd name="T2" fmla="*/ 6 w 100"/>
                  <a:gd name="T3" fmla="*/ 12 h 12"/>
                  <a:gd name="T4" fmla="*/ 0 w 100"/>
                  <a:gd name="T5" fmla="*/ 6 h 12"/>
                  <a:gd name="T6" fmla="*/ 6 w 100"/>
                  <a:gd name="T7" fmla="*/ 0 h 12"/>
                  <a:gd name="T8" fmla="*/ 94 w 100"/>
                  <a:gd name="T9" fmla="*/ 0 h 12"/>
                  <a:gd name="T10" fmla="*/ 100 w 100"/>
                  <a:gd name="T11" fmla="*/ 6 h 12"/>
                  <a:gd name="T12" fmla="*/ 94 w 100"/>
                  <a:gd name="T1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0" h="12">
                    <a:moveTo>
                      <a:pt x="94" y="12"/>
                    </a:moveTo>
                    <a:cubicBezTo>
                      <a:pt x="6" y="12"/>
                      <a:pt x="6" y="12"/>
                      <a:pt x="6" y="12"/>
                    </a:cubicBezTo>
                    <a:cubicBezTo>
                      <a:pt x="2" y="12"/>
                      <a:pt x="0" y="9"/>
                      <a:pt x="0" y="6"/>
                    </a:cubicBezTo>
                    <a:cubicBezTo>
                      <a:pt x="0" y="3"/>
                      <a:pt x="2" y="0"/>
                      <a:pt x="6" y="0"/>
                    </a:cubicBezTo>
                    <a:cubicBezTo>
                      <a:pt x="94" y="0"/>
                      <a:pt x="94" y="0"/>
                      <a:pt x="94" y="0"/>
                    </a:cubicBezTo>
                    <a:cubicBezTo>
                      <a:pt x="97" y="0"/>
                      <a:pt x="100" y="3"/>
                      <a:pt x="100" y="6"/>
                    </a:cubicBezTo>
                    <a:cubicBezTo>
                      <a:pt x="100" y="9"/>
                      <a:pt x="97" y="12"/>
                      <a:pt x="94" y="1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5" name="Freeform 121"/>
              <p:cNvSpPr>
                <a:spLocks noEditPoints="1"/>
              </p:cNvSpPr>
              <p:nvPr/>
            </p:nvSpPr>
            <p:spPr bwMode="auto">
              <a:xfrm>
                <a:off x="2497" y="2024"/>
                <a:ext cx="359" cy="326"/>
              </a:xfrm>
              <a:custGeom>
                <a:avLst/>
                <a:gdLst>
                  <a:gd name="T0" fmla="*/ 176 w 194"/>
                  <a:gd name="T1" fmla="*/ 0 h 176"/>
                  <a:gd name="T2" fmla="*/ 18 w 194"/>
                  <a:gd name="T3" fmla="*/ 0 h 176"/>
                  <a:gd name="T4" fmla="*/ 0 w 194"/>
                  <a:gd name="T5" fmla="*/ 18 h 176"/>
                  <a:gd name="T6" fmla="*/ 0 w 194"/>
                  <a:gd name="T7" fmla="*/ 158 h 176"/>
                  <a:gd name="T8" fmla="*/ 18 w 194"/>
                  <a:gd name="T9" fmla="*/ 176 h 176"/>
                  <a:gd name="T10" fmla="*/ 176 w 194"/>
                  <a:gd name="T11" fmla="*/ 176 h 176"/>
                  <a:gd name="T12" fmla="*/ 194 w 194"/>
                  <a:gd name="T13" fmla="*/ 158 h 176"/>
                  <a:gd name="T14" fmla="*/ 194 w 194"/>
                  <a:gd name="T15" fmla="*/ 18 h 176"/>
                  <a:gd name="T16" fmla="*/ 176 w 194"/>
                  <a:gd name="T17" fmla="*/ 0 h 176"/>
                  <a:gd name="T18" fmla="*/ 172 w 194"/>
                  <a:gd name="T19" fmla="*/ 150 h 176"/>
                  <a:gd name="T20" fmla="*/ 168 w 194"/>
                  <a:gd name="T21" fmla="*/ 154 h 176"/>
                  <a:gd name="T22" fmla="*/ 26 w 194"/>
                  <a:gd name="T23" fmla="*/ 154 h 176"/>
                  <a:gd name="T24" fmla="*/ 22 w 194"/>
                  <a:gd name="T25" fmla="*/ 150 h 176"/>
                  <a:gd name="T26" fmla="*/ 22 w 194"/>
                  <a:gd name="T27" fmla="*/ 52 h 176"/>
                  <a:gd name="T28" fmla="*/ 26 w 194"/>
                  <a:gd name="T29" fmla="*/ 48 h 176"/>
                  <a:gd name="T30" fmla="*/ 168 w 194"/>
                  <a:gd name="T31" fmla="*/ 48 h 176"/>
                  <a:gd name="T32" fmla="*/ 172 w 194"/>
                  <a:gd name="T33" fmla="*/ 52 h 176"/>
                  <a:gd name="T34" fmla="*/ 172 w 194"/>
                  <a:gd name="T35" fmla="*/ 150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94" h="176">
                    <a:moveTo>
                      <a:pt x="176" y="0"/>
                    </a:moveTo>
                    <a:cubicBezTo>
                      <a:pt x="18" y="0"/>
                      <a:pt x="18" y="0"/>
                      <a:pt x="18" y="0"/>
                    </a:cubicBezTo>
                    <a:cubicBezTo>
                      <a:pt x="8" y="0"/>
                      <a:pt x="0" y="8"/>
                      <a:pt x="0" y="18"/>
                    </a:cubicBezTo>
                    <a:cubicBezTo>
                      <a:pt x="0" y="158"/>
                      <a:pt x="0" y="158"/>
                      <a:pt x="0" y="158"/>
                    </a:cubicBezTo>
                    <a:cubicBezTo>
                      <a:pt x="0" y="168"/>
                      <a:pt x="8" y="176"/>
                      <a:pt x="18" y="176"/>
                    </a:cubicBezTo>
                    <a:cubicBezTo>
                      <a:pt x="176" y="176"/>
                      <a:pt x="176" y="176"/>
                      <a:pt x="176" y="176"/>
                    </a:cubicBezTo>
                    <a:cubicBezTo>
                      <a:pt x="186" y="176"/>
                      <a:pt x="194" y="168"/>
                      <a:pt x="194" y="158"/>
                    </a:cubicBezTo>
                    <a:cubicBezTo>
                      <a:pt x="194" y="18"/>
                      <a:pt x="194" y="18"/>
                      <a:pt x="194" y="18"/>
                    </a:cubicBezTo>
                    <a:cubicBezTo>
                      <a:pt x="194" y="8"/>
                      <a:pt x="186" y="0"/>
                      <a:pt x="176" y="0"/>
                    </a:cubicBezTo>
                    <a:close/>
                    <a:moveTo>
                      <a:pt x="172" y="150"/>
                    </a:moveTo>
                    <a:cubicBezTo>
                      <a:pt x="172" y="152"/>
                      <a:pt x="170" y="154"/>
                      <a:pt x="168" y="154"/>
                    </a:cubicBezTo>
                    <a:cubicBezTo>
                      <a:pt x="26" y="154"/>
                      <a:pt x="26" y="154"/>
                      <a:pt x="26" y="154"/>
                    </a:cubicBezTo>
                    <a:cubicBezTo>
                      <a:pt x="24" y="154"/>
                      <a:pt x="22" y="152"/>
                      <a:pt x="22" y="150"/>
                    </a:cubicBezTo>
                    <a:cubicBezTo>
                      <a:pt x="22" y="52"/>
                      <a:pt x="22" y="52"/>
                      <a:pt x="22" y="52"/>
                    </a:cubicBezTo>
                    <a:cubicBezTo>
                      <a:pt x="22" y="50"/>
                      <a:pt x="24" y="48"/>
                      <a:pt x="26" y="48"/>
                    </a:cubicBezTo>
                    <a:cubicBezTo>
                      <a:pt x="168" y="48"/>
                      <a:pt x="168" y="48"/>
                      <a:pt x="168" y="48"/>
                    </a:cubicBezTo>
                    <a:cubicBezTo>
                      <a:pt x="170" y="48"/>
                      <a:pt x="172" y="50"/>
                      <a:pt x="172" y="52"/>
                    </a:cubicBezTo>
                    <a:lnTo>
                      <a:pt x="172" y="15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6" name="Freeform 122"/>
              <p:cNvSpPr/>
              <p:nvPr/>
            </p:nvSpPr>
            <p:spPr bwMode="auto">
              <a:xfrm>
                <a:off x="2562" y="1991"/>
                <a:ext cx="15" cy="66"/>
              </a:xfrm>
              <a:custGeom>
                <a:avLst/>
                <a:gdLst>
                  <a:gd name="T0" fmla="*/ 4 w 8"/>
                  <a:gd name="T1" fmla="*/ 36 h 36"/>
                  <a:gd name="T2" fmla="*/ 0 w 8"/>
                  <a:gd name="T3" fmla="*/ 32 h 36"/>
                  <a:gd name="T4" fmla="*/ 0 w 8"/>
                  <a:gd name="T5" fmla="*/ 4 h 36"/>
                  <a:gd name="T6" fmla="*/ 4 w 8"/>
                  <a:gd name="T7" fmla="*/ 0 h 36"/>
                  <a:gd name="T8" fmla="*/ 8 w 8"/>
                  <a:gd name="T9" fmla="*/ 4 h 36"/>
                  <a:gd name="T10" fmla="*/ 8 w 8"/>
                  <a:gd name="T11" fmla="*/ 32 h 36"/>
                  <a:gd name="T12" fmla="*/ 4 w 8"/>
                  <a:gd name="T13" fmla="*/ 3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36">
                    <a:moveTo>
                      <a:pt x="4" y="36"/>
                    </a:moveTo>
                    <a:cubicBezTo>
                      <a:pt x="2" y="36"/>
                      <a:pt x="0" y="34"/>
                      <a:pt x="0" y="32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7" y="0"/>
                      <a:pt x="8" y="2"/>
                      <a:pt x="8" y="4"/>
                    </a:cubicBezTo>
                    <a:cubicBezTo>
                      <a:pt x="8" y="32"/>
                      <a:pt x="8" y="32"/>
                      <a:pt x="8" y="32"/>
                    </a:cubicBezTo>
                    <a:cubicBezTo>
                      <a:pt x="8" y="34"/>
                      <a:pt x="7" y="36"/>
                      <a:pt x="4" y="3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7" name="Freeform 123"/>
              <p:cNvSpPr/>
              <p:nvPr/>
            </p:nvSpPr>
            <p:spPr bwMode="auto">
              <a:xfrm>
                <a:off x="2616" y="1991"/>
                <a:ext cx="14" cy="66"/>
              </a:xfrm>
              <a:custGeom>
                <a:avLst/>
                <a:gdLst>
                  <a:gd name="T0" fmla="*/ 4 w 8"/>
                  <a:gd name="T1" fmla="*/ 36 h 36"/>
                  <a:gd name="T2" fmla="*/ 0 w 8"/>
                  <a:gd name="T3" fmla="*/ 32 h 36"/>
                  <a:gd name="T4" fmla="*/ 0 w 8"/>
                  <a:gd name="T5" fmla="*/ 4 h 36"/>
                  <a:gd name="T6" fmla="*/ 4 w 8"/>
                  <a:gd name="T7" fmla="*/ 0 h 36"/>
                  <a:gd name="T8" fmla="*/ 8 w 8"/>
                  <a:gd name="T9" fmla="*/ 4 h 36"/>
                  <a:gd name="T10" fmla="*/ 8 w 8"/>
                  <a:gd name="T11" fmla="*/ 32 h 36"/>
                  <a:gd name="T12" fmla="*/ 4 w 8"/>
                  <a:gd name="T13" fmla="*/ 3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36">
                    <a:moveTo>
                      <a:pt x="4" y="36"/>
                    </a:moveTo>
                    <a:cubicBezTo>
                      <a:pt x="2" y="36"/>
                      <a:pt x="0" y="34"/>
                      <a:pt x="0" y="32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6" y="0"/>
                      <a:pt x="8" y="2"/>
                      <a:pt x="8" y="4"/>
                    </a:cubicBezTo>
                    <a:cubicBezTo>
                      <a:pt x="8" y="32"/>
                      <a:pt x="8" y="32"/>
                      <a:pt x="8" y="32"/>
                    </a:cubicBezTo>
                    <a:cubicBezTo>
                      <a:pt x="8" y="34"/>
                      <a:pt x="6" y="36"/>
                      <a:pt x="4" y="3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8" name="Freeform 124"/>
              <p:cNvSpPr/>
              <p:nvPr/>
            </p:nvSpPr>
            <p:spPr bwMode="auto">
              <a:xfrm>
                <a:off x="2669" y="1991"/>
                <a:ext cx="15" cy="66"/>
              </a:xfrm>
              <a:custGeom>
                <a:avLst/>
                <a:gdLst>
                  <a:gd name="T0" fmla="*/ 4 w 8"/>
                  <a:gd name="T1" fmla="*/ 36 h 36"/>
                  <a:gd name="T2" fmla="*/ 0 w 8"/>
                  <a:gd name="T3" fmla="*/ 32 h 36"/>
                  <a:gd name="T4" fmla="*/ 0 w 8"/>
                  <a:gd name="T5" fmla="*/ 4 h 36"/>
                  <a:gd name="T6" fmla="*/ 4 w 8"/>
                  <a:gd name="T7" fmla="*/ 0 h 36"/>
                  <a:gd name="T8" fmla="*/ 8 w 8"/>
                  <a:gd name="T9" fmla="*/ 4 h 36"/>
                  <a:gd name="T10" fmla="*/ 8 w 8"/>
                  <a:gd name="T11" fmla="*/ 32 h 36"/>
                  <a:gd name="T12" fmla="*/ 4 w 8"/>
                  <a:gd name="T13" fmla="*/ 3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36">
                    <a:moveTo>
                      <a:pt x="4" y="36"/>
                    </a:moveTo>
                    <a:cubicBezTo>
                      <a:pt x="1" y="36"/>
                      <a:pt x="0" y="34"/>
                      <a:pt x="0" y="32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4" y="0"/>
                    </a:cubicBezTo>
                    <a:cubicBezTo>
                      <a:pt x="6" y="0"/>
                      <a:pt x="8" y="2"/>
                      <a:pt x="8" y="4"/>
                    </a:cubicBezTo>
                    <a:cubicBezTo>
                      <a:pt x="8" y="32"/>
                      <a:pt x="8" y="32"/>
                      <a:pt x="8" y="32"/>
                    </a:cubicBezTo>
                    <a:cubicBezTo>
                      <a:pt x="8" y="34"/>
                      <a:pt x="6" y="36"/>
                      <a:pt x="4" y="3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9" name="Freeform 125"/>
              <p:cNvSpPr/>
              <p:nvPr/>
            </p:nvSpPr>
            <p:spPr bwMode="auto">
              <a:xfrm>
                <a:off x="2721" y="1991"/>
                <a:ext cx="15" cy="66"/>
              </a:xfrm>
              <a:custGeom>
                <a:avLst/>
                <a:gdLst>
                  <a:gd name="T0" fmla="*/ 4 w 8"/>
                  <a:gd name="T1" fmla="*/ 36 h 36"/>
                  <a:gd name="T2" fmla="*/ 0 w 8"/>
                  <a:gd name="T3" fmla="*/ 32 h 36"/>
                  <a:gd name="T4" fmla="*/ 0 w 8"/>
                  <a:gd name="T5" fmla="*/ 4 h 36"/>
                  <a:gd name="T6" fmla="*/ 4 w 8"/>
                  <a:gd name="T7" fmla="*/ 0 h 36"/>
                  <a:gd name="T8" fmla="*/ 8 w 8"/>
                  <a:gd name="T9" fmla="*/ 4 h 36"/>
                  <a:gd name="T10" fmla="*/ 8 w 8"/>
                  <a:gd name="T11" fmla="*/ 32 h 36"/>
                  <a:gd name="T12" fmla="*/ 4 w 8"/>
                  <a:gd name="T13" fmla="*/ 3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36">
                    <a:moveTo>
                      <a:pt x="4" y="36"/>
                    </a:moveTo>
                    <a:cubicBezTo>
                      <a:pt x="2" y="36"/>
                      <a:pt x="0" y="34"/>
                      <a:pt x="0" y="32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7" y="0"/>
                      <a:pt x="8" y="2"/>
                      <a:pt x="8" y="4"/>
                    </a:cubicBezTo>
                    <a:cubicBezTo>
                      <a:pt x="8" y="32"/>
                      <a:pt x="8" y="32"/>
                      <a:pt x="8" y="32"/>
                    </a:cubicBezTo>
                    <a:cubicBezTo>
                      <a:pt x="8" y="34"/>
                      <a:pt x="7" y="36"/>
                      <a:pt x="4" y="3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0" name="Freeform 126"/>
              <p:cNvSpPr/>
              <p:nvPr/>
            </p:nvSpPr>
            <p:spPr bwMode="auto">
              <a:xfrm>
                <a:off x="2775" y="1991"/>
                <a:ext cx="14" cy="66"/>
              </a:xfrm>
              <a:custGeom>
                <a:avLst/>
                <a:gdLst>
                  <a:gd name="T0" fmla="*/ 4 w 8"/>
                  <a:gd name="T1" fmla="*/ 36 h 36"/>
                  <a:gd name="T2" fmla="*/ 0 w 8"/>
                  <a:gd name="T3" fmla="*/ 32 h 36"/>
                  <a:gd name="T4" fmla="*/ 0 w 8"/>
                  <a:gd name="T5" fmla="*/ 4 h 36"/>
                  <a:gd name="T6" fmla="*/ 4 w 8"/>
                  <a:gd name="T7" fmla="*/ 0 h 36"/>
                  <a:gd name="T8" fmla="*/ 8 w 8"/>
                  <a:gd name="T9" fmla="*/ 4 h 36"/>
                  <a:gd name="T10" fmla="*/ 8 w 8"/>
                  <a:gd name="T11" fmla="*/ 32 h 36"/>
                  <a:gd name="T12" fmla="*/ 4 w 8"/>
                  <a:gd name="T13" fmla="*/ 3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36">
                    <a:moveTo>
                      <a:pt x="4" y="36"/>
                    </a:moveTo>
                    <a:cubicBezTo>
                      <a:pt x="2" y="36"/>
                      <a:pt x="0" y="34"/>
                      <a:pt x="0" y="32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6" y="0"/>
                      <a:pt x="8" y="2"/>
                      <a:pt x="8" y="4"/>
                    </a:cubicBezTo>
                    <a:cubicBezTo>
                      <a:pt x="8" y="32"/>
                      <a:pt x="8" y="32"/>
                      <a:pt x="8" y="32"/>
                    </a:cubicBezTo>
                    <a:cubicBezTo>
                      <a:pt x="8" y="34"/>
                      <a:pt x="6" y="36"/>
                      <a:pt x="4" y="3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1" name="Freeform 127"/>
              <p:cNvSpPr/>
              <p:nvPr/>
            </p:nvSpPr>
            <p:spPr bwMode="auto">
              <a:xfrm>
                <a:off x="2584" y="2161"/>
                <a:ext cx="39" cy="15"/>
              </a:xfrm>
              <a:custGeom>
                <a:avLst/>
                <a:gdLst>
                  <a:gd name="T0" fmla="*/ 17 w 21"/>
                  <a:gd name="T1" fmla="*/ 8 h 8"/>
                  <a:gd name="T2" fmla="*/ 4 w 21"/>
                  <a:gd name="T3" fmla="*/ 8 h 8"/>
                  <a:gd name="T4" fmla="*/ 0 w 21"/>
                  <a:gd name="T5" fmla="*/ 4 h 8"/>
                  <a:gd name="T6" fmla="*/ 4 w 21"/>
                  <a:gd name="T7" fmla="*/ 0 h 8"/>
                  <a:gd name="T8" fmla="*/ 17 w 21"/>
                  <a:gd name="T9" fmla="*/ 0 h 8"/>
                  <a:gd name="T10" fmla="*/ 21 w 21"/>
                  <a:gd name="T11" fmla="*/ 4 h 8"/>
                  <a:gd name="T12" fmla="*/ 17 w 21"/>
                  <a:gd name="T13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" h="8">
                    <a:moveTo>
                      <a:pt x="17" y="8"/>
                    </a:moveTo>
                    <a:cubicBezTo>
                      <a:pt x="4" y="8"/>
                      <a:pt x="4" y="8"/>
                      <a:pt x="4" y="8"/>
                    </a:cubicBezTo>
                    <a:cubicBezTo>
                      <a:pt x="2" y="8"/>
                      <a:pt x="0" y="6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9" y="0"/>
                      <a:pt x="21" y="2"/>
                      <a:pt x="21" y="4"/>
                    </a:cubicBezTo>
                    <a:cubicBezTo>
                      <a:pt x="21" y="6"/>
                      <a:pt x="19" y="8"/>
                      <a:pt x="17" y="8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2" name="Freeform 128"/>
              <p:cNvSpPr/>
              <p:nvPr/>
            </p:nvSpPr>
            <p:spPr bwMode="auto">
              <a:xfrm>
                <a:off x="2658" y="2161"/>
                <a:ext cx="37" cy="15"/>
              </a:xfrm>
              <a:custGeom>
                <a:avLst/>
                <a:gdLst>
                  <a:gd name="T0" fmla="*/ 16 w 20"/>
                  <a:gd name="T1" fmla="*/ 8 h 8"/>
                  <a:gd name="T2" fmla="*/ 4 w 20"/>
                  <a:gd name="T3" fmla="*/ 8 h 8"/>
                  <a:gd name="T4" fmla="*/ 0 w 20"/>
                  <a:gd name="T5" fmla="*/ 4 h 8"/>
                  <a:gd name="T6" fmla="*/ 4 w 20"/>
                  <a:gd name="T7" fmla="*/ 0 h 8"/>
                  <a:gd name="T8" fmla="*/ 16 w 20"/>
                  <a:gd name="T9" fmla="*/ 0 h 8"/>
                  <a:gd name="T10" fmla="*/ 20 w 20"/>
                  <a:gd name="T11" fmla="*/ 4 h 8"/>
                  <a:gd name="T12" fmla="*/ 16 w 20"/>
                  <a:gd name="T13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" h="8">
                    <a:moveTo>
                      <a:pt x="16" y="8"/>
                    </a:moveTo>
                    <a:cubicBezTo>
                      <a:pt x="4" y="8"/>
                      <a:pt x="4" y="8"/>
                      <a:pt x="4" y="8"/>
                    </a:cubicBezTo>
                    <a:cubicBezTo>
                      <a:pt x="2" y="8"/>
                      <a:pt x="0" y="6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9" y="0"/>
                      <a:pt x="20" y="2"/>
                      <a:pt x="20" y="4"/>
                    </a:cubicBezTo>
                    <a:cubicBezTo>
                      <a:pt x="20" y="6"/>
                      <a:pt x="19" y="8"/>
                      <a:pt x="16" y="8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3" name="Freeform 129"/>
              <p:cNvSpPr/>
              <p:nvPr/>
            </p:nvSpPr>
            <p:spPr bwMode="auto">
              <a:xfrm>
                <a:off x="2732" y="2161"/>
                <a:ext cx="37" cy="15"/>
              </a:xfrm>
              <a:custGeom>
                <a:avLst/>
                <a:gdLst>
                  <a:gd name="T0" fmla="*/ 16 w 20"/>
                  <a:gd name="T1" fmla="*/ 8 h 8"/>
                  <a:gd name="T2" fmla="*/ 4 w 20"/>
                  <a:gd name="T3" fmla="*/ 8 h 8"/>
                  <a:gd name="T4" fmla="*/ 0 w 20"/>
                  <a:gd name="T5" fmla="*/ 4 h 8"/>
                  <a:gd name="T6" fmla="*/ 4 w 20"/>
                  <a:gd name="T7" fmla="*/ 0 h 8"/>
                  <a:gd name="T8" fmla="*/ 16 w 20"/>
                  <a:gd name="T9" fmla="*/ 0 h 8"/>
                  <a:gd name="T10" fmla="*/ 20 w 20"/>
                  <a:gd name="T11" fmla="*/ 4 h 8"/>
                  <a:gd name="T12" fmla="*/ 16 w 20"/>
                  <a:gd name="T13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" h="8">
                    <a:moveTo>
                      <a:pt x="16" y="8"/>
                    </a:moveTo>
                    <a:cubicBezTo>
                      <a:pt x="4" y="8"/>
                      <a:pt x="4" y="8"/>
                      <a:pt x="4" y="8"/>
                    </a:cubicBezTo>
                    <a:cubicBezTo>
                      <a:pt x="1" y="8"/>
                      <a:pt x="0" y="6"/>
                      <a:pt x="0" y="4"/>
                    </a:cubicBezTo>
                    <a:cubicBezTo>
                      <a:pt x="0" y="2"/>
                      <a:pt x="1" y="0"/>
                      <a:pt x="4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8" y="0"/>
                      <a:pt x="20" y="2"/>
                      <a:pt x="20" y="4"/>
                    </a:cubicBezTo>
                    <a:cubicBezTo>
                      <a:pt x="20" y="6"/>
                      <a:pt x="18" y="8"/>
                      <a:pt x="16" y="8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4" name="Freeform 130"/>
              <p:cNvSpPr/>
              <p:nvPr/>
            </p:nvSpPr>
            <p:spPr bwMode="auto">
              <a:xfrm>
                <a:off x="2584" y="2204"/>
                <a:ext cx="39" cy="14"/>
              </a:xfrm>
              <a:custGeom>
                <a:avLst/>
                <a:gdLst>
                  <a:gd name="T0" fmla="*/ 17 w 21"/>
                  <a:gd name="T1" fmla="*/ 8 h 8"/>
                  <a:gd name="T2" fmla="*/ 4 w 21"/>
                  <a:gd name="T3" fmla="*/ 8 h 8"/>
                  <a:gd name="T4" fmla="*/ 0 w 21"/>
                  <a:gd name="T5" fmla="*/ 4 h 8"/>
                  <a:gd name="T6" fmla="*/ 4 w 21"/>
                  <a:gd name="T7" fmla="*/ 0 h 8"/>
                  <a:gd name="T8" fmla="*/ 17 w 21"/>
                  <a:gd name="T9" fmla="*/ 0 h 8"/>
                  <a:gd name="T10" fmla="*/ 21 w 21"/>
                  <a:gd name="T11" fmla="*/ 4 h 8"/>
                  <a:gd name="T12" fmla="*/ 17 w 21"/>
                  <a:gd name="T13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" h="8">
                    <a:moveTo>
                      <a:pt x="17" y="8"/>
                    </a:moveTo>
                    <a:cubicBezTo>
                      <a:pt x="4" y="8"/>
                      <a:pt x="4" y="8"/>
                      <a:pt x="4" y="8"/>
                    </a:cubicBezTo>
                    <a:cubicBezTo>
                      <a:pt x="2" y="8"/>
                      <a:pt x="0" y="6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9" y="0"/>
                      <a:pt x="21" y="2"/>
                      <a:pt x="21" y="4"/>
                    </a:cubicBezTo>
                    <a:cubicBezTo>
                      <a:pt x="21" y="6"/>
                      <a:pt x="19" y="8"/>
                      <a:pt x="17" y="8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5" name="Freeform 131"/>
              <p:cNvSpPr/>
              <p:nvPr/>
            </p:nvSpPr>
            <p:spPr bwMode="auto">
              <a:xfrm>
                <a:off x="2658" y="2204"/>
                <a:ext cx="37" cy="14"/>
              </a:xfrm>
              <a:custGeom>
                <a:avLst/>
                <a:gdLst>
                  <a:gd name="T0" fmla="*/ 16 w 20"/>
                  <a:gd name="T1" fmla="*/ 8 h 8"/>
                  <a:gd name="T2" fmla="*/ 4 w 20"/>
                  <a:gd name="T3" fmla="*/ 8 h 8"/>
                  <a:gd name="T4" fmla="*/ 0 w 20"/>
                  <a:gd name="T5" fmla="*/ 4 h 8"/>
                  <a:gd name="T6" fmla="*/ 4 w 20"/>
                  <a:gd name="T7" fmla="*/ 0 h 8"/>
                  <a:gd name="T8" fmla="*/ 16 w 20"/>
                  <a:gd name="T9" fmla="*/ 0 h 8"/>
                  <a:gd name="T10" fmla="*/ 20 w 20"/>
                  <a:gd name="T11" fmla="*/ 4 h 8"/>
                  <a:gd name="T12" fmla="*/ 16 w 20"/>
                  <a:gd name="T13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" h="8">
                    <a:moveTo>
                      <a:pt x="16" y="8"/>
                    </a:moveTo>
                    <a:cubicBezTo>
                      <a:pt x="4" y="8"/>
                      <a:pt x="4" y="8"/>
                      <a:pt x="4" y="8"/>
                    </a:cubicBezTo>
                    <a:cubicBezTo>
                      <a:pt x="2" y="8"/>
                      <a:pt x="0" y="6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9" y="0"/>
                      <a:pt x="20" y="2"/>
                      <a:pt x="20" y="4"/>
                    </a:cubicBezTo>
                    <a:cubicBezTo>
                      <a:pt x="20" y="6"/>
                      <a:pt x="19" y="8"/>
                      <a:pt x="16" y="8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6" name="Freeform 132"/>
              <p:cNvSpPr/>
              <p:nvPr/>
            </p:nvSpPr>
            <p:spPr bwMode="auto">
              <a:xfrm>
                <a:off x="2732" y="2204"/>
                <a:ext cx="37" cy="14"/>
              </a:xfrm>
              <a:custGeom>
                <a:avLst/>
                <a:gdLst>
                  <a:gd name="T0" fmla="*/ 16 w 20"/>
                  <a:gd name="T1" fmla="*/ 8 h 8"/>
                  <a:gd name="T2" fmla="*/ 4 w 20"/>
                  <a:gd name="T3" fmla="*/ 8 h 8"/>
                  <a:gd name="T4" fmla="*/ 0 w 20"/>
                  <a:gd name="T5" fmla="*/ 4 h 8"/>
                  <a:gd name="T6" fmla="*/ 4 w 20"/>
                  <a:gd name="T7" fmla="*/ 0 h 8"/>
                  <a:gd name="T8" fmla="*/ 16 w 20"/>
                  <a:gd name="T9" fmla="*/ 0 h 8"/>
                  <a:gd name="T10" fmla="*/ 20 w 20"/>
                  <a:gd name="T11" fmla="*/ 4 h 8"/>
                  <a:gd name="T12" fmla="*/ 16 w 20"/>
                  <a:gd name="T13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" h="8">
                    <a:moveTo>
                      <a:pt x="16" y="8"/>
                    </a:moveTo>
                    <a:cubicBezTo>
                      <a:pt x="4" y="8"/>
                      <a:pt x="4" y="8"/>
                      <a:pt x="4" y="8"/>
                    </a:cubicBezTo>
                    <a:cubicBezTo>
                      <a:pt x="1" y="8"/>
                      <a:pt x="0" y="6"/>
                      <a:pt x="0" y="4"/>
                    </a:cubicBezTo>
                    <a:cubicBezTo>
                      <a:pt x="0" y="2"/>
                      <a:pt x="1" y="0"/>
                      <a:pt x="4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8" y="0"/>
                      <a:pt x="20" y="2"/>
                      <a:pt x="20" y="4"/>
                    </a:cubicBezTo>
                    <a:cubicBezTo>
                      <a:pt x="20" y="6"/>
                      <a:pt x="18" y="8"/>
                      <a:pt x="16" y="8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7" name="Freeform 133"/>
              <p:cNvSpPr/>
              <p:nvPr/>
            </p:nvSpPr>
            <p:spPr bwMode="auto">
              <a:xfrm>
                <a:off x="2584" y="2246"/>
                <a:ext cx="39" cy="15"/>
              </a:xfrm>
              <a:custGeom>
                <a:avLst/>
                <a:gdLst>
                  <a:gd name="T0" fmla="*/ 17 w 21"/>
                  <a:gd name="T1" fmla="*/ 8 h 8"/>
                  <a:gd name="T2" fmla="*/ 4 w 21"/>
                  <a:gd name="T3" fmla="*/ 8 h 8"/>
                  <a:gd name="T4" fmla="*/ 0 w 21"/>
                  <a:gd name="T5" fmla="*/ 4 h 8"/>
                  <a:gd name="T6" fmla="*/ 4 w 21"/>
                  <a:gd name="T7" fmla="*/ 0 h 8"/>
                  <a:gd name="T8" fmla="*/ 17 w 21"/>
                  <a:gd name="T9" fmla="*/ 0 h 8"/>
                  <a:gd name="T10" fmla="*/ 21 w 21"/>
                  <a:gd name="T11" fmla="*/ 4 h 8"/>
                  <a:gd name="T12" fmla="*/ 17 w 21"/>
                  <a:gd name="T13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" h="8">
                    <a:moveTo>
                      <a:pt x="17" y="8"/>
                    </a:moveTo>
                    <a:cubicBezTo>
                      <a:pt x="4" y="8"/>
                      <a:pt x="4" y="8"/>
                      <a:pt x="4" y="8"/>
                    </a:cubicBezTo>
                    <a:cubicBezTo>
                      <a:pt x="2" y="8"/>
                      <a:pt x="0" y="6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9" y="0"/>
                      <a:pt x="21" y="2"/>
                      <a:pt x="21" y="4"/>
                    </a:cubicBezTo>
                    <a:cubicBezTo>
                      <a:pt x="21" y="6"/>
                      <a:pt x="19" y="8"/>
                      <a:pt x="17" y="8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8" name="Freeform 134"/>
              <p:cNvSpPr/>
              <p:nvPr/>
            </p:nvSpPr>
            <p:spPr bwMode="auto">
              <a:xfrm>
                <a:off x="2658" y="2246"/>
                <a:ext cx="37" cy="15"/>
              </a:xfrm>
              <a:custGeom>
                <a:avLst/>
                <a:gdLst>
                  <a:gd name="T0" fmla="*/ 16 w 20"/>
                  <a:gd name="T1" fmla="*/ 8 h 8"/>
                  <a:gd name="T2" fmla="*/ 4 w 20"/>
                  <a:gd name="T3" fmla="*/ 8 h 8"/>
                  <a:gd name="T4" fmla="*/ 0 w 20"/>
                  <a:gd name="T5" fmla="*/ 4 h 8"/>
                  <a:gd name="T6" fmla="*/ 4 w 20"/>
                  <a:gd name="T7" fmla="*/ 0 h 8"/>
                  <a:gd name="T8" fmla="*/ 16 w 20"/>
                  <a:gd name="T9" fmla="*/ 0 h 8"/>
                  <a:gd name="T10" fmla="*/ 20 w 20"/>
                  <a:gd name="T11" fmla="*/ 4 h 8"/>
                  <a:gd name="T12" fmla="*/ 16 w 20"/>
                  <a:gd name="T13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" h="8">
                    <a:moveTo>
                      <a:pt x="16" y="8"/>
                    </a:moveTo>
                    <a:cubicBezTo>
                      <a:pt x="4" y="8"/>
                      <a:pt x="4" y="8"/>
                      <a:pt x="4" y="8"/>
                    </a:cubicBezTo>
                    <a:cubicBezTo>
                      <a:pt x="2" y="8"/>
                      <a:pt x="0" y="6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9" y="0"/>
                      <a:pt x="20" y="2"/>
                      <a:pt x="20" y="4"/>
                    </a:cubicBezTo>
                    <a:cubicBezTo>
                      <a:pt x="20" y="6"/>
                      <a:pt x="19" y="8"/>
                      <a:pt x="16" y="8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9" name="Freeform 135"/>
              <p:cNvSpPr/>
              <p:nvPr/>
            </p:nvSpPr>
            <p:spPr bwMode="auto">
              <a:xfrm>
                <a:off x="2732" y="2246"/>
                <a:ext cx="37" cy="15"/>
              </a:xfrm>
              <a:custGeom>
                <a:avLst/>
                <a:gdLst>
                  <a:gd name="T0" fmla="*/ 16 w 20"/>
                  <a:gd name="T1" fmla="*/ 8 h 8"/>
                  <a:gd name="T2" fmla="*/ 4 w 20"/>
                  <a:gd name="T3" fmla="*/ 8 h 8"/>
                  <a:gd name="T4" fmla="*/ 0 w 20"/>
                  <a:gd name="T5" fmla="*/ 4 h 8"/>
                  <a:gd name="T6" fmla="*/ 4 w 20"/>
                  <a:gd name="T7" fmla="*/ 0 h 8"/>
                  <a:gd name="T8" fmla="*/ 16 w 20"/>
                  <a:gd name="T9" fmla="*/ 0 h 8"/>
                  <a:gd name="T10" fmla="*/ 20 w 20"/>
                  <a:gd name="T11" fmla="*/ 4 h 8"/>
                  <a:gd name="T12" fmla="*/ 16 w 20"/>
                  <a:gd name="T13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" h="8">
                    <a:moveTo>
                      <a:pt x="16" y="8"/>
                    </a:moveTo>
                    <a:cubicBezTo>
                      <a:pt x="4" y="8"/>
                      <a:pt x="4" y="8"/>
                      <a:pt x="4" y="8"/>
                    </a:cubicBezTo>
                    <a:cubicBezTo>
                      <a:pt x="1" y="8"/>
                      <a:pt x="0" y="6"/>
                      <a:pt x="0" y="4"/>
                    </a:cubicBezTo>
                    <a:cubicBezTo>
                      <a:pt x="0" y="2"/>
                      <a:pt x="1" y="0"/>
                      <a:pt x="4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8" y="0"/>
                      <a:pt x="20" y="2"/>
                      <a:pt x="20" y="4"/>
                    </a:cubicBezTo>
                    <a:cubicBezTo>
                      <a:pt x="20" y="6"/>
                      <a:pt x="18" y="8"/>
                      <a:pt x="16" y="8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0" name="Freeform 136"/>
              <p:cNvSpPr/>
              <p:nvPr/>
            </p:nvSpPr>
            <p:spPr bwMode="auto">
              <a:xfrm>
                <a:off x="4042" y="1983"/>
                <a:ext cx="373" cy="374"/>
              </a:xfrm>
              <a:custGeom>
                <a:avLst/>
                <a:gdLst>
                  <a:gd name="T0" fmla="*/ 194 w 202"/>
                  <a:gd name="T1" fmla="*/ 202 h 202"/>
                  <a:gd name="T2" fmla="*/ 8 w 202"/>
                  <a:gd name="T3" fmla="*/ 202 h 202"/>
                  <a:gd name="T4" fmla="*/ 0 w 202"/>
                  <a:gd name="T5" fmla="*/ 194 h 202"/>
                  <a:gd name="T6" fmla="*/ 0 w 202"/>
                  <a:gd name="T7" fmla="*/ 8 h 202"/>
                  <a:gd name="T8" fmla="*/ 8 w 202"/>
                  <a:gd name="T9" fmla="*/ 0 h 202"/>
                  <a:gd name="T10" fmla="*/ 16 w 202"/>
                  <a:gd name="T11" fmla="*/ 8 h 202"/>
                  <a:gd name="T12" fmla="*/ 16 w 202"/>
                  <a:gd name="T13" fmla="*/ 186 h 202"/>
                  <a:gd name="T14" fmla="*/ 194 w 202"/>
                  <a:gd name="T15" fmla="*/ 186 h 202"/>
                  <a:gd name="T16" fmla="*/ 202 w 202"/>
                  <a:gd name="T17" fmla="*/ 194 h 202"/>
                  <a:gd name="T18" fmla="*/ 194 w 202"/>
                  <a:gd name="T19" fmla="*/ 202 h 2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02" h="202">
                    <a:moveTo>
                      <a:pt x="194" y="202"/>
                    </a:moveTo>
                    <a:cubicBezTo>
                      <a:pt x="8" y="202"/>
                      <a:pt x="8" y="202"/>
                      <a:pt x="8" y="202"/>
                    </a:cubicBezTo>
                    <a:cubicBezTo>
                      <a:pt x="3" y="202"/>
                      <a:pt x="0" y="198"/>
                      <a:pt x="0" y="194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3" y="0"/>
                      <a:pt x="8" y="0"/>
                    </a:cubicBezTo>
                    <a:cubicBezTo>
                      <a:pt x="12" y="0"/>
                      <a:pt x="16" y="4"/>
                      <a:pt x="16" y="8"/>
                    </a:cubicBezTo>
                    <a:cubicBezTo>
                      <a:pt x="16" y="186"/>
                      <a:pt x="16" y="186"/>
                      <a:pt x="16" y="186"/>
                    </a:cubicBezTo>
                    <a:cubicBezTo>
                      <a:pt x="194" y="186"/>
                      <a:pt x="194" y="186"/>
                      <a:pt x="194" y="186"/>
                    </a:cubicBezTo>
                    <a:cubicBezTo>
                      <a:pt x="198" y="186"/>
                      <a:pt x="202" y="190"/>
                      <a:pt x="202" y="194"/>
                    </a:cubicBezTo>
                    <a:cubicBezTo>
                      <a:pt x="202" y="198"/>
                      <a:pt x="198" y="202"/>
                      <a:pt x="194" y="20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1" name="Freeform 137"/>
              <p:cNvSpPr/>
              <p:nvPr/>
            </p:nvSpPr>
            <p:spPr bwMode="auto">
              <a:xfrm>
                <a:off x="4075" y="2013"/>
                <a:ext cx="327" cy="222"/>
              </a:xfrm>
              <a:custGeom>
                <a:avLst/>
                <a:gdLst>
                  <a:gd name="T0" fmla="*/ 121 w 177"/>
                  <a:gd name="T1" fmla="*/ 120 h 120"/>
                  <a:gd name="T2" fmla="*/ 116 w 177"/>
                  <a:gd name="T3" fmla="*/ 118 h 120"/>
                  <a:gd name="T4" fmla="*/ 48 w 177"/>
                  <a:gd name="T5" fmla="*/ 70 h 120"/>
                  <a:gd name="T6" fmla="*/ 16 w 177"/>
                  <a:gd name="T7" fmla="*/ 113 h 120"/>
                  <a:gd name="T8" fmla="*/ 5 w 177"/>
                  <a:gd name="T9" fmla="*/ 115 h 120"/>
                  <a:gd name="T10" fmla="*/ 3 w 177"/>
                  <a:gd name="T11" fmla="*/ 103 h 120"/>
                  <a:gd name="T12" fmla="*/ 40 w 177"/>
                  <a:gd name="T13" fmla="*/ 54 h 120"/>
                  <a:gd name="T14" fmla="*/ 51 w 177"/>
                  <a:gd name="T15" fmla="*/ 53 h 120"/>
                  <a:gd name="T16" fmla="*/ 118 w 177"/>
                  <a:gd name="T17" fmla="*/ 100 h 120"/>
                  <a:gd name="T18" fmla="*/ 161 w 177"/>
                  <a:gd name="T19" fmla="*/ 6 h 120"/>
                  <a:gd name="T20" fmla="*/ 171 w 177"/>
                  <a:gd name="T21" fmla="*/ 2 h 120"/>
                  <a:gd name="T22" fmla="*/ 175 w 177"/>
                  <a:gd name="T23" fmla="*/ 13 h 120"/>
                  <a:gd name="T24" fmla="*/ 128 w 177"/>
                  <a:gd name="T25" fmla="*/ 115 h 120"/>
                  <a:gd name="T26" fmla="*/ 123 w 177"/>
                  <a:gd name="T27" fmla="*/ 119 h 120"/>
                  <a:gd name="T28" fmla="*/ 121 w 177"/>
                  <a:gd name="T29" fmla="*/ 120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77" h="120">
                    <a:moveTo>
                      <a:pt x="121" y="120"/>
                    </a:moveTo>
                    <a:cubicBezTo>
                      <a:pt x="119" y="120"/>
                      <a:pt x="118" y="119"/>
                      <a:pt x="116" y="118"/>
                    </a:cubicBezTo>
                    <a:cubicBezTo>
                      <a:pt x="48" y="70"/>
                      <a:pt x="48" y="70"/>
                      <a:pt x="48" y="70"/>
                    </a:cubicBezTo>
                    <a:cubicBezTo>
                      <a:pt x="16" y="113"/>
                      <a:pt x="16" y="113"/>
                      <a:pt x="16" y="113"/>
                    </a:cubicBezTo>
                    <a:cubicBezTo>
                      <a:pt x="13" y="117"/>
                      <a:pt x="8" y="117"/>
                      <a:pt x="5" y="115"/>
                    </a:cubicBezTo>
                    <a:cubicBezTo>
                      <a:pt x="1" y="112"/>
                      <a:pt x="0" y="107"/>
                      <a:pt x="3" y="103"/>
                    </a:cubicBezTo>
                    <a:cubicBezTo>
                      <a:pt x="40" y="54"/>
                      <a:pt x="40" y="54"/>
                      <a:pt x="40" y="54"/>
                    </a:cubicBezTo>
                    <a:cubicBezTo>
                      <a:pt x="43" y="51"/>
                      <a:pt x="48" y="50"/>
                      <a:pt x="51" y="53"/>
                    </a:cubicBezTo>
                    <a:cubicBezTo>
                      <a:pt x="118" y="100"/>
                      <a:pt x="118" y="100"/>
                      <a:pt x="118" y="100"/>
                    </a:cubicBezTo>
                    <a:cubicBezTo>
                      <a:pt x="161" y="6"/>
                      <a:pt x="161" y="6"/>
                      <a:pt x="161" y="6"/>
                    </a:cubicBezTo>
                    <a:cubicBezTo>
                      <a:pt x="162" y="2"/>
                      <a:pt x="167" y="0"/>
                      <a:pt x="171" y="2"/>
                    </a:cubicBezTo>
                    <a:cubicBezTo>
                      <a:pt x="175" y="4"/>
                      <a:pt x="177" y="9"/>
                      <a:pt x="175" y="13"/>
                    </a:cubicBezTo>
                    <a:cubicBezTo>
                      <a:pt x="128" y="115"/>
                      <a:pt x="128" y="115"/>
                      <a:pt x="128" y="115"/>
                    </a:cubicBezTo>
                    <a:cubicBezTo>
                      <a:pt x="127" y="117"/>
                      <a:pt x="125" y="119"/>
                      <a:pt x="123" y="119"/>
                    </a:cubicBezTo>
                    <a:cubicBezTo>
                      <a:pt x="122" y="120"/>
                      <a:pt x="122" y="120"/>
                      <a:pt x="121" y="12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2" name="Freeform 138"/>
              <p:cNvSpPr/>
              <p:nvPr/>
            </p:nvSpPr>
            <p:spPr bwMode="auto">
              <a:xfrm>
                <a:off x="4323" y="2011"/>
                <a:ext cx="94" cy="80"/>
              </a:xfrm>
              <a:custGeom>
                <a:avLst/>
                <a:gdLst>
                  <a:gd name="T0" fmla="*/ 42 w 51"/>
                  <a:gd name="T1" fmla="*/ 43 h 43"/>
                  <a:gd name="T2" fmla="*/ 34 w 51"/>
                  <a:gd name="T3" fmla="*/ 37 h 43"/>
                  <a:gd name="T4" fmla="*/ 30 w 51"/>
                  <a:gd name="T5" fmla="*/ 19 h 43"/>
                  <a:gd name="T6" fmla="*/ 11 w 51"/>
                  <a:gd name="T7" fmla="*/ 25 h 43"/>
                  <a:gd name="T8" fmla="*/ 1 w 51"/>
                  <a:gd name="T9" fmla="*/ 20 h 43"/>
                  <a:gd name="T10" fmla="*/ 6 w 51"/>
                  <a:gd name="T11" fmla="*/ 10 h 43"/>
                  <a:gd name="T12" fmla="*/ 34 w 51"/>
                  <a:gd name="T13" fmla="*/ 1 h 43"/>
                  <a:gd name="T14" fmla="*/ 40 w 51"/>
                  <a:gd name="T15" fmla="*/ 2 h 43"/>
                  <a:gd name="T16" fmla="*/ 44 w 51"/>
                  <a:gd name="T17" fmla="*/ 7 h 43"/>
                  <a:gd name="T18" fmla="*/ 50 w 51"/>
                  <a:gd name="T19" fmla="*/ 34 h 43"/>
                  <a:gd name="T20" fmla="*/ 43 w 51"/>
                  <a:gd name="T21" fmla="*/ 43 h 43"/>
                  <a:gd name="T22" fmla="*/ 42 w 51"/>
                  <a:gd name="T23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1" h="43">
                    <a:moveTo>
                      <a:pt x="42" y="43"/>
                    </a:moveTo>
                    <a:cubicBezTo>
                      <a:pt x="38" y="43"/>
                      <a:pt x="35" y="41"/>
                      <a:pt x="34" y="37"/>
                    </a:cubicBezTo>
                    <a:cubicBezTo>
                      <a:pt x="30" y="19"/>
                      <a:pt x="30" y="19"/>
                      <a:pt x="30" y="19"/>
                    </a:cubicBezTo>
                    <a:cubicBezTo>
                      <a:pt x="11" y="25"/>
                      <a:pt x="11" y="25"/>
                      <a:pt x="11" y="25"/>
                    </a:cubicBezTo>
                    <a:cubicBezTo>
                      <a:pt x="7" y="27"/>
                      <a:pt x="2" y="24"/>
                      <a:pt x="1" y="20"/>
                    </a:cubicBezTo>
                    <a:cubicBezTo>
                      <a:pt x="0" y="16"/>
                      <a:pt x="2" y="11"/>
                      <a:pt x="6" y="10"/>
                    </a:cubicBezTo>
                    <a:cubicBezTo>
                      <a:pt x="34" y="1"/>
                      <a:pt x="34" y="1"/>
                      <a:pt x="34" y="1"/>
                    </a:cubicBezTo>
                    <a:cubicBezTo>
                      <a:pt x="36" y="0"/>
                      <a:pt x="38" y="1"/>
                      <a:pt x="40" y="2"/>
                    </a:cubicBezTo>
                    <a:cubicBezTo>
                      <a:pt x="42" y="3"/>
                      <a:pt x="43" y="5"/>
                      <a:pt x="44" y="7"/>
                    </a:cubicBezTo>
                    <a:cubicBezTo>
                      <a:pt x="50" y="34"/>
                      <a:pt x="50" y="34"/>
                      <a:pt x="50" y="34"/>
                    </a:cubicBezTo>
                    <a:cubicBezTo>
                      <a:pt x="51" y="38"/>
                      <a:pt x="48" y="42"/>
                      <a:pt x="43" y="43"/>
                    </a:cubicBezTo>
                    <a:cubicBezTo>
                      <a:pt x="43" y="43"/>
                      <a:pt x="42" y="43"/>
                      <a:pt x="42" y="43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3" name="Freeform 139"/>
              <p:cNvSpPr/>
              <p:nvPr/>
            </p:nvSpPr>
            <p:spPr bwMode="auto">
              <a:xfrm>
                <a:off x="4824" y="2307"/>
                <a:ext cx="359" cy="15"/>
              </a:xfrm>
              <a:custGeom>
                <a:avLst/>
                <a:gdLst>
                  <a:gd name="T0" fmla="*/ 190 w 194"/>
                  <a:gd name="T1" fmla="*/ 8 h 8"/>
                  <a:gd name="T2" fmla="*/ 4 w 194"/>
                  <a:gd name="T3" fmla="*/ 8 h 8"/>
                  <a:gd name="T4" fmla="*/ 0 w 194"/>
                  <a:gd name="T5" fmla="*/ 4 h 8"/>
                  <a:gd name="T6" fmla="*/ 4 w 194"/>
                  <a:gd name="T7" fmla="*/ 0 h 8"/>
                  <a:gd name="T8" fmla="*/ 190 w 194"/>
                  <a:gd name="T9" fmla="*/ 0 h 8"/>
                  <a:gd name="T10" fmla="*/ 194 w 194"/>
                  <a:gd name="T11" fmla="*/ 4 h 8"/>
                  <a:gd name="T12" fmla="*/ 190 w 194"/>
                  <a:gd name="T13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4" h="8">
                    <a:moveTo>
                      <a:pt x="190" y="8"/>
                    </a:moveTo>
                    <a:cubicBezTo>
                      <a:pt x="4" y="8"/>
                      <a:pt x="4" y="8"/>
                      <a:pt x="4" y="8"/>
                    </a:cubicBezTo>
                    <a:cubicBezTo>
                      <a:pt x="2" y="8"/>
                      <a:pt x="0" y="6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190" y="0"/>
                      <a:pt x="190" y="0"/>
                      <a:pt x="190" y="0"/>
                    </a:cubicBezTo>
                    <a:cubicBezTo>
                      <a:pt x="193" y="0"/>
                      <a:pt x="194" y="2"/>
                      <a:pt x="194" y="4"/>
                    </a:cubicBezTo>
                    <a:cubicBezTo>
                      <a:pt x="194" y="6"/>
                      <a:pt x="193" y="8"/>
                      <a:pt x="190" y="8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4" name="Freeform 140"/>
              <p:cNvSpPr/>
              <p:nvPr/>
            </p:nvSpPr>
            <p:spPr bwMode="auto">
              <a:xfrm>
                <a:off x="4824" y="2335"/>
                <a:ext cx="359" cy="15"/>
              </a:xfrm>
              <a:custGeom>
                <a:avLst/>
                <a:gdLst>
                  <a:gd name="T0" fmla="*/ 190 w 194"/>
                  <a:gd name="T1" fmla="*/ 8 h 8"/>
                  <a:gd name="T2" fmla="*/ 4 w 194"/>
                  <a:gd name="T3" fmla="*/ 8 h 8"/>
                  <a:gd name="T4" fmla="*/ 0 w 194"/>
                  <a:gd name="T5" fmla="*/ 4 h 8"/>
                  <a:gd name="T6" fmla="*/ 4 w 194"/>
                  <a:gd name="T7" fmla="*/ 0 h 8"/>
                  <a:gd name="T8" fmla="*/ 190 w 194"/>
                  <a:gd name="T9" fmla="*/ 0 h 8"/>
                  <a:gd name="T10" fmla="*/ 194 w 194"/>
                  <a:gd name="T11" fmla="*/ 4 h 8"/>
                  <a:gd name="T12" fmla="*/ 190 w 194"/>
                  <a:gd name="T13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4" h="8">
                    <a:moveTo>
                      <a:pt x="190" y="8"/>
                    </a:moveTo>
                    <a:cubicBezTo>
                      <a:pt x="4" y="8"/>
                      <a:pt x="4" y="8"/>
                      <a:pt x="4" y="8"/>
                    </a:cubicBezTo>
                    <a:cubicBezTo>
                      <a:pt x="2" y="8"/>
                      <a:pt x="0" y="6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190" y="0"/>
                      <a:pt x="190" y="0"/>
                      <a:pt x="190" y="0"/>
                    </a:cubicBezTo>
                    <a:cubicBezTo>
                      <a:pt x="193" y="0"/>
                      <a:pt x="194" y="2"/>
                      <a:pt x="194" y="4"/>
                    </a:cubicBezTo>
                    <a:cubicBezTo>
                      <a:pt x="194" y="6"/>
                      <a:pt x="193" y="8"/>
                      <a:pt x="190" y="8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5" name="Freeform 141"/>
              <p:cNvSpPr>
                <a:spLocks noEditPoints="1"/>
              </p:cNvSpPr>
              <p:nvPr/>
            </p:nvSpPr>
            <p:spPr bwMode="auto">
              <a:xfrm>
                <a:off x="4824" y="2052"/>
                <a:ext cx="359" cy="244"/>
              </a:xfrm>
              <a:custGeom>
                <a:avLst/>
                <a:gdLst>
                  <a:gd name="T0" fmla="*/ 142 w 194"/>
                  <a:gd name="T1" fmla="*/ 30 h 132"/>
                  <a:gd name="T2" fmla="*/ 149 w 194"/>
                  <a:gd name="T3" fmla="*/ 26 h 132"/>
                  <a:gd name="T4" fmla="*/ 96 w 194"/>
                  <a:gd name="T5" fmla="*/ 1 h 132"/>
                  <a:gd name="T6" fmla="*/ 50 w 194"/>
                  <a:gd name="T7" fmla="*/ 30 h 132"/>
                  <a:gd name="T8" fmla="*/ 4 w 194"/>
                  <a:gd name="T9" fmla="*/ 57 h 132"/>
                  <a:gd name="T10" fmla="*/ 4 w 194"/>
                  <a:gd name="T11" fmla="*/ 132 h 132"/>
                  <a:gd name="T12" fmla="*/ 82 w 194"/>
                  <a:gd name="T13" fmla="*/ 86 h 132"/>
                  <a:gd name="T14" fmla="*/ 116 w 194"/>
                  <a:gd name="T15" fmla="*/ 132 h 132"/>
                  <a:gd name="T16" fmla="*/ 194 w 194"/>
                  <a:gd name="T17" fmla="*/ 61 h 132"/>
                  <a:gd name="T18" fmla="*/ 23 w 194"/>
                  <a:gd name="T19" fmla="*/ 121 h 132"/>
                  <a:gd name="T20" fmla="*/ 23 w 194"/>
                  <a:gd name="T21" fmla="*/ 101 h 132"/>
                  <a:gd name="T22" fmla="*/ 27 w 194"/>
                  <a:gd name="T23" fmla="*/ 90 h 132"/>
                  <a:gd name="T24" fmla="*/ 19 w 194"/>
                  <a:gd name="T25" fmla="*/ 79 h 132"/>
                  <a:gd name="T26" fmla="*/ 27 w 194"/>
                  <a:gd name="T27" fmla="*/ 90 h 132"/>
                  <a:gd name="T28" fmla="*/ 36 w 194"/>
                  <a:gd name="T29" fmla="*/ 117 h 132"/>
                  <a:gd name="T30" fmla="*/ 44 w 194"/>
                  <a:gd name="T31" fmla="*/ 105 h 132"/>
                  <a:gd name="T32" fmla="*/ 40 w 194"/>
                  <a:gd name="T33" fmla="*/ 94 h 132"/>
                  <a:gd name="T34" fmla="*/ 40 w 194"/>
                  <a:gd name="T35" fmla="*/ 75 h 132"/>
                  <a:gd name="T36" fmla="*/ 62 w 194"/>
                  <a:gd name="T37" fmla="*/ 117 h 132"/>
                  <a:gd name="T38" fmla="*/ 54 w 194"/>
                  <a:gd name="T39" fmla="*/ 105 h 132"/>
                  <a:gd name="T40" fmla="*/ 62 w 194"/>
                  <a:gd name="T41" fmla="*/ 117 h 132"/>
                  <a:gd name="T42" fmla="*/ 54 w 194"/>
                  <a:gd name="T43" fmla="*/ 90 h 132"/>
                  <a:gd name="T44" fmla="*/ 62 w 194"/>
                  <a:gd name="T45" fmla="*/ 79 h 132"/>
                  <a:gd name="T46" fmla="*/ 80 w 194"/>
                  <a:gd name="T47" fmla="*/ 72 h 132"/>
                  <a:gd name="T48" fmla="*/ 80 w 194"/>
                  <a:gd name="T49" fmla="*/ 53 h 132"/>
                  <a:gd name="T50" fmla="*/ 84 w 194"/>
                  <a:gd name="T51" fmla="*/ 42 h 132"/>
                  <a:gd name="T52" fmla="*/ 76 w 194"/>
                  <a:gd name="T53" fmla="*/ 30 h 132"/>
                  <a:gd name="T54" fmla="*/ 84 w 194"/>
                  <a:gd name="T55" fmla="*/ 42 h 132"/>
                  <a:gd name="T56" fmla="*/ 93 w 194"/>
                  <a:gd name="T57" fmla="*/ 68 h 132"/>
                  <a:gd name="T58" fmla="*/ 101 w 194"/>
                  <a:gd name="T59" fmla="*/ 57 h 132"/>
                  <a:gd name="T60" fmla="*/ 97 w 194"/>
                  <a:gd name="T61" fmla="*/ 46 h 132"/>
                  <a:gd name="T62" fmla="*/ 97 w 194"/>
                  <a:gd name="T63" fmla="*/ 26 h 132"/>
                  <a:gd name="T64" fmla="*/ 119 w 194"/>
                  <a:gd name="T65" fmla="*/ 68 h 132"/>
                  <a:gd name="T66" fmla="*/ 111 w 194"/>
                  <a:gd name="T67" fmla="*/ 57 h 132"/>
                  <a:gd name="T68" fmla="*/ 119 w 194"/>
                  <a:gd name="T69" fmla="*/ 68 h 132"/>
                  <a:gd name="T70" fmla="*/ 111 w 194"/>
                  <a:gd name="T71" fmla="*/ 42 h 132"/>
                  <a:gd name="T72" fmla="*/ 119 w 194"/>
                  <a:gd name="T73" fmla="*/ 30 h 132"/>
                  <a:gd name="T74" fmla="*/ 137 w 194"/>
                  <a:gd name="T75" fmla="*/ 121 h 132"/>
                  <a:gd name="T76" fmla="*/ 137 w 194"/>
                  <a:gd name="T77" fmla="*/ 101 h 132"/>
                  <a:gd name="T78" fmla="*/ 141 w 194"/>
                  <a:gd name="T79" fmla="*/ 90 h 132"/>
                  <a:gd name="T80" fmla="*/ 133 w 194"/>
                  <a:gd name="T81" fmla="*/ 79 h 132"/>
                  <a:gd name="T82" fmla="*/ 141 w 194"/>
                  <a:gd name="T83" fmla="*/ 90 h 132"/>
                  <a:gd name="T84" fmla="*/ 151 w 194"/>
                  <a:gd name="T85" fmla="*/ 117 h 132"/>
                  <a:gd name="T86" fmla="*/ 159 w 194"/>
                  <a:gd name="T87" fmla="*/ 105 h 132"/>
                  <a:gd name="T88" fmla="*/ 155 w 194"/>
                  <a:gd name="T89" fmla="*/ 94 h 132"/>
                  <a:gd name="T90" fmla="*/ 155 w 194"/>
                  <a:gd name="T91" fmla="*/ 75 h 132"/>
                  <a:gd name="T92" fmla="*/ 176 w 194"/>
                  <a:gd name="T93" fmla="*/ 117 h 132"/>
                  <a:gd name="T94" fmla="*/ 168 w 194"/>
                  <a:gd name="T95" fmla="*/ 105 h 132"/>
                  <a:gd name="T96" fmla="*/ 176 w 194"/>
                  <a:gd name="T97" fmla="*/ 117 h 132"/>
                  <a:gd name="T98" fmla="*/ 168 w 194"/>
                  <a:gd name="T99" fmla="*/ 90 h 132"/>
                  <a:gd name="T100" fmla="*/ 176 w 194"/>
                  <a:gd name="T101" fmla="*/ 79 h 1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94" h="132">
                    <a:moveTo>
                      <a:pt x="190" y="57"/>
                    </a:moveTo>
                    <a:cubicBezTo>
                      <a:pt x="142" y="57"/>
                      <a:pt x="142" y="57"/>
                      <a:pt x="142" y="57"/>
                    </a:cubicBezTo>
                    <a:cubicBezTo>
                      <a:pt x="142" y="30"/>
                      <a:pt x="142" y="30"/>
                      <a:pt x="142" y="30"/>
                    </a:cubicBezTo>
                    <a:cubicBezTo>
                      <a:pt x="145" y="30"/>
                      <a:pt x="145" y="30"/>
                      <a:pt x="145" y="30"/>
                    </a:cubicBezTo>
                    <a:cubicBezTo>
                      <a:pt x="145" y="30"/>
                      <a:pt x="145" y="30"/>
                      <a:pt x="145" y="30"/>
                    </a:cubicBezTo>
                    <a:cubicBezTo>
                      <a:pt x="147" y="30"/>
                      <a:pt x="149" y="28"/>
                      <a:pt x="149" y="26"/>
                    </a:cubicBezTo>
                    <a:cubicBezTo>
                      <a:pt x="149" y="24"/>
                      <a:pt x="148" y="23"/>
                      <a:pt x="146" y="22"/>
                    </a:cubicBezTo>
                    <a:cubicBezTo>
                      <a:pt x="99" y="1"/>
                      <a:pt x="99" y="1"/>
                      <a:pt x="99" y="1"/>
                    </a:cubicBezTo>
                    <a:cubicBezTo>
                      <a:pt x="98" y="0"/>
                      <a:pt x="97" y="0"/>
                      <a:pt x="96" y="1"/>
                    </a:cubicBezTo>
                    <a:cubicBezTo>
                      <a:pt x="48" y="22"/>
                      <a:pt x="48" y="22"/>
                      <a:pt x="48" y="22"/>
                    </a:cubicBezTo>
                    <a:cubicBezTo>
                      <a:pt x="46" y="23"/>
                      <a:pt x="45" y="25"/>
                      <a:pt x="46" y="27"/>
                    </a:cubicBezTo>
                    <a:cubicBezTo>
                      <a:pt x="46" y="29"/>
                      <a:pt x="48" y="30"/>
                      <a:pt x="50" y="30"/>
                    </a:cubicBezTo>
                    <a:cubicBezTo>
                      <a:pt x="53" y="30"/>
                      <a:pt x="53" y="30"/>
                      <a:pt x="53" y="30"/>
                    </a:cubicBezTo>
                    <a:cubicBezTo>
                      <a:pt x="53" y="57"/>
                      <a:pt x="53" y="57"/>
                      <a:pt x="53" y="57"/>
                    </a:cubicBezTo>
                    <a:cubicBezTo>
                      <a:pt x="4" y="57"/>
                      <a:pt x="4" y="57"/>
                      <a:pt x="4" y="57"/>
                    </a:cubicBezTo>
                    <a:cubicBezTo>
                      <a:pt x="2" y="57"/>
                      <a:pt x="0" y="59"/>
                      <a:pt x="0" y="61"/>
                    </a:cubicBezTo>
                    <a:cubicBezTo>
                      <a:pt x="0" y="128"/>
                      <a:pt x="0" y="128"/>
                      <a:pt x="0" y="128"/>
                    </a:cubicBezTo>
                    <a:cubicBezTo>
                      <a:pt x="0" y="130"/>
                      <a:pt x="2" y="132"/>
                      <a:pt x="4" y="132"/>
                    </a:cubicBezTo>
                    <a:cubicBezTo>
                      <a:pt x="78" y="132"/>
                      <a:pt x="78" y="132"/>
                      <a:pt x="78" y="132"/>
                    </a:cubicBezTo>
                    <a:cubicBezTo>
                      <a:pt x="78" y="90"/>
                      <a:pt x="78" y="90"/>
                      <a:pt x="78" y="90"/>
                    </a:cubicBezTo>
                    <a:cubicBezTo>
                      <a:pt x="78" y="88"/>
                      <a:pt x="80" y="86"/>
                      <a:pt x="82" y="86"/>
                    </a:cubicBezTo>
                    <a:cubicBezTo>
                      <a:pt x="112" y="86"/>
                      <a:pt x="112" y="86"/>
                      <a:pt x="112" y="86"/>
                    </a:cubicBezTo>
                    <a:cubicBezTo>
                      <a:pt x="115" y="86"/>
                      <a:pt x="116" y="88"/>
                      <a:pt x="116" y="90"/>
                    </a:cubicBezTo>
                    <a:cubicBezTo>
                      <a:pt x="116" y="132"/>
                      <a:pt x="116" y="132"/>
                      <a:pt x="116" y="132"/>
                    </a:cubicBezTo>
                    <a:cubicBezTo>
                      <a:pt x="190" y="132"/>
                      <a:pt x="190" y="132"/>
                      <a:pt x="190" y="132"/>
                    </a:cubicBezTo>
                    <a:cubicBezTo>
                      <a:pt x="193" y="132"/>
                      <a:pt x="194" y="130"/>
                      <a:pt x="194" y="128"/>
                    </a:cubicBezTo>
                    <a:cubicBezTo>
                      <a:pt x="194" y="61"/>
                      <a:pt x="194" y="61"/>
                      <a:pt x="194" y="61"/>
                    </a:cubicBezTo>
                    <a:cubicBezTo>
                      <a:pt x="194" y="59"/>
                      <a:pt x="193" y="57"/>
                      <a:pt x="190" y="57"/>
                    </a:cubicBezTo>
                    <a:close/>
                    <a:moveTo>
                      <a:pt x="27" y="117"/>
                    </a:moveTo>
                    <a:cubicBezTo>
                      <a:pt x="27" y="119"/>
                      <a:pt x="25" y="121"/>
                      <a:pt x="23" y="121"/>
                    </a:cubicBezTo>
                    <a:cubicBezTo>
                      <a:pt x="20" y="121"/>
                      <a:pt x="19" y="119"/>
                      <a:pt x="19" y="117"/>
                    </a:cubicBezTo>
                    <a:cubicBezTo>
                      <a:pt x="19" y="105"/>
                      <a:pt x="19" y="105"/>
                      <a:pt x="19" y="105"/>
                    </a:cubicBezTo>
                    <a:cubicBezTo>
                      <a:pt x="19" y="103"/>
                      <a:pt x="20" y="101"/>
                      <a:pt x="23" y="101"/>
                    </a:cubicBezTo>
                    <a:cubicBezTo>
                      <a:pt x="25" y="101"/>
                      <a:pt x="27" y="103"/>
                      <a:pt x="27" y="105"/>
                    </a:cubicBezTo>
                    <a:lnTo>
                      <a:pt x="27" y="117"/>
                    </a:lnTo>
                    <a:close/>
                    <a:moveTo>
                      <a:pt x="27" y="90"/>
                    </a:moveTo>
                    <a:cubicBezTo>
                      <a:pt x="27" y="92"/>
                      <a:pt x="25" y="94"/>
                      <a:pt x="23" y="94"/>
                    </a:cubicBezTo>
                    <a:cubicBezTo>
                      <a:pt x="20" y="94"/>
                      <a:pt x="19" y="92"/>
                      <a:pt x="19" y="90"/>
                    </a:cubicBezTo>
                    <a:cubicBezTo>
                      <a:pt x="19" y="79"/>
                      <a:pt x="19" y="79"/>
                      <a:pt x="19" y="79"/>
                    </a:cubicBezTo>
                    <a:cubicBezTo>
                      <a:pt x="19" y="76"/>
                      <a:pt x="20" y="75"/>
                      <a:pt x="23" y="75"/>
                    </a:cubicBezTo>
                    <a:cubicBezTo>
                      <a:pt x="25" y="75"/>
                      <a:pt x="27" y="76"/>
                      <a:pt x="27" y="79"/>
                    </a:cubicBezTo>
                    <a:lnTo>
                      <a:pt x="27" y="90"/>
                    </a:lnTo>
                    <a:close/>
                    <a:moveTo>
                      <a:pt x="44" y="117"/>
                    </a:moveTo>
                    <a:cubicBezTo>
                      <a:pt x="44" y="119"/>
                      <a:pt x="42" y="121"/>
                      <a:pt x="40" y="121"/>
                    </a:cubicBezTo>
                    <a:cubicBezTo>
                      <a:pt x="38" y="121"/>
                      <a:pt x="36" y="119"/>
                      <a:pt x="36" y="117"/>
                    </a:cubicBezTo>
                    <a:cubicBezTo>
                      <a:pt x="36" y="105"/>
                      <a:pt x="36" y="105"/>
                      <a:pt x="36" y="105"/>
                    </a:cubicBezTo>
                    <a:cubicBezTo>
                      <a:pt x="36" y="103"/>
                      <a:pt x="38" y="101"/>
                      <a:pt x="40" y="101"/>
                    </a:cubicBezTo>
                    <a:cubicBezTo>
                      <a:pt x="42" y="101"/>
                      <a:pt x="44" y="103"/>
                      <a:pt x="44" y="105"/>
                    </a:cubicBezTo>
                    <a:lnTo>
                      <a:pt x="44" y="117"/>
                    </a:lnTo>
                    <a:close/>
                    <a:moveTo>
                      <a:pt x="44" y="90"/>
                    </a:moveTo>
                    <a:cubicBezTo>
                      <a:pt x="44" y="92"/>
                      <a:pt x="42" y="94"/>
                      <a:pt x="40" y="94"/>
                    </a:cubicBezTo>
                    <a:cubicBezTo>
                      <a:pt x="38" y="94"/>
                      <a:pt x="36" y="92"/>
                      <a:pt x="36" y="90"/>
                    </a:cubicBezTo>
                    <a:cubicBezTo>
                      <a:pt x="36" y="79"/>
                      <a:pt x="36" y="79"/>
                      <a:pt x="36" y="79"/>
                    </a:cubicBezTo>
                    <a:cubicBezTo>
                      <a:pt x="36" y="76"/>
                      <a:pt x="38" y="75"/>
                      <a:pt x="40" y="75"/>
                    </a:cubicBezTo>
                    <a:cubicBezTo>
                      <a:pt x="42" y="75"/>
                      <a:pt x="44" y="76"/>
                      <a:pt x="44" y="79"/>
                    </a:cubicBezTo>
                    <a:lnTo>
                      <a:pt x="44" y="90"/>
                    </a:lnTo>
                    <a:close/>
                    <a:moveTo>
                      <a:pt x="62" y="117"/>
                    </a:moveTo>
                    <a:cubicBezTo>
                      <a:pt x="62" y="119"/>
                      <a:pt x="60" y="121"/>
                      <a:pt x="58" y="121"/>
                    </a:cubicBezTo>
                    <a:cubicBezTo>
                      <a:pt x="56" y="121"/>
                      <a:pt x="54" y="119"/>
                      <a:pt x="54" y="117"/>
                    </a:cubicBezTo>
                    <a:cubicBezTo>
                      <a:pt x="54" y="105"/>
                      <a:pt x="54" y="105"/>
                      <a:pt x="54" y="105"/>
                    </a:cubicBezTo>
                    <a:cubicBezTo>
                      <a:pt x="54" y="103"/>
                      <a:pt x="56" y="101"/>
                      <a:pt x="58" y="101"/>
                    </a:cubicBezTo>
                    <a:cubicBezTo>
                      <a:pt x="60" y="101"/>
                      <a:pt x="62" y="103"/>
                      <a:pt x="62" y="105"/>
                    </a:cubicBezTo>
                    <a:lnTo>
                      <a:pt x="62" y="117"/>
                    </a:lnTo>
                    <a:close/>
                    <a:moveTo>
                      <a:pt x="62" y="90"/>
                    </a:moveTo>
                    <a:cubicBezTo>
                      <a:pt x="62" y="92"/>
                      <a:pt x="60" y="94"/>
                      <a:pt x="58" y="94"/>
                    </a:cubicBezTo>
                    <a:cubicBezTo>
                      <a:pt x="56" y="94"/>
                      <a:pt x="54" y="92"/>
                      <a:pt x="54" y="90"/>
                    </a:cubicBezTo>
                    <a:cubicBezTo>
                      <a:pt x="54" y="79"/>
                      <a:pt x="54" y="79"/>
                      <a:pt x="54" y="79"/>
                    </a:cubicBezTo>
                    <a:cubicBezTo>
                      <a:pt x="54" y="76"/>
                      <a:pt x="56" y="75"/>
                      <a:pt x="58" y="75"/>
                    </a:cubicBezTo>
                    <a:cubicBezTo>
                      <a:pt x="60" y="75"/>
                      <a:pt x="62" y="76"/>
                      <a:pt x="62" y="79"/>
                    </a:cubicBezTo>
                    <a:lnTo>
                      <a:pt x="62" y="90"/>
                    </a:lnTo>
                    <a:close/>
                    <a:moveTo>
                      <a:pt x="84" y="68"/>
                    </a:moveTo>
                    <a:cubicBezTo>
                      <a:pt x="84" y="70"/>
                      <a:pt x="82" y="72"/>
                      <a:pt x="80" y="72"/>
                    </a:cubicBezTo>
                    <a:cubicBezTo>
                      <a:pt x="78" y="72"/>
                      <a:pt x="76" y="70"/>
                      <a:pt x="76" y="68"/>
                    </a:cubicBezTo>
                    <a:cubicBezTo>
                      <a:pt x="76" y="57"/>
                      <a:pt x="76" y="57"/>
                      <a:pt x="76" y="57"/>
                    </a:cubicBezTo>
                    <a:cubicBezTo>
                      <a:pt x="76" y="55"/>
                      <a:pt x="78" y="53"/>
                      <a:pt x="80" y="53"/>
                    </a:cubicBezTo>
                    <a:cubicBezTo>
                      <a:pt x="82" y="53"/>
                      <a:pt x="84" y="55"/>
                      <a:pt x="84" y="57"/>
                    </a:cubicBezTo>
                    <a:lnTo>
                      <a:pt x="84" y="68"/>
                    </a:lnTo>
                    <a:close/>
                    <a:moveTo>
                      <a:pt x="84" y="42"/>
                    </a:moveTo>
                    <a:cubicBezTo>
                      <a:pt x="84" y="44"/>
                      <a:pt x="82" y="46"/>
                      <a:pt x="80" y="46"/>
                    </a:cubicBezTo>
                    <a:cubicBezTo>
                      <a:pt x="78" y="46"/>
                      <a:pt x="76" y="44"/>
                      <a:pt x="76" y="42"/>
                    </a:cubicBezTo>
                    <a:cubicBezTo>
                      <a:pt x="76" y="30"/>
                      <a:pt x="76" y="30"/>
                      <a:pt x="76" y="30"/>
                    </a:cubicBezTo>
                    <a:cubicBezTo>
                      <a:pt x="76" y="28"/>
                      <a:pt x="78" y="26"/>
                      <a:pt x="80" y="26"/>
                    </a:cubicBezTo>
                    <a:cubicBezTo>
                      <a:pt x="82" y="26"/>
                      <a:pt x="84" y="28"/>
                      <a:pt x="84" y="30"/>
                    </a:cubicBezTo>
                    <a:lnTo>
                      <a:pt x="84" y="42"/>
                    </a:lnTo>
                    <a:close/>
                    <a:moveTo>
                      <a:pt x="101" y="68"/>
                    </a:moveTo>
                    <a:cubicBezTo>
                      <a:pt x="101" y="70"/>
                      <a:pt x="100" y="72"/>
                      <a:pt x="97" y="72"/>
                    </a:cubicBezTo>
                    <a:cubicBezTo>
                      <a:pt x="95" y="72"/>
                      <a:pt x="93" y="70"/>
                      <a:pt x="93" y="68"/>
                    </a:cubicBezTo>
                    <a:cubicBezTo>
                      <a:pt x="93" y="57"/>
                      <a:pt x="93" y="57"/>
                      <a:pt x="93" y="57"/>
                    </a:cubicBezTo>
                    <a:cubicBezTo>
                      <a:pt x="93" y="55"/>
                      <a:pt x="95" y="53"/>
                      <a:pt x="97" y="53"/>
                    </a:cubicBezTo>
                    <a:cubicBezTo>
                      <a:pt x="100" y="53"/>
                      <a:pt x="101" y="55"/>
                      <a:pt x="101" y="57"/>
                    </a:cubicBezTo>
                    <a:lnTo>
                      <a:pt x="101" y="68"/>
                    </a:lnTo>
                    <a:close/>
                    <a:moveTo>
                      <a:pt x="101" y="42"/>
                    </a:moveTo>
                    <a:cubicBezTo>
                      <a:pt x="101" y="44"/>
                      <a:pt x="100" y="46"/>
                      <a:pt x="97" y="46"/>
                    </a:cubicBezTo>
                    <a:cubicBezTo>
                      <a:pt x="95" y="46"/>
                      <a:pt x="93" y="44"/>
                      <a:pt x="93" y="42"/>
                    </a:cubicBezTo>
                    <a:cubicBezTo>
                      <a:pt x="93" y="30"/>
                      <a:pt x="93" y="30"/>
                      <a:pt x="93" y="30"/>
                    </a:cubicBezTo>
                    <a:cubicBezTo>
                      <a:pt x="93" y="28"/>
                      <a:pt x="95" y="26"/>
                      <a:pt x="97" y="26"/>
                    </a:cubicBezTo>
                    <a:cubicBezTo>
                      <a:pt x="100" y="26"/>
                      <a:pt x="101" y="28"/>
                      <a:pt x="101" y="30"/>
                    </a:cubicBezTo>
                    <a:lnTo>
                      <a:pt x="101" y="42"/>
                    </a:lnTo>
                    <a:close/>
                    <a:moveTo>
                      <a:pt x="119" y="68"/>
                    </a:moveTo>
                    <a:cubicBezTo>
                      <a:pt x="119" y="70"/>
                      <a:pt x="117" y="72"/>
                      <a:pt x="115" y="72"/>
                    </a:cubicBezTo>
                    <a:cubicBezTo>
                      <a:pt x="113" y="72"/>
                      <a:pt x="111" y="70"/>
                      <a:pt x="111" y="68"/>
                    </a:cubicBezTo>
                    <a:cubicBezTo>
                      <a:pt x="111" y="57"/>
                      <a:pt x="111" y="57"/>
                      <a:pt x="111" y="57"/>
                    </a:cubicBezTo>
                    <a:cubicBezTo>
                      <a:pt x="111" y="55"/>
                      <a:pt x="113" y="53"/>
                      <a:pt x="115" y="53"/>
                    </a:cubicBezTo>
                    <a:cubicBezTo>
                      <a:pt x="117" y="53"/>
                      <a:pt x="119" y="55"/>
                      <a:pt x="119" y="57"/>
                    </a:cubicBezTo>
                    <a:lnTo>
                      <a:pt x="119" y="68"/>
                    </a:lnTo>
                    <a:close/>
                    <a:moveTo>
                      <a:pt x="119" y="42"/>
                    </a:moveTo>
                    <a:cubicBezTo>
                      <a:pt x="119" y="44"/>
                      <a:pt x="117" y="46"/>
                      <a:pt x="115" y="46"/>
                    </a:cubicBezTo>
                    <a:cubicBezTo>
                      <a:pt x="113" y="46"/>
                      <a:pt x="111" y="44"/>
                      <a:pt x="111" y="42"/>
                    </a:cubicBezTo>
                    <a:cubicBezTo>
                      <a:pt x="111" y="30"/>
                      <a:pt x="111" y="30"/>
                      <a:pt x="111" y="30"/>
                    </a:cubicBezTo>
                    <a:cubicBezTo>
                      <a:pt x="111" y="28"/>
                      <a:pt x="113" y="26"/>
                      <a:pt x="115" y="26"/>
                    </a:cubicBezTo>
                    <a:cubicBezTo>
                      <a:pt x="117" y="26"/>
                      <a:pt x="119" y="28"/>
                      <a:pt x="119" y="30"/>
                    </a:cubicBezTo>
                    <a:lnTo>
                      <a:pt x="119" y="42"/>
                    </a:lnTo>
                    <a:close/>
                    <a:moveTo>
                      <a:pt x="141" y="117"/>
                    </a:moveTo>
                    <a:cubicBezTo>
                      <a:pt x="141" y="119"/>
                      <a:pt x="139" y="121"/>
                      <a:pt x="137" y="121"/>
                    </a:cubicBezTo>
                    <a:cubicBezTo>
                      <a:pt x="135" y="121"/>
                      <a:pt x="133" y="119"/>
                      <a:pt x="133" y="117"/>
                    </a:cubicBezTo>
                    <a:cubicBezTo>
                      <a:pt x="133" y="105"/>
                      <a:pt x="133" y="105"/>
                      <a:pt x="133" y="105"/>
                    </a:cubicBezTo>
                    <a:cubicBezTo>
                      <a:pt x="133" y="103"/>
                      <a:pt x="135" y="101"/>
                      <a:pt x="137" y="101"/>
                    </a:cubicBezTo>
                    <a:cubicBezTo>
                      <a:pt x="139" y="101"/>
                      <a:pt x="141" y="103"/>
                      <a:pt x="141" y="105"/>
                    </a:cubicBezTo>
                    <a:lnTo>
                      <a:pt x="141" y="117"/>
                    </a:lnTo>
                    <a:close/>
                    <a:moveTo>
                      <a:pt x="141" y="90"/>
                    </a:moveTo>
                    <a:cubicBezTo>
                      <a:pt x="141" y="92"/>
                      <a:pt x="139" y="94"/>
                      <a:pt x="137" y="94"/>
                    </a:cubicBezTo>
                    <a:cubicBezTo>
                      <a:pt x="135" y="94"/>
                      <a:pt x="133" y="92"/>
                      <a:pt x="133" y="90"/>
                    </a:cubicBezTo>
                    <a:cubicBezTo>
                      <a:pt x="133" y="79"/>
                      <a:pt x="133" y="79"/>
                      <a:pt x="133" y="79"/>
                    </a:cubicBezTo>
                    <a:cubicBezTo>
                      <a:pt x="133" y="76"/>
                      <a:pt x="135" y="75"/>
                      <a:pt x="137" y="75"/>
                    </a:cubicBezTo>
                    <a:cubicBezTo>
                      <a:pt x="139" y="75"/>
                      <a:pt x="141" y="76"/>
                      <a:pt x="141" y="79"/>
                    </a:cubicBezTo>
                    <a:lnTo>
                      <a:pt x="141" y="90"/>
                    </a:lnTo>
                    <a:close/>
                    <a:moveTo>
                      <a:pt x="159" y="117"/>
                    </a:moveTo>
                    <a:cubicBezTo>
                      <a:pt x="159" y="119"/>
                      <a:pt x="157" y="121"/>
                      <a:pt x="155" y="121"/>
                    </a:cubicBezTo>
                    <a:cubicBezTo>
                      <a:pt x="152" y="121"/>
                      <a:pt x="151" y="119"/>
                      <a:pt x="151" y="117"/>
                    </a:cubicBezTo>
                    <a:cubicBezTo>
                      <a:pt x="151" y="105"/>
                      <a:pt x="151" y="105"/>
                      <a:pt x="151" y="105"/>
                    </a:cubicBezTo>
                    <a:cubicBezTo>
                      <a:pt x="151" y="103"/>
                      <a:pt x="152" y="101"/>
                      <a:pt x="155" y="101"/>
                    </a:cubicBezTo>
                    <a:cubicBezTo>
                      <a:pt x="157" y="101"/>
                      <a:pt x="159" y="103"/>
                      <a:pt x="159" y="105"/>
                    </a:cubicBezTo>
                    <a:lnTo>
                      <a:pt x="159" y="117"/>
                    </a:lnTo>
                    <a:close/>
                    <a:moveTo>
                      <a:pt x="159" y="90"/>
                    </a:moveTo>
                    <a:cubicBezTo>
                      <a:pt x="159" y="92"/>
                      <a:pt x="157" y="94"/>
                      <a:pt x="155" y="94"/>
                    </a:cubicBezTo>
                    <a:cubicBezTo>
                      <a:pt x="152" y="94"/>
                      <a:pt x="151" y="92"/>
                      <a:pt x="151" y="90"/>
                    </a:cubicBezTo>
                    <a:cubicBezTo>
                      <a:pt x="151" y="79"/>
                      <a:pt x="151" y="79"/>
                      <a:pt x="151" y="79"/>
                    </a:cubicBezTo>
                    <a:cubicBezTo>
                      <a:pt x="151" y="76"/>
                      <a:pt x="152" y="75"/>
                      <a:pt x="155" y="75"/>
                    </a:cubicBezTo>
                    <a:cubicBezTo>
                      <a:pt x="157" y="75"/>
                      <a:pt x="159" y="76"/>
                      <a:pt x="159" y="79"/>
                    </a:cubicBezTo>
                    <a:lnTo>
                      <a:pt x="159" y="90"/>
                    </a:lnTo>
                    <a:close/>
                    <a:moveTo>
                      <a:pt x="176" y="117"/>
                    </a:moveTo>
                    <a:cubicBezTo>
                      <a:pt x="176" y="119"/>
                      <a:pt x="174" y="121"/>
                      <a:pt x="172" y="121"/>
                    </a:cubicBezTo>
                    <a:cubicBezTo>
                      <a:pt x="170" y="121"/>
                      <a:pt x="168" y="119"/>
                      <a:pt x="168" y="117"/>
                    </a:cubicBezTo>
                    <a:cubicBezTo>
                      <a:pt x="168" y="105"/>
                      <a:pt x="168" y="105"/>
                      <a:pt x="168" y="105"/>
                    </a:cubicBezTo>
                    <a:cubicBezTo>
                      <a:pt x="168" y="103"/>
                      <a:pt x="170" y="101"/>
                      <a:pt x="172" y="101"/>
                    </a:cubicBezTo>
                    <a:cubicBezTo>
                      <a:pt x="174" y="101"/>
                      <a:pt x="176" y="103"/>
                      <a:pt x="176" y="105"/>
                    </a:cubicBezTo>
                    <a:lnTo>
                      <a:pt x="176" y="117"/>
                    </a:lnTo>
                    <a:close/>
                    <a:moveTo>
                      <a:pt x="176" y="90"/>
                    </a:moveTo>
                    <a:cubicBezTo>
                      <a:pt x="176" y="92"/>
                      <a:pt x="174" y="94"/>
                      <a:pt x="172" y="94"/>
                    </a:cubicBezTo>
                    <a:cubicBezTo>
                      <a:pt x="170" y="94"/>
                      <a:pt x="168" y="92"/>
                      <a:pt x="168" y="90"/>
                    </a:cubicBezTo>
                    <a:cubicBezTo>
                      <a:pt x="168" y="79"/>
                      <a:pt x="168" y="79"/>
                      <a:pt x="168" y="79"/>
                    </a:cubicBezTo>
                    <a:cubicBezTo>
                      <a:pt x="168" y="76"/>
                      <a:pt x="170" y="75"/>
                      <a:pt x="172" y="75"/>
                    </a:cubicBezTo>
                    <a:cubicBezTo>
                      <a:pt x="174" y="75"/>
                      <a:pt x="176" y="76"/>
                      <a:pt x="176" y="79"/>
                    </a:cubicBezTo>
                    <a:lnTo>
                      <a:pt x="176" y="9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6" name="Freeform 142"/>
              <p:cNvSpPr/>
              <p:nvPr/>
            </p:nvSpPr>
            <p:spPr bwMode="auto">
              <a:xfrm>
                <a:off x="4996" y="1991"/>
                <a:ext cx="15" cy="76"/>
              </a:xfrm>
              <a:custGeom>
                <a:avLst/>
                <a:gdLst>
                  <a:gd name="T0" fmla="*/ 4 w 8"/>
                  <a:gd name="T1" fmla="*/ 41 h 41"/>
                  <a:gd name="T2" fmla="*/ 0 w 8"/>
                  <a:gd name="T3" fmla="*/ 37 h 41"/>
                  <a:gd name="T4" fmla="*/ 0 w 8"/>
                  <a:gd name="T5" fmla="*/ 4 h 41"/>
                  <a:gd name="T6" fmla="*/ 4 w 8"/>
                  <a:gd name="T7" fmla="*/ 0 h 41"/>
                  <a:gd name="T8" fmla="*/ 8 w 8"/>
                  <a:gd name="T9" fmla="*/ 4 h 41"/>
                  <a:gd name="T10" fmla="*/ 8 w 8"/>
                  <a:gd name="T11" fmla="*/ 37 h 41"/>
                  <a:gd name="T12" fmla="*/ 4 w 8"/>
                  <a:gd name="T13" fmla="*/ 4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41">
                    <a:moveTo>
                      <a:pt x="4" y="41"/>
                    </a:moveTo>
                    <a:cubicBezTo>
                      <a:pt x="2" y="41"/>
                      <a:pt x="0" y="39"/>
                      <a:pt x="0" y="37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7" y="0"/>
                      <a:pt x="8" y="2"/>
                      <a:pt x="8" y="4"/>
                    </a:cubicBezTo>
                    <a:cubicBezTo>
                      <a:pt x="8" y="37"/>
                      <a:pt x="8" y="37"/>
                      <a:pt x="8" y="37"/>
                    </a:cubicBezTo>
                    <a:cubicBezTo>
                      <a:pt x="8" y="39"/>
                      <a:pt x="7" y="41"/>
                      <a:pt x="4" y="4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7" name="Freeform 143"/>
              <p:cNvSpPr/>
              <p:nvPr/>
            </p:nvSpPr>
            <p:spPr bwMode="auto">
              <a:xfrm>
                <a:off x="4950" y="1998"/>
                <a:ext cx="57" cy="39"/>
              </a:xfrm>
              <a:custGeom>
                <a:avLst/>
                <a:gdLst>
                  <a:gd name="T0" fmla="*/ 26 w 31"/>
                  <a:gd name="T1" fmla="*/ 14 h 21"/>
                  <a:gd name="T2" fmla="*/ 26 w 31"/>
                  <a:gd name="T3" fmla="*/ 7 h 21"/>
                  <a:gd name="T4" fmla="*/ 31 w 31"/>
                  <a:gd name="T5" fmla="*/ 4 h 21"/>
                  <a:gd name="T6" fmla="*/ 26 w 31"/>
                  <a:gd name="T7" fmla="*/ 0 h 21"/>
                  <a:gd name="T8" fmla="*/ 4 w 31"/>
                  <a:gd name="T9" fmla="*/ 0 h 21"/>
                  <a:gd name="T10" fmla="*/ 0 w 31"/>
                  <a:gd name="T11" fmla="*/ 4 h 21"/>
                  <a:gd name="T12" fmla="*/ 0 w 31"/>
                  <a:gd name="T13" fmla="*/ 17 h 21"/>
                  <a:gd name="T14" fmla="*/ 4 w 31"/>
                  <a:gd name="T15" fmla="*/ 21 h 21"/>
                  <a:gd name="T16" fmla="*/ 26 w 31"/>
                  <a:gd name="T17" fmla="*/ 21 h 21"/>
                  <a:gd name="T18" fmla="*/ 31 w 31"/>
                  <a:gd name="T19" fmla="*/ 17 h 21"/>
                  <a:gd name="T20" fmla="*/ 26 w 31"/>
                  <a:gd name="T21" fmla="*/ 14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1" h="21">
                    <a:moveTo>
                      <a:pt x="26" y="14"/>
                    </a:moveTo>
                    <a:cubicBezTo>
                      <a:pt x="26" y="7"/>
                      <a:pt x="26" y="7"/>
                      <a:pt x="26" y="7"/>
                    </a:cubicBezTo>
                    <a:cubicBezTo>
                      <a:pt x="29" y="7"/>
                      <a:pt x="31" y="6"/>
                      <a:pt x="31" y="4"/>
                    </a:cubicBezTo>
                    <a:cubicBezTo>
                      <a:pt x="31" y="2"/>
                      <a:pt x="29" y="0"/>
                      <a:pt x="26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19"/>
                      <a:pt x="2" y="21"/>
                      <a:pt x="4" y="21"/>
                    </a:cubicBezTo>
                    <a:cubicBezTo>
                      <a:pt x="26" y="21"/>
                      <a:pt x="26" y="21"/>
                      <a:pt x="26" y="21"/>
                    </a:cubicBezTo>
                    <a:cubicBezTo>
                      <a:pt x="29" y="21"/>
                      <a:pt x="31" y="19"/>
                      <a:pt x="31" y="17"/>
                    </a:cubicBezTo>
                    <a:cubicBezTo>
                      <a:pt x="31" y="15"/>
                      <a:pt x="29" y="14"/>
                      <a:pt x="26" y="1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8" name="Freeform 144"/>
              <p:cNvSpPr>
                <a:spLocks noEditPoints="1"/>
              </p:cNvSpPr>
              <p:nvPr/>
            </p:nvSpPr>
            <p:spPr bwMode="auto">
              <a:xfrm>
                <a:off x="169" y="2864"/>
                <a:ext cx="359" cy="234"/>
              </a:xfrm>
              <a:custGeom>
                <a:avLst/>
                <a:gdLst>
                  <a:gd name="T0" fmla="*/ 194 w 194"/>
                  <a:gd name="T1" fmla="*/ 120 h 126"/>
                  <a:gd name="T2" fmla="*/ 139 w 194"/>
                  <a:gd name="T3" fmla="*/ 0 h 126"/>
                  <a:gd name="T4" fmla="*/ 36 w 194"/>
                  <a:gd name="T5" fmla="*/ 0 h 126"/>
                  <a:gd name="T6" fmla="*/ 0 w 194"/>
                  <a:gd name="T7" fmla="*/ 88 h 126"/>
                  <a:gd name="T8" fmla="*/ 1 w 194"/>
                  <a:gd name="T9" fmla="*/ 91 h 126"/>
                  <a:gd name="T10" fmla="*/ 4 w 194"/>
                  <a:gd name="T11" fmla="*/ 93 h 126"/>
                  <a:gd name="T12" fmla="*/ 81 w 194"/>
                  <a:gd name="T13" fmla="*/ 93 h 126"/>
                  <a:gd name="T14" fmla="*/ 95 w 194"/>
                  <a:gd name="T15" fmla="*/ 123 h 126"/>
                  <a:gd name="T16" fmla="*/ 99 w 194"/>
                  <a:gd name="T17" fmla="*/ 126 h 126"/>
                  <a:gd name="T18" fmla="*/ 190 w 194"/>
                  <a:gd name="T19" fmla="*/ 126 h 126"/>
                  <a:gd name="T20" fmla="*/ 193 w 194"/>
                  <a:gd name="T21" fmla="*/ 124 h 126"/>
                  <a:gd name="T22" fmla="*/ 194 w 194"/>
                  <a:gd name="T23" fmla="*/ 120 h 126"/>
                  <a:gd name="T24" fmla="*/ 10 w 194"/>
                  <a:gd name="T25" fmla="*/ 85 h 126"/>
                  <a:gd name="T26" fmla="*/ 42 w 194"/>
                  <a:gd name="T27" fmla="*/ 7 h 126"/>
                  <a:gd name="T28" fmla="*/ 78 w 194"/>
                  <a:gd name="T29" fmla="*/ 85 h 126"/>
                  <a:gd name="T30" fmla="*/ 10 w 194"/>
                  <a:gd name="T31" fmla="*/ 85 h 126"/>
                  <a:gd name="T32" fmla="*/ 131 w 194"/>
                  <a:gd name="T33" fmla="*/ 93 h 126"/>
                  <a:gd name="T34" fmla="*/ 129 w 194"/>
                  <a:gd name="T35" fmla="*/ 93 h 126"/>
                  <a:gd name="T36" fmla="*/ 126 w 194"/>
                  <a:gd name="T37" fmla="*/ 92 h 126"/>
                  <a:gd name="T38" fmla="*/ 100 w 194"/>
                  <a:gd name="T39" fmla="*/ 59 h 126"/>
                  <a:gd name="T40" fmla="*/ 100 w 194"/>
                  <a:gd name="T41" fmla="*/ 84 h 126"/>
                  <a:gd name="T42" fmla="*/ 96 w 194"/>
                  <a:gd name="T43" fmla="*/ 88 h 126"/>
                  <a:gd name="T44" fmla="*/ 92 w 194"/>
                  <a:gd name="T45" fmla="*/ 84 h 126"/>
                  <a:gd name="T46" fmla="*/ 92 w 194"/>
                  <a:gd name="T47" fmla="*/ 47 h 126"/>
                  <a:gd name="T48" fmla="*/ 94 w 194"/>
                  <a:gd name="T49" fmla="*/ 43 h 126"/>
                  <a:gd name="T50" fmla="*/ 99 w 194"/>
                  <a:gd name="T51" fmla="*/ 45 h 126"/>
                  <a:gd name="T52" fmla="*/ 124 w 194"/>
                  <a:gd name="T53" fmla="*/ 77 h 126"/>
                  <a:gd name="T54" fmla="*/ 121 w 194"/>
                  <a:gd name="T55" fmla="*/ 14 h 126"/>
                  <a:gd name="T56" fmla="*/ 124 w 194"/>
                  <a:gd name="T57" fmla="*/ 10 h 126"/>
                  <a:gd name="T58" fmla="*/ 129 w 194"/>
                  <a:gd name="T59" fmla="*/ 14 h 126"/>
                  <a:gd name="T60" fmla="*/ 133 w 194"/>
                  <a:gd name="T61" fmla="*/ 89 h 126"/>
                  <a:gd name="T62" fmla="*/ 131 w 194"/>
                  <a:gd name="T63" fmla="*/ 93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94" h="126">
                    <a:moveTo>
                      <a:pt x="194" y="120"/>
                    </a:moveTo>
                    <a:cubicBezTo>
                      <a:pt x="139" y="0"/>
                      <a:pt x="139" y="0"/>
                      <a:pt x="139" y="0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0" y="88"/>
                      <a:pt x="0" y="88"/>
                      <a:pt x="0" y="88"/>
                    </a:cubicBezTo>
                    <a:cubicBezTo>
                      <a:pt x="0" y="89"/>
                      <a:pt x="0" y="90"/>
                      <a:pt x="1" y="91"/>
                    </a:cubicBezTo>
                    <a:cubicBezTo>
                      <a:pt x="1" y="92"/>
                      <a:pt x="3" y="93"/>
                      <a:pt x="4" y="93"/>
                    </a:cubicBezTo>
                    <a:cubicBezTo>
                      <a:pt x="81" y="93"/>
                      <a:pt x="81" y="93"/>
                      <a:pt x="81" y="93"/>
                    </a:cubicBezTo>
                    <a:cubicBezTo>
                      <a:pt x="95" y="123"/>
                      <a:pt x="95" y="123"/>
                      <a:pt x="95" y="123"/>
                    </a:cubicBezTo>
                    <a:cubicBezTo>
                      <a:pt x="96" y="125"/>
                      <a:pt x="97" y="126"/>
                      <a:pt x="99" y="126"/>
                    </a:cubicBezTo>
                    <a:cubicBezTo>
                      <a:pt x="190" y="126"/>
                      <a:pt x="190" y="126"/>
                      <a:pt x="190" y="126"/>
                    </a:cubicBezTo>
                    <a:cubicBezTo>
                      <a:pt x="191" y="126"/>
                      <a:pt x="193" y="125"/>
                      <a:pt x="193" y="124"/>
                    </a:cubicBezTo>
                    <a:cubicBezTo>
                      <a:pt x="194" y="123"/>
                      <a:pt x="194" y="121"/>
                      <a:pt x="194" y="120"/>
                    </a:cubicBezTo>
                    <a:close/>
                    <a:moveTo>
                      <a:pt x="10" y="85"/>
                    </a:moveTo>
                    <a:cubicBezTo>
                      <a:pt x="42" y="7"/>
                      <a:pt x="42" y="7"/>
                      <a:pt x="42" y="7"/>
                    </a:cubicBezTo>
                    <a:cubicBezTo>
                      <a:pt x="78" y="85"/>
                      <a:pt x="78" y="85"/>
                      <a:pt x="78" y="85"/>
                    </a:cubicBezTo>
                    <a:lnTo>
                      <a:pt x="10" y="85"/>
                    </a:lnTo>
                    <a:close/>
                    <a:moveTo>
                      <a:pt x="131" y="93"/>
                    </a:moveTo>
                    <a:cubicBezTo>
                      <a:pt x="130" y="93"/>
                      <a:pt x="130" y="93"/>
                      <a:pt x="129" y="93"/>
                    </a:cubicBezTo>
                    <a:cubicBezTo>
                      <a:pt x="128" y="93"/>
                      <a:pt x="127" y="93"/>
                      <a:pt x="126" y="92"/>
                    </a:cubicBezTo>
                    <a:cubicBezTo>
                      <a:pt x="100" y="59"/>
                      <a:pt x="100" y="59"/>
                      <a:pt x="100" y="59"/>
                    </a:cubicBezTo>
                    <a:cubicBezTo>
                      <a:pt x="100" y="84"/>
                      <a:pt x="100" y="84"/>
                      <a:pt x="100" y="84"/>
                    </a:cubicBezTo>
                    <a:cubicBezTo>
                      <a:pt x="100" y="86"/>
                      <a:pt x="98" y="88"/>
                      <a:pt x="96" y="88"/>
                    </a:cubicBezTo>
                    <a:cubicBezTo>
                      <a:pt x="93" y="88"/>
                      <a:pt x="92" y="86"/>
                      <a:pt x="92" y="84"/>
                    </a:cubicBezTo>
                    <a:cubicBezTo>
                      <a:pt x="92" y="47"/>
                      <a:pt x="92" y="47"/>
                      <a:pt x="92" y="47"/>
                    </a:cubicBezTo>
                    <a:cubicBezTo>
                      <a:pt x="92" y="45"/>
                      <a:pt x="93" y="44"/>
                      <a:pt x="94" y="43"/>
                    </a:cubicBezTo>
                    <a:cubicBezTo>
                      <a:pt x="96" y="43"/>
                      <a:pt x="98" y="43"/>
                      <a:pt x="99" y="45"/>
                    </a:cubicBezTo>
                    <a:cubicBezTo>
                      <a:pt x="124" y="77"/>
                      <a:pt x="124" y="77"/>
                      <a:pt x="124" y="77"/>
                    </a:cubicBezTo>
                    <a:cubicBezTo>
                      <a:pt x="121" y="14"/>
                      <a:pt x="121" y="14"/>
                      <a:pt x="121" y="14"/>
                    </a:cubicBezTo>
                    <a:cubicBezTo>
                      <a:pt x="120" y="12"/>
                      <a:pt x="122" y="10"/>
                      <a:pt x="124" y="10"/>
                    </a:cubicBezTo>
                    <a:cubicBezTo>
                      <a:pt x="127" y="10"/>
                      <a:pt x="128" y="12"/>
                      <a:pt x="129" y="14"/>
                    </a:cubicBezTo>
                    <a:cubicBezTo>
                      <a:pt x="133" y="89"/>
                      <a:pt x="133" y="89"/>
                      <a:pt x="133" y="89"/>
                    </a:cubicBezTo>
                    <a:cubicBezTo>
                      <a:pt x="133" y="91"/>
                      <a:pt x="132" y="92"/>
                      <a:pt x="131" y="93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9" name="Freeform 145"/>
              <p:cNvSpPr/>
              <p:nvPr/>
            </p:nvSpPr>
            <p:spPr bwMode="auto">
              <a:xfrm>
                <a:off x="219" y="2792"/>
                <a:ext cx="222" cy="63"/>
              </a:xfrm>
              <a:custGeom>
                <a:avLst/>
                <a:gdLst>
                  <a:gd name="T0" fmla="*/ 116 w 120"/>
                  <a:gd name="T1" fmla="*/ 0 h 34"/>
                  <a:gd name="T2" fmla="*/ 4 w 120"/>
                  <a:gd name="T3" fmla="*/ 0 h 34"/>
                  <a:gd name="T4" fmla="*/ 0 w 120"/>
                  <a:gd name="T5" fmla="*/ 4 h 34"/>
                  <a:gd name="T6" fmla="*/ 0 w 120"/>
                  <a:gd name="T7" fmla="*/ 30 h 34"/>
                  <a:gd name="T8" fmla="*/ 4 w 120"/>
                  <a:gd name="T9" fmla="*/ 34 h 34"/>
                  <a:gd name="T10" fmla="*/ 9 w 120"/>
                  <a:gd name="T11" fmla="*/ 34 h 34"/>
                  <a:gd name="T12" fmla="*/ 112 w 120"/>
                  <a:gd name="T13" fmla="*/ 34 h 34"/>
                  <a:gd name="T14" fmla="*/ 116 w 120"/>
                  <a:gd name="T15" fmla="*/ 34 h 34"/>
                  <a:gd name="T16" fmla="*/ 120 w 120"/>
                  <a:gd name="T17" fmla="*/ 30 h 34"/>
                  <a:gd name="T18" fmla="*/ 120 w 120"/>
                  <a:gd name="T19" fmla="*/ 4 h 34"/>
                  <a:gd name="T20" fmla="*/ 116 w 120"/>
                  <a:gd name="T21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20" h="34">
                    <a:moveTo>
                      <a:pt x="116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30"/>
                      <a:pt x="0" y="30"/>
                      <a:pt x="0" y="30"/>
                    </a:cubicBezTo>
                    <a:cubicBezTo>
                      <a:pt x="0" y="32"/>
                      <a:pt x="2" y="34"/>
                      <a:pt x="4" y="34"/>
                    </a:cubicBezTo>
                    <a:cubicBezTo>
                      <a:pt x="9" y="34"/>
                      <a:pt x="9" y="34"/>
                      <a:pt x="9" y="34"/>
                    </a:cubicBezTo>
                    <a:cubicBezTo>
                      <a:pt x="112" y="34"/>
                      <a:pt x="112" y="34"/>
                      <a:pt x="112" y="34"/>
                    </a:cubicBezTo>
                    <a:cubicBezTo>
                      <a:pt x="116" y="34"/>
                      <a:pt x="116" y="34"/>
                      <a:pt x="116" y="34"/>
                    </a:cubicBezTo>
                    <a:cubicBezTo>
                      <a:pt x="118" y="34"/>
                      <a:pt x="120" y="32"/>
                      <a:pt x="120" y="30"/>
                    </a:cubicBezTo>
                    <a:cubicBezTo>
                      <a:pt x="120" y="4"/>
                      <a:pt x="120" y="4"/>
                      <a:pt x="120" y="4"/>
                    </a:cubicBezTo>
                    <a:cubicBezTo>
                      <a:pt x="120" y="2"/>
                      <a:pt x="118" y="0"/>
                      <a:pt x="116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80" name="Freeform 146"/>
              <p:cNvSpPr>
                <a:spLocks noEditPoints="1"/>
              </p:cNvSpPr>
              <p:nvPr/>
            </p:nvSpPr>
            <p:spPr bwMode="auto">
              <a:xfrm>
                <a:off x="2538" y="2770"/>
                <a:ext cx="275" cy="359"/>
              </a:xfrm>
              <a:custGeom>
                <a:avLst/>
                <a:gdLst>
                  <a:gd name="T0" fmla="*/ 145 w 149"/>
                  <a:gd name="T1" fmla="*/ 0 h 194"/>
                  <a:gd name="T2" fmla="*/ 4 w 149"/>
                  <a:gd name="T3" fmla="*/ 0 h 194"/>
                  <a:gd name="T4" fmla="*/ 0 w 149"/>
                  <a:gd name="T5" fmla="*/ 4 h 194"/>
                  <a:gd name="T6" fmla="*/ 0 w 149"/>
                  <a:gd name="T7" fmla="*/ 190 h 194"/>
                  <a:gd name="T8" fmla="*/ 4 w 149"/>
                  <a:gd name="T9" fmla="*/ 194 h 194"/>
                  <a:gd name="T10" fmla="*/ 145 w 149"/>
                  <a:gd name="T11" fmla="*/ 194 h 194"/>
                  <a:gd name="T12" fmla="*/ 149 w 149"/>
                  <a:gd name="T13" fmla="*/ 190 h 194"/>
                  <a:gd name="T14" fmla="*/ 149 w 149"/>
                  <a:gd name="T15" fmla="*/ 4 h 194"/>
                  <a:gd name="T16" fmla="*/ 145 w 149"/>
                  <a:gd name="T17" fmla="*/ 0 h 194"/>
                  <a:gd name="T18" fmla="*/ 23 w 149"/>
                  <a:gd name="T19" fmla="*/ 35 h 194"/>
                  <a:gd name="T20" fmla="*/ 27 w 149"/>
                  <a:gd name="T21" fmla="*/ 31 h 194"/>
                  <a:gd name="T22" fmla="*/ 64 w 149"/>
                  <a:gd name="T23" fmla="*/ 31 h 194"/>
                  <a:gd name="T24" fmla="*/ 68 w 149"/>
                  <a:gd name="T25" fmla="*/ 35 h 194"/>
                  <a:gd name="T26" fmla="*/ 68 w 149"/>
                  <a:gd name="T27" fmla="*/ 85 h 194"/>
                  <a:gd name="T28" fmla="*/ 64 w 149"/>
                  <a:gd name="T29" fmla="*/ 89 h 194"/>
                  <a:gd name="T30" fmla="*/ 27 w 149"/>
                  <a:gd name="T31" fmla="*/ 89 h 194"/>
                  <a:gd name="T32" fmla="*/ 23 w 149"/>
                  <a:gd name="T33" fmla="*/ 85 h 194"/>
                  <a:gd name="T34" fmla="*/ 23 w 149"/>
                  <a:gd name="T35" fmla="*/ 35 h 194"/>
                  <a:gd name="T36" fmla="*/ 123 w 149"/>
                  <a:gd name="T37" fmla="*/ 164 h 194"/>
                  <a:gd name="T38" fmla="*/ 27 w 149"/>
                  <a:gd name="T39" fmla="*/ 164 h 194"/>
                  <a:gd name="T40" fmla="*/ 23 w 149"/>
                  <a:gd name="T41" fmla="*/ 160 h 194"/>
                  <a:gd name="T42" fmla="*/ 27 w 149"/>
                  <a:gd name="T43" fmla="*/ 156 h 194"/>
                  <a:gd name="T44" fmla="*/ 123 w 149"/>
                  <a:gd name="T45" fmla="*/ 156 h 194"/>
                  <a:gd name="T46" fmla="*/ 127 w 149"/>
                  <a:gd name="T47" fmla="*/ 160 h 194"/>
                  <a:gd name="T48" fmla="*/ 123 w 149"/>
                  <a:gd name="T49" fmla="*/ 164 h 194"/>
                  <a:gd name="T50" fmla="*/ 123 w 149"/>
                  <a:gd name="T51" fmla="*/ 139 h 194"/>
                  <a:gd name="T52" fmla="*/ 27 w 149"/>
                  <a:gd name="T53" fmla="*/ 139 h 194"/>
                  <a:gd name="T54" fmla="*/ 23 w 149"/>
                  <a:gd name="T55" fmla="*/ 135 h 194"/>
                  <a:gd name="T56" fmla="*/ 27 w 149"/>
                  <a:gd name="T57" fmla="*/ 131 h 194"/>
                  <a:gd name="T58" fmla="*/ 123 w 149"/>
                  <a:gd name="T59" fmla="*/ 131 h 194"/>
                  <a:gd name="T60" fmla="*/ 127 w 149"/>
                  <a:gd name="T61" fmla="*/ 135 h 194"/>
                  <a:gd name="T62" fmla="*/ 123 w 149"/>
                  <a:gd name="T63" fmla="*/ 139 h 194"/>
                  <a:gd name="T64" fmla="*/ 123 w 149"/>
                  <a:gd name="T65" fmla="*/ 114 h 194"/>
                  <a:gd name="T66" fmla="*/ 27 w 149"/>
                  <a:gd name="T67" fmla="*/ 114 h 194"/>
                  <a:gd name="T68" fmla="*/ 23 w 149"/>
                  <a:gd name="T69" fmla="*/ 110 h 194"/>
                  <a:gd name="T70" fmla="*/ 27 w 149"/>
                  <a:gd name="T71" fmla="*/ 106 h 194"/>
                  <a:gd name="T72" fmla="*/ 123 w 149"/>
                  <a:gd name="T73" fmla="*/ 106 h 194"/>
                  <a:gd name="T74" fmla="*/ 127 w 149"/>
                  <a:gd name="T75" fmla="*/ 110 h 194"/>
                  <a:gd name="T76" fmla="*/ 123 w 149"/>
                  <a:gd name="T77" fmla="*/ 114 h 194"/>
                  <a:gd name="T78" fmla="*/ 123 w 149"/>
                  <a:gd name="T79" fmla="*/ 89 h 194"/>
                  <a:gd name="T80" fmla="*/ 90 w 149"/>
                  <a:gd name="T81" fmla="*/ 89 h 194"/>
                  <a:gd name="T82" fmla="*/ 86 w 149"/>
                  <a:gd name="T83" fmla="*/ 85 h 194"/>
                  <a:gd name="T84" fmla="*/ 90 w 149"/>
                  <a:gd name="T85" fmla="*/ 81 h 194"/>
                  <a:gd name="T86" fmla="*/ 123 w 149"/>
                  <a:gd name="T87" fmla="*/ 81 h 194"/>
                  <a:gd name="T88" fmla="*/ 127 w 149"/>
                  <a:gd name="T89" fmla="*/ 85 h 194"/>
                  <a:gd name="T90" fmla="*/ 123 w 149"/>
                  <a:gd name="T91" fmla="*/ 89 h 194"/>
                  <a:gd name="T92" fmla="*/ 123 w 149"/>
                  <a:gd name="T93" fmla="*/ 64 h 194"/>
                  <a:gd name="T94" fmla="*/ 90 w 149"/>
                  <a:gd name="T95" fmla="*/ 64 h 194"/>
                  <a:gd name="T96" fmla="*/ 86 w 149"/>
                  <a:gd name="T97" fmla="*/ 60 h 194"/>
                  <a:gd name="T98" fmla="*/ 90 w 149"/>
                  <a:gd name="T99" fmla="*/ 56 h 194"/>
                  <a:gd name="T100" fmla="*/ 123 w 149"/>
                  <a:gd name="T101" fmla="*/ 56 h 194"/>
                  <a:gd name="T102" fmla="*/ 127 w 149"/>
                  <a:gd name="T103" fmla="*/ 60 h 194"/>
                  <a:gd name="T104" fmla="*/ 123 w 149"/>
                  <a:gd name="T105" fmla="*/ 64 h 194"/>
                  <a:gd name="T106" fmla="*/ 123 w 149"/>
                  <a:gd name="T107" fmla="*/ 39 h 194"/>
                  <a:gd name="T108" fmla="*/ 90 w 149"/>
                  <a:gd name="T109" fmla="*/ 39 h 194"/>
                  <a:gd name="T110" fmla="*/ 86 w 149"/>
                  <a:gd name="T111" fmla="*/ 35 h 194"/>
                  <a:gd name="T112" fmla="*/ 90 w 149"/>
                  <a:gd name="T113" fmla="*/ 31 h 194"/>
                  <a:gd name="T114" fmla="*/ 123 w 149"/>
                  <a:gd name="T115" fmla="*/ 31 h 194"/>
                  <a:gd name="T116" fmla="*/ 127 w 149"/>
                  <a:gd name="T117" fmla="*/ 35 h 194"/>
                  <a:gd name="T118" fmla="*/ 123 w 149"/>
                  <a:gd name="T119" fmla="*/ 39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149" h="194">
                    <a:moveTo>
                      <a:pt x="145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190"/>
                      <a:pt x="0" y="190"/>
                      <a:pt x="0" y="190"/>
                    </a:cubicBezTo>
                    <a:cubicBezTo>
                      <a:pt x="0" y="192"/>
                      <a:pt x="2" y="194"/>
                      <a:pt x="4" y="194"/>
                    </a:cubicBezTo>
                    <a:cubicBezTo>
                      <a:pt x="145" y="194"/>
                      <a:pt x="145" y="194"/>
                      <a:pt x="145" y="194"/>
                    </a:cubicBezTo>
                    <a:cubicBezTo>
                      <a:pt x="148" y="194"/>
                      <a:pt x="149" y="192"/>
                      <a:pt x="149" y="190"/>
                    </a:cubicBezTo>
                    <a:cubicBezTo>
                      <a:pt x="149" y="4"/>
                      <a:pt x="149" y="4"/>
                      <a:pt x="149" y="4"/>
                    </a:cubicBezTo>
                    <a:cubicBezTo>
                      <a:pt x="149" y="2"/>
                      <a:pt x="148" y="0"/>
                      <a:pt x="145" y="0"/>
                    </a:cubicBezTo>
                    <a:close/>
                    <a:moveTo>
                      <a:pt x="23" y="35"/>
                    </a:moveTo>
                    <a:cubicBezTo>
                      <a:pt x="23" y="33"/>
                      <a:pt x="24" y="31"/>
                      <a:pt x="27" y="31"/>
                    </a:cubicBezTo>
                    <a:cubicBezTo>
                      <a:pt x="64" y="31"/>
                      <a:pt x="64" y="31"/>
                      <a:pt x="64" y="31"/>
                    </a:cubicBezTo>
                    <a:cubicBezTo>
                      <a:pt x="66" y="31"/>
                      <a:pt x="68" y="33"/>
                      <a:pt x="68" y="35"/>
                    </a:cubicBezTo>
                    <a:cubicBezTo>
                      <a:pt x="68" y="85"/>
                      <a:pt x="68" y="85"/>
                      <a:pt x="68" y="85"/>
                    </a:cubicBezTo>
                    <a:cubicBezTo>
                      <a:pt x="68" y="87"/>
                      <a:pt x="66" y="89"/>
                      <a:pt x="64" y="89"/>
                    </a:cubicBezTo>
                    <a:cubicBezTo>
                      <a:pt x="27" y="89"/>
                      <a:pt x="27" y="89"/>
                      <a:pt x="27" y="89"/>
                    </a:cubicBezTo>
                    <a:cubicBezTo>
                      <a:pt x="24" y="89"/>
                      <a:pt x="23" y="87"/>
                      <a:pt x="23" y="85"/>
                    </a:cubicBezTo>
                    <a:lnTo>
                      <a:pt x="23" y="35"/>
                    </a:lnTo>
                    <a:close/>
                    <a:moveTo>
                      <a:pt x="123" y="164"/>
                    </a:moveTo>
                    <a:cubicBezTo>
                      <a:pt x="27" y="164"/>
                      <a:pt x="27" y="164"/>
                      <a:pt x="27" y="164"/>
                    </a:cubicBezTo>
                    <a:cubicBezTo>
                      <a:pt x="24" y="164"/>
                      <a:pt x="23" y="162"/>
                      <a:pt x="23" y="160"/>
                    </a:cubicBezTo>
                    <a:cubicBezTo>
                      <a:pt x="23" y="157"/>
                      <a:pt x="24" y="156"/>
                      <a:pt x="27" y="156"/>
                    </a:cubicBezTo>
                    <a:cubicBezTo>
                      <a:pt x="123" y="156"/>
                      <a:pt x="123" y="156"/>
                      <a:pt x="123" y="156"/>
                    </a:cubicBezTo>
                    <a:cubicBezTo>
                      <a:pt x="125" y="156"/>
                      <a:pt x="127" y="157"/>
                      <a:pt x="127" y="160"/>
                    </a:cubicBezTo>
                    <a:cubicBezTo>
                      <a:pt x="127" y="162"/>
                      <a:pt x="125" y="164"/>
                      <a:pt x="123" y="164"/>
                    </a:cubicBezTo>
                    <a:close/>
                    <a:moveTo>
                      <a:pt x="123" y="139"/>
                    </a:moveTo>
                    <a:cubicBezTo>
                      <a:pt x="27" y="139"/>
                      <a:pt x="27" y="139"/>
                      <a:pt x="27" y="139"/>
                    </a:cubicBezTo>
                    <a:cubicBezTo>
                      <a:pt x="24" y="139"/>
                      <a:pt x="23" y="137"/>
                      <a:pt x="23" y="135"/>
                    </a:cubicBezTo>
                    <a:cubicBezTo>
                      <a:pt x="23" y="132"/>
                      <a:pt x="24" y="131"/>
                      <a:pt x="27" y="131"/>
                    </a:cubicBezTo>
                    <a:cubicBezTo>
                      <a:pt x="123" y="131"/>
                      <a:pt x="123" y="131"/>
                      <a:pt x="123" y="131"/>
                    </a:cubicBezTo>
                    <a:cubicBezTo>
                      <a:pt x="125" y="131"/>
                      <a:pt x="127" y="132"/>
                      <a:pt x="127" y="135"/>
                    </a:cubicBezTo>
                    <a:cubicBezTo>
                      <a:pt x="127" y="137"/>
                      <a:pt x="125" y="139"/>
                      <a:pt x="123" y="139"/>
                    </a:cubicBezTo>
                    <a:close/>
                    <a:moveTo>
                      <a:pt x="123" y="114"/>
                    </a:moveTo>
                    <a:cubicBezTo>
                      <a:pt x="27" y="114"/>
                      <a:pt x="27" y="114"/>
                      <a:pt x="27" y="114"/>
                    </a:cubicBezTo>
                    <a:cubicBezTo>
                      <a:pt x="24" y="114"/>
                      <a:pt x="23" y="112"/>
                      <a:pt x="23" y="110"/>
                    </a:cubicBezTo>
                    <a:cubicBezTo>
                      <a:pt x="23" y="107"/>
                      <a:pt x="24" y="106"/>
                      <a:pt x="27" y="106"/>
                    </a:cubicBezTo>
                    <a:cubicBezTo>
                      <a:pt x="123" y="106"/>
                      <a:pt x="123" y="106"/>
                      <a:pt x="123" y="106"/>
                    </a:cubicBezTo>
                    <a:cubicBezTo>
                      <a:pt x="125" y="106"/>
                      <a:pt x="127" y="107"/>
                      <a:pt x="127" y="110"/>
                    </a:cubicBezTo>
                    <a:cubicBezTo>
                      <a:pt x="127" y="112"/>
                      <a:pt x="125" y="114"/>
                      <a:pt x="123" y="114"/>
                    </a:cubicBezTo>
                    <a:close/>
                    <a:moveTo>
                      <a:pt x="123" y="89"/>
                    </a:moveTo>
                    <a:cubicBezTo>
                      <a:pt x="90" y="89"/>
                      <a:pt x="90" y="89"/>
                      <a:pt x="90" y="89"/>
                    </a:cubicBezTo>
                    <a:cubicBezTo>
                      <a:pt x="88" y="89"/>
                      <a:pt x="86" y="87"/>
                      <a:pt x="86" y="85"/>
                    </a:cubicBezTo>
                    <a:cubicBezTo>
                      <a:pt x="86" y="83"/>
                      <a:pt x="88" y="81"/>
                      <a:pt x="90" y="81"/>
                    </a:cubicBezTo>
                    <a:cubicBezTo>
                      <a:pt x="123" y="81"/>
                      <a:pt x="123" y="81"/>
                      <a:pt x="123" y="81"/>
                    </a:cubicBezTo>
                    <a:cubicBezTo>
                      <a:pt x="125" y="81"/>
                      <a:pt x="127" y="83"/>
                      <a:pt x="127" y="85"/>
                    </a:cubicBezTo>
                    <a:cubicBezTo>
                      <a:pt x="127" y="87"/>
                      <a:pt x="125" y="89"/>
                      <a:pt x="123" y="89"/>
                    </a:cubicBezTo>
                    <a:close/>
                    <a:moveTo>
                      <a:pt x="123" y="64"/>
                    </a:moveTo>
                    <a:cubicBezTo>
                      <a:pt x="90" y="64"/>
                      <a:pt x="90" y="64"/>
                      <a:pt x="90" y="64"/>
                    </a:cubicBezTo>
                    <a:cubicBezTo>
                      <a:pt x="88" y="64"/>
                      <a:pt x="86" y="62"/>
                      <a:pt x="86" y="60"/>
                    </a:cubicBezTo>
                    <a:cubicBezTo>
                      <a:pt x="86" y="58"/>
                      <a:pt x="88" y="56"/>
                      <a:pt x="90" y="56"/>
                    </a:cubicBezTo>
                    <a:cubicBezTo>
                      <a:pt x="123" y="56"/>
                      <a:pt x="123" y="56"/>
                      <a:pt x="123" y="56"/>
                    </a:cubicBezTo>
                    <a:cubicBezTo>
                      <a:pt x="125" y="56"/>
                      <a:pt x="127" y="58"/>
                      <a:pt x="127" y="60"/>
                    </a:cubicBezTo>
                    <a:cubicBezTo>
                      <a:pt x="127" y="62"/>
                      <a:pt x="125" y="64"/>
                      <a:pt x="123" y="64"/>
                    </a:cubicBezTo>
                    <a:close/>
                    <a:moveTo>
                      <a:pt x="123" y="39"/>
                    </a:moveTo>
                    <a:cubicBezTo>
                      <a:pt x="90" y="39"/>
                      <a:pt x="90" y="39"/>
                      <a:pt x="90" y="39"/>
                    </a:cubicBezTo>
                    <a:cubicBezTo>
                      <a:pt x="88" y="39"/>
                      <a:pt x="86" y="37"/>
                      <a:pt x="86" y="35"/>
                    </a:cubicBezTo>
                    <a:cubicBezTo>
                      <a:pt x="86" y="33"/>
                      <a:pt x="88" y="31"/>
                      <a:pt x="90" y="31"/>
                    </a:cubicBezTo>
                    <a:cubicBezTo>
                      <a:pt x="123" y="31"/>
                      <a:pt x="123" y="31"/>
                      <a:pt x="123" y="31"/>
                    </a:cubicBezTo>
                    <a:cubicBezTo>
                      <a:pt x="125" y="31"/>
                      <a:pt x="127" y="33"/>
                      <a:pt x="127" y="35"/>
                    </a:cubicBezTo>
                    <a:cubicBezTo>
                      <a:pt x="127" y="37"/>
                      <a:pt x="125" y="39"/>
                      <a:pt x="123" y="39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81" name="Freeform 147"/>
              <p:cNvSpPr/>
              <p:nvPr/>
            </p:nvSpPr>
            <p:spPr bwMode="auto">
              <a:xfrm>
                <a:off x="3344" y="2809"/>
                <a:ext cx="220" cy="285"/>
              </a:xfrm>
              <a:custGeom>
                <a:avLst/>
                <a:gdLst>
                  <a:gd name="T0" fmla="*/ 4 w 119"/>
                  <a:gd name="T1" fmla="*/ 154 h 154"/>
                  <a:gd name="T2" fmla="*/ 0 w 119"/>
                  <a:gd name="T3" fmla="*/ 150 h 154"/>
                  <a:gd name="T4" fmla="*/ 0 w 119"/>
                  <a:gd name="T5" fmla="*/ 4 h 154"/>
                  <a:gd name="T6" fmla="*/ 4 w 119"/>
                  <a:gd name="T7" fmla="*/ 0 h 154"/>
                  <a:gd name="T8" fmla="*/ 115 w 119"/>
                  <a:gd name="T9" fmla="*/ 0 h 154"/>
                  <a:gd name="T10" fmla="*/ 119 w 119"/>
                  <a:gd name="T11" fmla="*/ 4 h 154"/>
                  <a:gd name="T12" fmla="*/ 115 w 119"/>
                  <a:gd name="T13" fmla="*/ 8 h 154"/>
                  <a:gd name="T14" fmla="*/ 8 w 119"/>
                  <a:gd name="T15" fmla="*/ 8 h 154"/>
                  <a:gd name="T16" fmla="*/ 8 w 119"/>
                  <a:gd name="T17" fmla="*/ 150 h 154"/>
                  <a:gd name="T18" fmla="*/ 4 w 119"/>
                  <a:gd name="T19" fmla="*/ 154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9" h="154">
                    <a:moveTo>
                      <a:pt x="4" y="154"/>
                    </a:moveTo>
                    <a:cubicBezTo>
                      <a:pt x="2" y="154"/>
                      <a:pt x="0" y="152"/>
                      <a:pt x="0" y="150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115" y="0"/>
                      <a:pt x="115" y="0"/>
                      <a:pt x="115" y="0"/>
                    </a:cubicBezTo>
                    <a:cubicBezTo>
                      <a:pt x="117" y="0"/>
                      <a:pt x="119" y="2"/>
                      <a:pt x="119" y="4"/>
                    </a:cubicBezTo>
                    <a:cubicBezTo>
                      <a:pt x="119" y="7"/>
                      <a:pt x="117" y="8"/>
                      <a:pt x="115" y="8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8" y="150"/>
                      <a:pt x="8" y="150"/>
                      <a:pt x="8" y="150"/>
                    </a:cubicBezTo>
                    <a:cubicBezTo>
                      <a:pt x="8" y="152"/>
                      <a:pt x="6" y="154"/>
                      <a:pt x="4" y="15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82" name="Freeform 148"/>
              <p:cNvSpPr/>
              <p:nvPr/>
            </p:nvSpPr>
            <p:spPr bwMode="auto">
              <a:xfrm>
                <a:off x="3307" y="2770"/>
                <a:ext cx="220" cy="285"/>
              </a:xfrm>
              <a:custGeom>
                <a:avLst/>
                <a:gdLst>
                  <a:gd name="T0" fmla="*/ 4 w 119"/>
                  <a:gd name="T1" fmla="*/ 154 h 154"/>
                  <a:gd name="T2" fmla="*/ 0 w 119"/>
                  <a:gd name="T3" fmla="*/ 150 h 154"/>
                  <a:gd name="T4" fmla="*/ 0 w 119"/>
                  <a:gd name="T5" fmla="*/ 4 h 154"/>
                  <a:gd name="T6" fmla="*/ 4 w 119"/>
                  <a:gd name="T7" fmla="*/ 0 h 154"/>
                  <a:gd name="T8" fmla="*/ 115 w 119"/>
                  <a:gd name="T9" fmla="*/ 0 h 154"/>
                  <a:gd name="T10" fmla="*/ 119 w 119"/>
                  <a:gd name="T11" fmla="*/ 4 h 154"/>
                  <a:gd name="T12" fmla="*/ 115 w 119"/>
                  <a:gd name="T13" fmla="*/ 8 h 154"/>
                  <a:gd name="T14" fmla="*/ 8 w 119"/>
                  <a:gd name="T15" fmla="*/ 8 h 154"/>
                  <a:gd name="T16" fmla="*/ 8 w 119"/>
                  <a:gd name="T17" fmla="*/ 150 h 154"/>
                  <a:gd name="T18" fmla="*/ 4 w 119"/>
                  <a:gd name="T19" fmla="*/ 154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9" h="154">
                    <a:moveTo>
                      <a:pt x="4" y="154"/>
                    </a:moveTo>
                    <a:cubicBezTo>
                      <a:pt x="2" y="154"/>
                      <a:pt x="0" y="152"/>
                      <a:pt x="0" y="150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115" y="0"/>
                      <a:pt x="115" y="0"/>
                      <a:pt x="115" y="0"/>
                    </a:cubicBezTo>
                    <a:cubicBezTo>
                      <a:pt x="117" y="0"/>
                      <a:pt x="119" y="2"/>
                      <a:pt x="119" y="4"/>
                    </a:cubicBezTo>
                    <a:cubicBezTo>
                      <a:pt x="119" y="6"/>
                      <a:pt x="117" y="8"/>
                      <a:pt x="115" y="8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8" y="150"/>
                      <a:pt x="8" y="150"/>
                      <a:pt x="8" y="150"/>
                    </a:cubicBezTo>
                    <a:cubicBezTo>
                      <a:pt x="8" y="152"/>
                      <a:pt x="6" y="154"/>
                      <a:pt x="4" y="15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83" name="Freeform 149"/>
              <p:cNvSpPr>
                <a:spLocks noEditPoints="1"/>
              </p:cNvSpPr>
              <p:nvPr/>
            </p:nvSpPr>
            <p:spPr bwMode="auto">
              <a:xfrm>
                <a:off x="3378" y="2846"/>
                <a:ext cx="218" cy="283"/>
              </a:xfrm>
              <a:custGeom>
                <a:avLst/>
                <a:gdLst>
                  <a:gd name="T0" fmla="*/ 114 w 118"/>
                  <a:gd name="T1" fmla="*/ 0 h 153"/>
                  <a:gd name="T2" fmla="*/ 4 w 118"/>
                  <a:gd name="T3" fmla="*/ 0 h 153"/>
                  <a:gd name="T4" fmla="*/ 0 w 118"/>
                  <a:gd name="T5" fmla="*/ 4 h 153"/>
                  <a:gd name="T6" fmla="*/ 0 w 118"/>
                  <a:gd name="T7" fmla="*/ 149 h 153"/>
                  <a:gd name="T8" fmla="*/ 4 w 118"/>
                  <a:gd name="T9" fmla="*/ 153 h 153"/>
                  <a:gd name="T10" fmla="*/ 114 w 118"/>
                  <a:gd name="T11" fmla="*/ 153 h 153"/>
                  <a:gd name="T12" fmla="*/ 118 w 118"/>
                  <a:gd name="T13" fmla="*/ 149 h 153"/>
                  <a:gd name="T14" fmla="*/ 118 w 118"/>
                  <a:gd name="T15" fmla="*/ 4 h 153"/>
                  <a:gd name="T16" fmla="*/ 114 w 118"/>
                  <a:gd name="T17" fmla="*/ 0 h 153"/>
                  <a:gd name="T18" fmla="*/ 97 w 118"/>
                  <a:gd name="T19" fmla="*/ 129 h 153"/>
                  <a:gd name="T20" fmla="*/ 21 w 118"/>
                  <a:gd name="T21" fmla="*/ 129 h 153"/>
                  <a:gd name="T22" fmla="*/ 17 w 118"/>
                  <a:gd name="T23" fmla="*/ 125 h 153"/>
                  <a:gd name="T24" fmla="*/ 21 w 118"/>
                  <a:gd name="T25" fmla="*/ 121 h 153"/>
                  <a:gd name="T26" fmla="*/ 97 w 118"/>
                  <a:gd name="T27" fmla="*/ 121 h 153"/>
                  <a:gd name="T28" fmla="*/ 101 w 118"/>
                  <a:gd name="T29" fmla="*/ 125 h 153"/>
                  <a:gd name="T30" fmla="*/ 97 w 118"/>
                  <a:gd name="T31" fmla="*/ 129 h 153"/>
                  <a:gd name="T32" fmla="*/ 97 w 118"/>
                  <a:gd name="T33" fmla="*/ 105 h 153"/>
                  <a:gd name="T34" fmla="*/ 21 w 118"/>
                  <a:gd name="T35" fmla="*/ 105 h 153"/>
                  <a:gd name="T36" fmla="*/ 17 w 118"/>
                  <a:gd name="T37" fmla="*/ 101 h 153"/>
                  <a:gd name="T38" fmla="*/ 21 w 118"/>
                  <a:gd name="T39" fmla="*/ 97 h 153"/>
                  <a:gd name="T40" fmla="*/ 97 w 118"/>
                  <a:gd name="T41" fmla="*/ 97 h 153"/>
                  <a:gd name="T42" fmla="*/ 101 w 118"/>
                  <a:gd name="T43" fmla="*/ 101 h 153"/>
                  <a:gd name="T44" fmla="*/ 97 w 118"/>
                  <a:gd name="T45" fmla="*/ 105 h 153"/>
                  <a:gd name="T46" fmla="*/ 97 w 118"/>
                  <a:gd name="T47" fmla="*/ 81 h 153"/>
                  <a:gd name="T48" fmla="*/ 21 w 118"/>
                  <a:gd name="T49" fmla="*/ 81 h 153"/>
                  <a:gd name="T50" fmla="*/ 17 w 118"/>
                  <a:gd name="T51" fmla="*/ 77 h 153"/>
                  <a:gd name="T52" fmla="*/ 21 w 118"/>
                  <a:gd name="T53" fmla="*/ 73 h 153"/>
                  <a:gd name="T54" fmla="*/ 97 w 118"/>
                  <a:gd name="T55" fmla="*/ 73 h 153"/>
                  <a:gd name="T56" fmla="*/ 101 w 118"/>
                  <a:gd name="T57" fmla="*/ 77 h 153"/>
                  <a:gd name="T58" fmla="*/ 97 w 118"/>
                  <a:gd name="T59" fmla="*/ 81 h 153"/>
                  <a:gd name="T60" fmla="*/ 97 w 118"/>
                  <a:gd name="T61" fmla="*/ 57 h 153"/>
                  <a:gd name="T62" fmla="*/ 21 w 118"/>
                  <a:gd name="T63" fmla="*/ 57 h 153"/>
                  <a:gd name="T64" fmla="*/ 17 w 118"/>
                  <a:gd name="T65" fmla="*/ 53 h 153"/>
                  <a:gd name="T66" fmla="*/ 21 w 118"/>
                  <a:gd name="T67" fmla="*/ 49 h 153"/>
                  <a:gd name="T68" fmla="*/ 97 w 118"/>
                  <a:gd name="T69" fmla="*/ 49 h 153"/>
                  <a:gd name="T70" fmla="*/ 101 w 118"/>
                  <a:gd name="T71" fmla="*/ 53 h 153"/>
                  <a:gd name="T72" fmla="*/ 97 w 118"/>
                  <a:gd name="T73" fmla="*/ 57 h 153"/>
                  <a:gd name="T74" fmla="*/ 97 w 118"/>
                  <a:gd name="T75" fmla="*/ 33 h 153"/>
                  <a:gd name="T76" fmla="*/ 21 w 118"/>
                  <a:gd name="T77" fmla="*/ 33 h 153"/>
                  <a:gd name="T78" fmla="*/ 17 w 118"/>
                  <a:gd name="T79" fmla="*/ 29 h 153"/>
                  <a:gd name="T80" fmla="*/ 21 w 118"/>
                  <a:gd name="T81" fmla="*/ 25 h 153"/>
                  <a:gd name="T82" fmla="*/ 97 w 118"/>
                  <a:gd name="T83" fmla="*/ 25 h 153"/>
                  <a:gd name="T84" fmla="*/ 101 w 118"/>
                  <a:gd name="T85" fmla="*/ 29 h 153"/>
                  <a:gd name="T86" fmla="*/ 97 w 118"/>
                  <a:gd name="T87" fmla="*/ 33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18" h="153">
                    <a:moveTo>
                      <a:pt x="114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1" y="0"/>
                      <a:pt x="0" y="2"/>
                      <a:pt x="0" y="4"/>
                    </a:cubicBezTo>
                    <a:cubicBezTo>
                      <a:pt x="0" y="149"/>
                      <a:pt x="0" y="149"/>
                      <a:pt x="0" y="149"/>
                    </a:cubicBezTo>
                    <a:cubicBezTo>
                      <a:pt x="0" y="151"/>
                      <a:pt x="1" y="153"/>
                      <a:pt x="4" y="153"/>
                    </a:cubicBezTo>
                    <a:cubicBezTo>
                      <a:pt x="114" y="153"/>
                      <a:pt x="114" y="153"/>
                      <a:pt x="114" y="153"/>
                    </a:cubicBezTo>
                    <a:cubicBezTo>
                      <a:pt x="117" y="153"/>
                      <a:pt x="118" y="151"/>
                      <a:pt x="118" y="149"/>
                    </a:cubicBezTo>
                    <a:cubicBezTo>
                      <a:pt x="118" y="4"/>
                      <a:pt x="118" y="4"/>
                      <a:pt x="118" y="4"/>
                    </a:cubicBezTo>
                    <a:cubicBezTo>
                      <a:pt x="118" y="2"/>
                      <a:pt x="117" y="0"/>
                      <a:pt x="114" y="0"/>
                    </a:cubicBezTo>
                    <a:close/>
                    <a:moveTo>
                      <a:pt x="97" y="129"/>
                    </a:moveTo>
                    <a:cubicBezTo>
                      <a:pt x="21" y="129"/>
                      <a:pt x="21" y="129"/>
                      <a:pt x="21" y="129"/>
                    </a:cubicBezTo>
                    <a:cubicBezTo>
                      <a:pt x="19" y="129"/>
                      <a:pt x="17" y="128"/>
                      <a:pt x="17" y="125"/>
                    </a:cubicBezTo>
                    <a:cubicBezTo>
                      <a:pt x="17" y="123"/>
                      <a:pt x="19" y="121"/>
                      <a:pt x="21" y="121"/>
                    </a:cubicBezTo>
                    <a:cubicBezTo>
                      <a:pt x="97" y="121"/>
                      <a:pt x="97" y="121"/>
                      <a:pt x="97" y="121"/>
                    </a:cubicBezTo>
                    <a:cubicBezTo>
                      <a:pt x="99" y="121"/>
                      <a:pt x="101" y="123"/>
                      <a:pt x="101" y="125"/>
                    </a:cubicBezTo>
                    <a:cubicBezTo>
                      <a:pt x="101" y="128"/>
                      <a:pt x="99" y="129"/>
                      <a:pt x="97" y="129"/>
                    </a:cubicBezTo>
                    <a:close/>
                    <a:moveTo>
                      <a:pt x="97" y="105"/>
                    </a:moveTo>
                    <a:cubicBezTo>
                      <a:pt x="21" y="105"/>
                      <a:pt x="21" y="105"/>
                      <a:pt x="21" y="105"/>
                    </a:cubicBezTo>
                    <a:cubicBezTo>
                      <a:pt x="19" y="105"/>
                      <a:pt x="17" y="104"/>
                      <a:pt x="17" y="101"/>
                    </a:cubicBezTo>
                    <a:cubicBezTo>
                      <a:pt x="17" y="99"/>
                      <a:pt x="19" y="97"/>
                      <a:pt x="21" y="97"/>
                    </a:cubicBezTo>
                    <a:cubicBezTo>
                      <a:pt x="97" y="97"/>
                      <a:pt x="97" y="97"/>
                      <a:pt x="97" y="97"/>
                    </a:cubicBezTo>
                    <a:cubicBezTo>
                      <a:pt x="99" y="97"/>
                      <a:pt x="101" y="99"/>
                      <a:pt x="101" y="101"/>
                    </a:cubicBezTo>
                    <a:cubicBezTo>
                      <a:pt x="101" y="104"/>
                      <a:pt x="99" y="105"/>
                      <a:pt x="97" y="105"/>
                    </a:cubicBezTo>
                    <a:close/>
                    <a:moveTo>
                      <a:pt x="97" y="81"/>
                    </a:moveTo>
                    <a:cubicBezTo>
                      <a:pt x="21" y="81"/>
                      <a:pt x="21" y="81"/>
                      <a:pt x="21" y="81"/>
                    </a:cubicBezTo>
                    <a:cubicBezTo>
                      <a:pt x="19" y="81"/>
                      <a:pt x="17" y="80"/>
                      <a:pt x="17" y="77"/>
                    </a:cubicBezTo>
                    <a:cubicBezTo>
                      <a:pt x="17" y="75"/>
                      <a:pt x="19" y="73"/>
                      <a:pt x="21" y="73"/>
                    </a:cubicBezTo>
                    <a:cubicBezTo>
                      <a:pt x="97" y="73"/>
                      <a:pt x="97" y="73"/>
                      <a:pt x="97" y="73"/>
                    </a:cubicBezTo>
                    <a:cubicBezTo>
                      <a:pt x="99" y="73"/>
                      <a:pt x="101" y="75"/>
                      <a:pt x="101" y="77"/>
                    </a:cubicBezTo>
                    <a:cubicBezTo>
                      <a:pt x="101" y="80"/>
                      <a:pt x="99" y="81"/>
                      <a:pt x="97" y="81"/>
                    </a:cubicBezTo>
                    <a:close/>
                    <a:moveTo>
                      <a:pt x="97" y="57"/>
                    </a:moveTo>
                    <a:cubicBezTo>
                      <a:pt x="21" y="57"/>
                      <a:pt x="21" y="57"/>
                      <a:pt x="21" y="57"/>
                    </a:cubicBezTo>
                    <a:cubicBezTo>
                      <a:pt x="19" y="57"/>
                      <a:pt x="17" y="56"/>
                      <a:pt x="17" y="53"/>
                    </a:cubicBezTo>
                    <a:cubicBezTo>
                      <a:pt x="17" y="51"/>
                      <a:pt x="19" y="49"/>
                      <a:pt x="21" y="49"/>
                    </a:cubicBezTo>
                    <a:cubicBezTo>
                      <a:pt x="97" y="49"/>
                      <a:pt x="97" y="49"/>
                      <a:pt x="97" y="49"/>
                    </a:cubicBezTo>
                    <a:cubicBezTo>
                      <a:pt x="99" y="49"/>
                      <a:pt x="101" y="51"/>
                      <a:pt x="101" y="53"/>
                    </a:cubicBezTo>
                    <a:cubicBezTo>
                      <a:pt x="101" y="56"/>
                      <a:pt x="99" y="57"/>
                      <a:pt x="97" y="57"/>
                    </a:cubicBezTo>
                    <a:close/>
                    <a:moveTo>
                      <a:pt x="97" y="33"/>
                    </a:moveTo>
                    <a:cubicBezTo>
                      <a:pt x="21" y="33"/>
                      <a:pt x="21" y="33"/>
                      <a:pt x="21" y="33"/>
                    </a:cubicBezTo>
                    <a:cubicBezTo>
                      <a:pt x="19" y="33"/>
                      <a:pt x="17" y="32"/>
                      <a:pt x="17" y="29"/>
                    </a:cubicBezTo>
                    <a:cubicBezTo>
                      <a:pt x="17" y="27"/>
                      <a:pt x="19" y="25"/>
                      <a:pt x="21" y="25"/>
                    </a:cubicBezTo>
                    <a:cubicBezTo>
                      <a:pt x="97" y="25"/>
                      <a:pt x="97" y="25"/>
                      <a:pt x="97" y="25"/>
                    </a:cubicBezTo>
                    <a:cubicBezTo>
                      <a:pt x="99" y="25"/>
                      <a:pt x="101" y="27"/>
                      <a:pt x="101" y="29"/>
                    </a:cubicBezTo>
                    <a:cubicBezTo>
                      <a:pt x="101" y="32"/>
                      <a:pt x="99" y="33"/>
                      <a:pt x="97" y="33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84" name="Freeform 150"/>
              <p:cNvSpPr>
                <a:spLocks noEditPoints="1"/>
              </p:cNvSpPr>
              <p:nvPr/>
            </p:nvSpPr>
            <p:spPr bwMode="auto">
              <a:xfrm>
                <a:off x="4090" y="2770"/>
                <a:ext cx="277" cy="359"/>
              </a:xfrm>
              <a:custGeom>
                <a:avLst/>
                <a:gdLst>
                  <a:gd name="T0" fmla="*/ 146 w 150"/>
                  <a:gd name="T1" fmla="*/ 0 h 194"/>
                  <a:gd name="T2" fmla="*/ 4 w 150"/>
                  <a:gd name="T3" fmla="*/ 0 h 194"/>
                  <a:gd name="T4" fmla="*/ 0 w 150"/>
                  <a:gd name="T5" fmla="*/ 4 h 194"/>
                  <a:gd name="T6" fmla="*/ 0 w 150"/>
                  <a:gd name="T7" fmla="*/ 190 h 194"/>
                  <a:gd name="T8" fmla="*/ 4 w 150"/>
                  <a:gd name="T9" fmla="*/ 194 h 194"/>
                  <a:gd name="T10" fmla="*/ 146 w 150"/>
                  <a:gd name="T11" fmla="*/ 194 h 194"/>
                  <a:gd name="T12" fmla="*/ 150 w 150"/>
                  <a:gd name="T13" fmla="*/ 190 h 194"/>
                  <a:gd name="T14" fmla="*/ 150 w 150"/>
                  <a:gd name="T15" fmla="*/ 4 h 194"/>
                  <a:gd name="T16" fmla="*/ 146 w 150"/>
                  <a:gd name="T17" fmla="*/ 0 h 194"/>
                  <a:gd name="T18" fmla="*/ 123 w 150"/>
                  <a:gd name="T19" fmla="*/ 164 h 194"/>
                  <a:gd name="T20" fmla="*/ 91 w 150"/>
                  <a:gd name="T21" fmla="*/ 164 h 194"/>
                  <a:gd name="T22" fmla="*/ 87 w 150"/>
                  <a:gd name="T23" fmla="*/ 160 h 194"/>
                  <a:gd name="T24" fmla="*/ 91 w 150"/>
                  <a:gd name="T25" fmla="*/ 156 h 194"/>
                  <a:gd name="T26" fmla="*/ 123 w 150"/>
                  <a:gd name="T27" fmla="*/ 156 h 194"/>
                  <a:gd name="T28" fmla="*/ 127 w 150"/>
                  <a:gd name="T29" fmla="*/ 160 h 194"/>
                  <a:gd name="T30" fmla="*/ 123 w 150"/>
                  <a:gd name="T31" fmla="*/ 164 h 194"/>
                  <a:gd name="T32" fmla="*/ 123 w 150"/>
                  <a:gd name="T33" fmla="*/ 139 h 194"/>
                  <a:gd name="T34" fmla="*/ 27 w 150"/>
                  <a:gd name="T35" fmla="*/ 139 h 194"/>
                  <a:gd name="T36" fmla="*/ 23 w 150"/>
                  <a:gd name="T37" fmla="*/ 135 h 194"/>
                  <a:gd name="T38" fmla="*/ 27 w 150"/>
                  <a:gd name="T39" fmla="*/ 131 h 194"/>
                  <a:gd name="T40" fmla="*/ 123 w 150"/>
                  <a:gd name="T41" fmla="*/ 131 h 194"/>
                  <a:gd name="T42" fmla="*/ 127 w 150"/>
                  <a:gd name="T43" fmla="*/ 135 h 194"/>
                  <a:gd name="T44" fmla="*/ 123 w 150"/>
                  <a:gd name="T45" fmla="*/ 139 h 194"/>
                  <a:gd name="T46" fmla="*/ 123 w 150"/>
                  <a:gd name="T47" fmla="*/ 114 h 194"/>
                  <a:gd name="T48" fmla="*/ 27 w 150"/>
                  <a:gd name="T49" fmla="*/ 114 h 194"/>
                  <a:gd name="T50" fmla="*/ 23 w 150"/>
                  <a:gd name="T51" fmla="*/ 110 h 194"/>
                  <a:gd name="T52" fmla="*/ 27 w 150"/>
                  <a:gd name="T53" fmla="*/ 106 h 194"/>
                  <a:gd name="T54" fmla="*/ 123 w 150"/>
                  <a:gd name="T55" fmla="*/ 106 h 194"/>
                  <a:gd name="T56" fmla="*/ 127 w 150"/>
                  <a:gd name="T57" fmla="*/ 110 h 194"/>
                  <a:gd name="T58" fmla="*/ 123 w 150"/>
                  <a:gd name="T59" fmla="*/ 114 h 194"/>
                  <a:gd name="T60" fmla="*/ 55 w 150"/>
                  <a:gd name="T61" fmla="*/ 68 h 194"/>
                  <a:gd name="T62" fmla="*/ 75 w 150"/>
                  <a:gd name="T63" fmla="*/ 48 h 194"/>
                  <a:gd name="T64" fmla="*/ 95 w 150"/>
                  <a:gd name="T65" fmla="*/ 68 h 194"/>
                  <a:gd name="T66" fmla="*/ 75 w 150"/>
                  <a:gd name="T67" fmla="*/ 88 h 194"/>
                  <a:gd name="T68" fmla="*/ 55 w 150"/>
                  <a:gd name="T69" fmla="*/ 68 h 194"/>
                  <a:gd name="T70" fmla="*/ 126 w 150"/>
                  <a:gd name="T71" fmla="*/ 75 h 194"/>
                  <a:gd name="T72" fmla="*/ 122 w 150"/>
                  <a:gd name="T73" fmla="*/ 71 h 194"/>
                  <a:gd name="T74" fmla="*/ 75 w 150"/>
                  <a:gd name="T75" fmla="*/ 30 h 194"/>
                  <a:gd name="T76" fmla="*/ 27 w 150"/>
                  <a:gd name="T77" fmla="*/ 71 h 194"/>
                  <a:gd name="T78" fmla="*/ 23 w 150"/>
                  <a:gd name="T79" fmla="*/ 75 h 194"/>
                  <a:gd name="T80" fmla="*/ 19 w 150"/>
                  <a:gd name="T81" fmla="*/ 71 h 194"/>
                  <a:gd name="T82" fmla="*/ 75 w 150"/>
                  <a:gd name="T83" fmla="*/ 22 h 194"/>
                  <a:gd name="T84" fmla="*/ 130 w 150"/>
                  <a:gd name="T85" fmla="*/ 71 h 194"/>
                  <a:gd name="T86" fmla="*/ 126 w 150"/>
                  <a:gd name="T87" fmla="*/ 75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50" h="194">
                    <a:moveTo>
                      <a:pt x="146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190"/>
                      <a:pt x="0" y="190"/>
                      <a:pt x="0" y="190"/>
                    </a:cubicBezTo>
                    <a:cubicBezTo>
                      <a:pt x="0" y="192"/>
                      <a:pt x="2" y="194"/>
                      <a:pt x="4" y="194"/>
                    </a:cubicBezTo>
                    <a:cubicBezTo>
                      <a:pt x="146" y="194"/>
                      <a:pt x="146" y="194"/>
                      <a:pt x="146" y="194"/>
                    </a:cubicBezTo>
                    <a:cubicBezTo>
                      <a:pt x="148" y="194"/>
                      <a:pt x="150" y="192"/>
                      <a:pt x="150" y="190"/>
                    </a:cubicBezTo>
                    <a:cubicBezTo>
                      <a:pt x="150" y="4"/>
                      <a:pt x="150" y="4"/>
                      <a:pt x="150" y="4"/>
                    </a:cubicBezTo>
                    <a:cubicBezTo>
                      <a:pt x="150" y="2"/>
                      <a:pt x="148" y="0"/>
                      <a:pt x="146" y="0"/>
                    </a:cubicBezTo>
                    <a:close/>
                    <a:moveTo>
                      <a:pt x="123" y="164"/>
                    </a:moveTo>
                    <a:cubicBezTo>
                      <a:pt x="91" y="164"/>
                      <a:pt x="91" y="164"/>
                      <a:pt x="91" y="164"/>
                    </a:cubicBezTo>
                    <a:cubicBezTo>
                      <a:pt x="88" y="164"/>
                      <a:pt x="87" y="162"/>
                      <a:pt x="87" y="160"/>
                    </a:cubicBezTo>
                    <a:cubicBezTo>
                      <a:pt x="87" y="157"/>
                      <a:pt x="88" y="156"/>
                      <a:pt x="91" y="156"/>
                    </a:cubicBezTo>
                    <a:cubicBezTo>
                      <a:pt x="123" y="156"/>
                      <a:pt x="123" y="156"/>
                      <a:pt x="123" y="156"/>
                    </a:cubicBezTo>
                    <a:cubicBezTo>
                      <a:pt x="125" y="156"/>
                      <a:pt x="127" y="157"/>
                      <a:pt x="127" y="160"/>
                    </a:cubicBezTo>
                    <a:cubicBezTo>
                      <a:pt x="127" y="162"/>
                      <a:pt x="125" y="164"/>
                      <a:pt x="123" y="164"/>
                    </a:cubicBezTo>
                    <a:close/>
                    <a:moveTo>
                      <a:pt x="123" y="139"/>
                    </a:moveTo>
                    <a:cubicBezTo>
                      <a:pt x="27" y="139"/>
                      <a:pt x="27" y="139"/>
                      <a:pt x="27" y="139"/>
                    </a:cubicBezTo>
                    <a:cubicBezTo>
                      <a:pt x="24" y="139"/>
                      <a:pt x="23" y="137"/>
                      <a:pt x="23" y="135"/>
                    </a:cubicBezTo>
                    <a:cubicBezTo>
                      <a:pt x="23" y="132"/>
                      <a:pt x="24" y="131"/>
                      <a:pt x="27" y="131"/>
                    </a:cubicBezTo>
                    <a:cubicBezTo>
                      <a:pt x="123" y="131"/>
                      <a:pt x="123" y="131"/>
                      <a:pt x="123" y="131"/>
                    </a:cubicBezTo>
                    <a:cubicBezTo>
                      <a:pt x="125" y="131"/>
                      <a:pt x="127" y="132"/>
                      <a:pt x="127" y="135"/>
                    </a:cubicBezTo>
                    <a:cubicBezTo>
                      <a:pt x="127" y="137"/>
                      <a:pt x="125" y="139"/>
                      <a:pt x="123" y="139"/>
                    </a:cubicBezTo>
                    <a:close/>
                    <a:moveTo>
                      <a:pt x="123" y="114"/>
                    </a:moveTo>
                    <a:cubicBezTo>
                      <a:pt x="27" y="114"/>
                      <a:pt x="27" y="114"/>
                      <a:pt x="27" y="114"/>
                    </a:cubicBezTo>
                    <a:cubicBezTo>
                      <a:pt x="24" y="114"/>
                      <a:pt x="23" y="112"/>
                      <a:pt x="23" y="110"/>
                    </a:cubicBezTo>
                    <a:cubicBezTo>
                      <a:pt x="23" y="107"/>
                      <a:pt x="24" y="106"/>
                      <a:pt x="27" y="106"/>
                    </a:cubicBezTo>
                    <a:cubicBezTo>
                      <a:pt x="123" y="106"/>
                      <a:pt x="123" y="106"/>
                      <a:pt x="123" y="106"/>
                    </a:cubicBezTo>
                    <a:cubicBezTo>
                      <a:pt x="125" y="106"/>
                      <a:pt x="127" y="107"/>
                      <a:pt x="127" y="110"/>
                    </a:cubicBezTo>
                    <a:cubicBezTo>
                      <a:pt x="127" y="112"/>
                      <a:pt x="125" y="114"/>
                      <a:pt x="123" y="114"/>
                    </a:cubicBezTo>
                    <a:close/>
                    <a:moveTo>
                      <a:pt x="55" y="68"/>
                    </a:moveTo>
                    <a:cubicBezTo>
                      <a:pt x="55" y="57"/>
                      <a:pt x="64" y="48"/>
                      <a:pt x="75" y="48"/>
                    </a:cubicBezTo>
                    <a:cubicBezTo>
                      <a:pt x="86" y="48"/>
                      <a:pt x="95" y="57"/>
                      <a:pt x="95" y="68"/>
                    </a:cubicBezTo>
                    <a:cubicBezTo>
                      <a:pt x="95" y="79"/>
                      <a:pt x="86" y="88"/>
                      <a:pt x="75" y="88"/>
                    </a:cubicBezTo>
                    <a:cubicBezTo>
                      <a:pt x="64" y="88"/>
                      <a:pt x="55" y="79"/>
                      <a:pt x="55" y="68"/>
                    </a:cubicBezTo>
                    <a:close/>
                    <a:moveTo>
                      <a:pt x="126" y="75"/>
                    </a:moveTo>
                    <a:cubicBezTo>
                      <a:pt x="124" y="75"/>
                      <a:pt x="122" y="74"/>
                      <a:pt x="122" y="71"/>
                    </a:cubicBezTo>
                    <a:cubicBezTo>
                      <a:pt x="122" y="48"/>
                      <a:pt x="101" y="30"/>
                      <a:pt x="75" y="30"/>
                    </a:cubicBezTo>
                    <a:cubicBezTo>
                      <a:pt x="49" y="30"/>
                      <a:pt x="27" y="48"/>
                      <a:pt x="27" y="71"/>
                    </a:cubicBezTo>
                    <a:cubicBezTo>
                      <a:pt x="27" y="74"/>
                      <a:pt x="25" y="75"/>
                      <a:pt x="23" y="75"/>
                    </a:cubicBezTo>
                    <a:cubicBezTo>
                      <a:pt x="21" y="75"/>
                      <a:pt x="19" y="74"/>
                      <a:pt x="19" y="71"/>
                    </a:cubicBezTo>
                    <a:cubicBezTo>
                      <a:pt x="19" y="44"/>
                      <a:pt x="44" y="22"/>
                      <a:pt x="75" y="22"/>
                    </a:cubicBezTo>
                    <a:cubicBezTo>
                      <a:pt x="105" y="22"/>
                      <a:pt x="130" y="44"/>
                      <a:pt x="130" y="71"/>
                    </a:cubicBezTo>
                    <a:cubicBezTo>
                      <a:pt x="130" y="74"/>
                      <a:pt x="129" y="75"/>
                      <a:pt x="126" y="75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85" name="Freeform 151"/>
              <p:cNvSpPr/>
              <p:nvPr/>
            </p:nvSpPr>
            <p:spPr bwMode="auto">
              <a:xfrm>
                <a:off x="4896" y="2794"/>
                <a:ext cx="44" cy="124"/>
              </a:xfrm>
              <a:custGeom>
                <a:avLst/>
                <a:gdLst>
                  <a:gd name="T0" fmla="*/ 0 w 24"/>
                  <a:gd name="T1" fmla="*/ 67 h 67"/>
                  <a:gd name="T2" fmla="*/ 9 w 24"/>
                  <a:gd name="T3" fmla="*/ 57 h 67"/>
                  <a:gd name="T4" fmla="*/ 12 w 24"/>
                  <a:gd name="T5" fmla="*/ 56 h 67"/>
                  <a:gd name="T6" fmla="*/ 15 w 24"/>
                  <a:gd name="T7" fmla="*/ 57 h 67"/>
                  <a:gd name="T8" fmla="*/ 24 w 24"/>
                  <a:gd name="T9" fmla="*/ 67 h 67"/>
                  <a:gd name="T10" fmla="*/ 24 w 24"/>
                  <a:gd name="T11" fmla="*/ 0 h 67"/>
                  <a:gd name="T12" fmla="*/ 19 w 24"/>
                  <a:gd name="T13" fmla="*/ 0 h 67"/>
                  <a:gd name="T14" fmla="*/ 0 w 24"/>
                  <a:gd name="T15" fmla="*/ 2 h 67"/>
                  <a:gd name="T16" fmla="*/ 0 w 24"/>
                  <a:gd name="T17" fmla="*/ 67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4" h="67">
                    <a:moveTo>
                      <a:pt x="0" y="67"/>
                    </a:moveTo>
                    <a:cubicBezTo>
                      <a:pt x="9" y="57"/>
                      <a:pt x="9" y="57"/>
                      <a:pt x="9" y="57"/>
                    </a:cubicBezTo>
                    <a:cubicBezTo>
                      <a:pt x="10" y="56"/>
                      <a:pt x="11" y="56"/>
                      <a:pt x="12" y="56"/>
                    </a:cubicBezTo>
                    <a:cubicBezTo>
                      <a:pt x="13" y="56"/>
                      <a:pt x="14" y="56"/>
                      <a:pt x="15" y="57"/>
                    </a:cubicBezTo>
                    <a:cubicBezTo>
                      <a:pt x="24" y="67"/>
                      <a:pt x="24" y="67"/>
                      <a:pt x="24" y="67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22" y="0"/>
                      <a:pt x="20" y="0"/>
                      <a:pt x="19" y="0"/>
                    </a:cubicBezTo>
                    <a:cubicBezTo>
                      <a:pt x="12" y="0"/>
                      <a:pt x="6" y="1"/>
                      <a:pt x="0" y="2"/>
                    </a:cubicBezTo>
                    <a:lnTo>
                      <a:pt x="0" y="67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86" name="Freeform 152"/>
              <p:cNvSpPr>
                <a:spLocks noEditPoints="1"/>
              </p:cNvSpPr>
              <p:nvPr/>
            </p:nvSpPr>
            <p:spPr bwMode="auto">
              <a:xfrm>
                <a:off x="4850" y="2794"/>
                <a:ext cx="307" cy="267"/>
              </a:xfrm>
              <a:custGeom>
                <a:avLst/>
                <a:gdLst>
                  <a:gd name="T0" fmla="*/ 123 w 166"/>
                  <a:gd name="T1" fmla="*/ 0 h 144"/>
                  <a:gd name="T2" fmla="*/ 57 w 166"/>
                  <a:gd name="T3" fmla="*/ 1 h 144"/>
                  <a:gd name="T4" fmla="*/ 54 w 166"/>
                  <a:gd name="T5" fmla="*/ 80 h 144"/>
                  <a:gd name="T6" fmla="*/ 50 w 166"/>
                  <a:gd name="T7" fmla="*/ 79 h 144"/>
                  <a:gd name="T8" fmla="*/ 24 w 166"/>
                  <a:gd name="T9" fmla="*/ 79 h 144"/>
                  <a:gd name="T10" fmla="*/ 17 w 166"/>
                  <a:gd name="T11" fmla="*/ 77 h 144"/>
                  <a:gd name="T12" fmla="*/ 2 w 166"/>
                  <a:gd name="T13" fmla="*/ 12 h 144"/>
                  <a:gd name="T14" fmla="*/ 0 w 166"/>
                  <a:gd name="T15" fmla="*/ 140 h 144"/>
                  <a:gd name="T16" fmla="*/ 6 w 166"/>
                  <a:gd name="T17" fmla="*/ 143 h 144"/>
                  <a:gd name="T18" fmla="*/ 81 w 166"/>
                  <a:gd name="T19" fmla="*/ 143 h 144"/>
                  <a:gd name="T20" fmla="*/ 81 w 166"/>
                  <a:gd name="T21" fmla="*/ 143 h 144"/>
                  <a:gd name="T22" fmla="*/ 82 w 166"/>
                  <a:gd name="T23" fmla="*/ 144 h 144"/>
                  <a:gd name="T24" fmla="*/ 83 w 166"/>
                  <a:gd name="T25" fmla="*/ 144 h 144"/>
                  <a:gd name="T26" fmla="*/ 84 w 166"/>
                  <a:gd name="T27" fmla="*/ 144 h 144"/>
                  <a:gd name="T28" fmla="*/ 85 w 166"/>
                  <a:gd name="T29" fmla="*/ 144 h 144"/>
                  <a:gd name="T30" fmla="*/ 85 w 166"/>
                  <a:gd name="T31" fmla="*/ 143 h 144"/>
                  <a:gd name="T32" fmla="*/ 123 w 166"/>
                  <a:gd name="T33" fmla="*/ 132 h 144"/>
                  <a:gd name="T34" fmla="*/ 162 w 166"/>
                  <a:gd name="T35" fmla="*/ 144 h 144"/>
                  <a:gd name="T36" fmla="*/ 166 w 166"/>
                  <a:gd name="T37" fmla="*/ 140 h 144"/>
                  <a:gd name="T38" fmla="*/ 165 w 166"/>
                  <a:gd name="T39" fmla="*/ 12 h 144"/>
                  <a:gd name="T40" fmla="*/ 144 w 166"/>
                  <a:gd name="T41" fmla="*/ 109 h 144"/>
                  <a:gd name="T42" fmla="*/ 106 w 166"/>
                  <a:gd name="T43" fmla="*/ 108 h 144"/>
                  <a:gd name="T44" fmla="*/ 103 w 166"/>
                  <a:gd name="T45" fmla="*/ 101 h 144"/>
                  <a:gd name="T46" fmla="*/ 148 w 166"/>
                  <a:gd name="T47" fmla="*/ 106 h 144"/>
                  <a:gd name="T48" fmla="*/ 144 w 166"/>
                  <a:gd name="T49" fmla="*/ 85 h 144"/>
                  <a:gd name="T50" fmla="*/ 106 w 166"/>
                  <a:gd name="T51" fmla="*/ 85 h 144"/>
                  <a:gd name="T52" fmla="*/ 103 w 166"/>
                  <a:gd name="T53" fmla="*/ 77 h 144"/>
                  <a:gd name="T54" fmla="*/ 148 w 166"/>
                  <a:gd name="T55" fmla="*/ 82 h 144"/>
                  <a:gd name="T56" fmla="*/ 144 w 166"/>
                  <a:gd name="T57" fmla="*/ 61 h 144"/>
                  <a:gd name="T58" fmla="*/ 106 w 166"/>
                  <a:gd name="T59" fmla="*/ 61 h 144"/>
                  <a:gd name="T60" fmla="*/ 103 w 166"/>
                  <a:gd name="T61" fmla="*/ 54 h 144"/>
                  <a:gd name="T62" fmla="*/ 148 w 166"/>
                  <a:gd name="T63" fmla="*/ 59 h 144"/>
                  <a:gd name="T64" fmla="*/ 144 w 166"/>
                  <a:gd name="T65" fmla="*/ 38 h 144"/>
                  <a:gd name="T66" fmla="*/ 106 w 166"/>
                  <a:gd name="T67" fmla="*/ 37 h 144"/>
                  <a:gd name="T68" fmla="*/ 103 w 166"/>
                  <a:gd name="T69" fmla="*/ 30 h 144"/>
                  <a:gd name="T70" fmla="*/ 148 w 166"/>
                  <a:gd name="T71" fmla="*/ 35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66" h="144">
                    <a:moveTo>
                      <a:pt x="165" y="12"/>
                    </a:moveTo>
                    <a:cubicBezTo>
                      <a:pt x="152" y="4"/>
                      <a:pt x="137" y="0"/>
                      <a:pt x="123" y="0"/>
                    </a:cubicBezTo>
                    <a:cubicBezTo>
                      <a:pt x="109" y="0"/>
                      <a:pt x="96" y="4"/>
                      <a:pt x="83" y="11"/>
                    </a:cubicBezTo>
                    <a:cubicBezTo>
                      <a:pt x="75" y="6"/>
                      <a:pt x="66" y="2"/>
                      <a:pt x="57" y="1"/>
                    </a:cubicBezTo>
                    <a:cubicBezTo>
                      <a:pt x="57" y="77"/>
                      <a:pt x="57" y="77"/>
                      <a:pt x="57" y="77"/>
                    </a:cubicBezTo>
                    <a:cubicBezTo>
                      <a:pt x="57" y="78"/>
                      <a:pt x="56" y="80"/>
                      <a:pt x="54" y="80"/>
                    </a:cubicBezTo>
                    <a:cubicBezTo>
                      <a:pt x="54" y="81"/>
                      <a:pt x="53" y="81"/>
                      <a:pt x="53" y="81"/>
                    </a:cubicBezTo>
                    <a:cubicBezTo>
                      <a:pt x="51" y="81"/>
                      <a:pt x="50" y="80"/>
                      <a:pt x="50" y="79"/>
                    </a:cubicBezTo>
                    <a:cubicBezTo>
                      <a:pt x="37" y="66"/>
                      <a:pt x="37" y="66"/>
                      <a:pt x="37" y="66"/>
                    </a:cubicBezTo>
                    <a:cubicBezTo>
                      <a:pt x="24" y="79"/>
                      <a:pt x="24" y="79"/>
                      <a:pt x="24" y="79"/>
                    </a:cubicBezTo>
                    <a:cubicBezTo>
                      <a:pt x="22" y="81"/>
                      <a:pt x="21" y="81"/>
                      <a:pt x="19" y="80"/>
                    </a:cubicBezTo>
                    <a:cubicBezTo>
                      <a:pt x="18" y="80"/>
                      <a:pt x="17" y="78"/>
                      <a:pt x="17" y="77"/>
                    </a:cubicBezTo>
                    <a:cubicBezTo>
                      <a:pt x="17" y="5"/>
                      <a:pt x="17" y="5"/>
                      <a:pt x="17" y="5"/>
                    </a:cubicBezTo>
                    <a:cubicBezTo>
                      <a:pt x="12" y="7"/>
                      <a:pt x="7" y="9"/>
                      <a:pt x="2" y="12"/>
                    </a:cubicBezTo>
                    <a:cubicBezTo>
                      <a:pt x="1" y="13"/>
                      <a:pt x="0" y="14"/>
                      <a:pt x="0" y="15"/>
                    </a:cubicBezTo>
                    <a:cubicBezTo>
                      <a:pt x="0" y="140"/>
                      <a:pt x="0" y="140"/>
                      <a:pt x="0" y="140"/>
                    </a:cubicBezTo>
                    <a:cubicBezTo>
                      <a:pt x="0" y="141"/>
                      <a:pt x="1" y="143"/>
                      <a:pt x="2" y="143"/>
                    </a:cubicBezTo>
                    <a:cubicBezTo>
                      <a:pt x="4" y="144"/>
                      <a:pt x="5" y="144"/>
                      <a:pt x="6" y="143"/>
                    </a:cubicBezTo>
                    <a:cubicBezTo>
                      <a:pt x="18" y="136"/>
                      <a:pt x="31" y="132"/>
                      <a:pt x="44" y="132"/>
                    </a:cubicBezTo>
                    <a:cubicBezTo>
                      <a:pt x="57" y="132"/>
                      <a:pt x="70" y="136"/>
                      <a:pt x="81" y="143"/>
                    </a:cubicBezTo>
                    <a:cubicBezTo>
                      <a:pt x="81" y="143"/>
                      <a:pt x="81" y="143"/>
                      <a:pt x="81" y="143"/>
                    </a:cubicBezTo>
                    <a:cubicBezTo>
                      <a:pt x="81" y="143"/>
                      <a:pt x="81" y="143"/>
                      <a:pt x="81" y="143"/>
                    </a:cubicBezTo>
                    <a:cubicBezTo>
                      <a:pt x="82" y="143"/>
                      <a:pt x="82" y="144"/>
                      <a:pt x="82" y="144"/>
                    </a:cubicBezTo>
                    <a:cubicBezTo>
                      <a:pt x="82" y="144"/>
                      <a:pt x="82" y="144"/>
                      <a:pt x="82" y="144"/>
                    </a:cubicBezTo>
                    <a:cubicBezTo>
                      <a:pt x="83" y="144"/>
                      <a:pt x="83" y="144"/>
                      <a:pt x="83" y="144"/>
                    </a:cubicBezTo>
                    <a:cubicBezTo>
                      <a:pt x="83" y="144"/>
                      <a:pt x="83" y="144"/>
                      <a:pt x="83" y="144"/>
                    </a:cubicBezTo>
                    <a:cubicBezTo>
                      <a:pt x="83" y="144"/>
                      <a:pt x="83" y="144"/>
                      <a:pt x="83" y="144"/>
                    </a:cubicBezTo>
                    <a:cubicBezTo>
                      <a:pt x="84" y="144"/>
                      <a:pt x="84" y="144"/>
                      <a:pt x="84" y="144"/>
                    </a:cubicBezTo>
                    <a:cubicBezTo>
                      <a:pt x="84" y="144"/>
                      <a:pt x="84" y="144"/>
                      <a:pt x="84" y="144"/>
                    </a:cubicBezTo>
                    <a:cubicBezTo>
                      <a:pt x="85" y="144"/>
                      <a:pt x="85" y="144"/>
                      <a:pt x="85" y="144"/>
                    </a:cubicBezTo>
                    <a:cubicBezTo>
                      <a:pt x="85" y="143"/>
                      <a:pt x="85" y="143"/>
                      <a:pt x="85" y="143"/>
                    </a:cubicBezTo>
                    <a:cubicBezTo>
                      <a:pt x="85" y="143"/>
                      <a:pt x="85" y="143"/>
                      <a:pt x="85" y="143"/>
                    </a:cubicBezTo>
                    <a:cubicBezTo>
                      <a:pt x="85" y="143"/>
                      <a:pt x="85" y="143"/>
                      <a:pt x="85" y="143"/>
                    </a:cubicBezTo>
                    <a:cubicBezTo>
                      <a:pt x="97" y="136"/>
                      <a:pt x="110" y="132"/>
                      <a:pt x="123" y="132"/>
                    </a:cubicBezTo>
                    <a:cubicBezTo>
                      <a:pt x="136" y="132"/>
                      <a:pt x="149" y="136"/>
                      <a:pt x="160" y="143"/>
                    </a:cubicBezTo>
                    <a:cubicBezTo>
                      <a:pt x="161" y="144"/>
                      <a:pt x="162" y="144"/>
                      <a:pt x="162" y="144"/>
                    </a:cubicBezTo>
                    <a:cubicBezTo>
                      <a:pt x="163" y="144"/>
                      <a:pt x="164" y="144"/>
                      <a:pt x="164" y="143"/>
                    </a:cubicBezTo>
                    <a:cubicBezTo>
                      <a:pt x="166" y="143"/>
                      <a:pt x="166" y="141"/>
                      <a:pt x="166" y="140"/>
                    </a:cubicBezTo>
                    <a:cubicBezTo>
                      <a:pt x="166" y="15"/>
                      <a:pt x="166" y="15"/>
                      <a:pt x="166" y="15"/>
                    </a:cubicBezTo>
                    <a:cubicBezTo>
                      <a:pt x="166" y="14"/>
                      <a:pt x="166" y="13"/>
                      <a:pt x="165" y="12"/>
                    </a:cubicBezTo>
                    <a:close/>
                    <a:moveTo>
                      <a:pt x="148" y="106"/>
                    </a:moveTo>
                    <a:cubicBezTo>
                      <a:pt x="147" y="108"/>
                      <a:pt x="146" y="109"/>
                      <a:pt x="144" y="109"/>
                    </a:cubicBezTo>
                    <a:cubicBezTo>
                      <a:pt x="144" y="109"/>
                      <a:pt x="143" y="109"/>
                      <a:pt x="143" y="108"/>
                    </a:cubicBezTo>
                    <a:cubicBezTo>
                      <a:pt x="121" y="101"/>
                      <a:pt x="106" y="108"/>
                      <a:pt x="106" y="108"/>
                    </a:cubicBezTo>
                    <a:cubicBezTo>
                      <a:pt x="104" y="109"/>
                      <a:pt x="102" y="108"/>
                      <a:pt x="101" y="106"/>
                    </a:cubicBezTo>
                    <a:cubicBezTo>
                      <a:pt x="100" y="104"/>
                      <a:pt x="101" y="102"/>
                      <a:pt x="103" y="101"/>
                    </a:cubicBezTo>
                    <a:cubicBezTo>
                      <a:pt x="103" y="101"/>
                      <a:pt x="120" y="93"/>
                      <a:pt x="145" y="101"/>
                    </a:cubicBezTo>
                    <a:cubicBezTo>
                      <a:pt x="147" y="101"/>
                      <a:pt x="149" y="104"/>
                      <a:pt x="148" y="106"/>
                    </a:cubicBezTo>
                    <a:close/>
                    <a:moveTo>
                      <a:pt x="148" y="82"/>
                    </a:moveTo>
                    <a:cubicBezTo>
                      <a:pt x="147" y="84"/>
                      <a:pt x="146" y="85"/>
                      <a:pt x="144" y="85"/>
                    </a:cubicBezTo>
                    <a:cubicBezTo>
                      <a:pt x="144" y="85"/>
                      <a:pt x="143" y="85"/>
                      <a:pt x="143" y="85"/>
                    </a:cubicBezTo>
                    <a:cubicBezTo>
                      <a:pt x="121" y="78"/>
                      <a:pt x="106" y="85"/>
                      <a:pt x="106" y="85"/>
                    </a:cubicBezTo>
                    <a:cubicBezTo>
                      <a:pt x="104" y="86"/>
                      <a:pt x="102" y="85"/>
                      <a:pt x="101" y="83"/>
                    </a:cubicBezTo>
                    <a:cubicBezTo>
                      <a:pt x="100" y="81"/>
                      <a:pt x="101" y="78"/>
                      <a:pt x="103" y="77"/>
                    </a:cubicBezTo>
                    <a:cubicBezTo>
                      <a:pt x="103" y="77"/>
                      <a:pt x="120" y="69"/>
                      <a:pt x="145" y="77"/>
                    </a:cubicBezTo>
                    <a:cubicBezTo>
                      <a:pt x="147" y="78"/>
                      <a:pt x="149" y="80"/>
                      <a:pt x="148" y="82"/>
                    </a:cubicBezTo>
                    <a:close/>
                    <a:moveTo>
                      <a:pt x="148" y="59"/>
                    </a:moveTo>
                    <a:cubicBezTo>
                      <a:pt x="147" y="60"/>
                      <a:pt x="146" y="61"/>
                      <a:pt x="144" y="61"/>
                    </a:cubicBezTo>
                    <a:cubicBezTo>
                      <a:pt x="144" y="61"/>
                      <a:pt x="143" y="61"/>
                      <a:pt x="143" y="61"/>
                    </a:cubicBezTo>
                    <a:cubicBezTo>
                      <a:pt x="121" y="54"/>
                      <a:pt x="106" y="61"/>
                      <a:pt x="106" y="61"/>
                    </a:cubicBezTo>
                    <a:cubicBezTo>
                      <a:pt x="104" y="62"/>
                      <a:pt x="102" y="61"/>
                      <a:pt x="101" y="59"/>
                    </a:cubicBezTo>
                    <a:cubicBezTo>
                      <a:pt x="100" y="57"/>
                      <a:pt x="101" y="55"/>
                      <a:pt x="103" y="54"/>
                    </a:cubicBezTo>
                    <a:cubicBezTo>
                      <a:pt x="103" y="53"/>
                      <a:pt x="120" y="46"/>
                      <a:pt x="145" y="54"/>
                    </a:cubicBezTo>
                    <a:cubicBezTo>
                      <a:pt x="147" y="54"/>
                      <a:pt x="149" y="56"/>
                      <a:pt x="148" y="59"/>
                    </a:cubicBezTo>
                    <a:close/>
                    <a:moveTo>
                      <a:pt x="148" y="35"/>
                    </a:moveTo>
                    <a:cubicBezTo>
                      <a:pt x="147" y="37"/>
                      <a:pt x="146" y="38"/>
                      <a:pt x="144" y="38"/>
                    </a:cubicBezTo>
                    <a:cubicBezTo>
                      <a:pt x="144" y="38"/>
                      <a:pt x="143" y="38"/>
                      <a:pt x="143" y="38"/>
                    </a:cubicBezTo>
                    <a:cubicBezTo>
                      <a:pt x="121" y="31"/>
                      <a:pt x="106" y="37"/>
                      <a:pt x="106" y="37"/>
                    </a:cubicBezTo>
                    <a:cubicBezTo>
                      <a:pt x="104" y="38"/>
                      <a:pt x="102" y="37"/>
                      <a:pt x="101" y="35"/>
                    </a:cubicBezTo>
                    <a:cubicBezTo>
                      <a:pt x="100" y="33"/>
                      <a:pt x="101" y="31"/>
                      <a:pt x="103" y="30"/>
                    </a:cubicBezTo>
                    <a:cubicBezTo>
                      <a:pt x="103" y="30"/>
                      <a:pt x="120" y="22"/>
                      <a:pt x="145" y="30"/>
                    </a:cubicBezTo>
                    <a:cubicBezTo>
                      <a:pt x="147" y="31"/>
                      <a:pt x="149" y="33"/>
                      <a:pt x="148" y="35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87" name="Freeform 153"/>
              <p:cNvSpPr>
                <a:spLocks noEditPoints="1"/>
              </p:cNvSpPr>
              <p:nvPr/>
            </p:nvSpPr>
            <p:spPr bwMode="auto">
              <a:xfrm>
                <a:off x="6377" y="2770"/>
                <a:ext cx="359" cy="359"/>
              </a:xfrm>
              <a:custGeom>
                <a:avLst/>
                <a:gdLst>
                  <a:gd name="T0" fmla="*/ 166 w 194"/>
                  <a:gd name="T1" fmla="*/ 0 h 194"/>
                  <a:gd name="T2" fmla="*/ 27 w 194"/>
                  <a:gd name="T3" fmla="*/ 0 h 194"/>
                  <a:gd name="T4" fmla="*/ 0 w 194"/>
                  <a:gd name="T5" fmla="*/ 29 h 194"/>
                  <a:gd name="T6" fmla="*/ 0 w 194"/>
                  <a:gd name="T7" fmla="*/ 122 h 194"/>
                  <a:gd name="T8" fmla="*/ 27 w 194"/>
                  <a:gd name="T9" fmla="*/ 151 h 194"/>
                  <a:gd name="T10" fmla="*/ 109 w 194"/>
                  <a:gd name="T11" fmla="*/ 151 h 194"/>
                  <a:gd name="T12" fmla="*/ 166 w 194"/>
                  <a:gd name="T13" fmla="*/ 194 h 194"/>
                  <a:gd name="T14" fmla="*/ 170 w 194"/>
                  <a:gd name="T15" fmla="*/ 190 h 194"/>
                  <a:gd name="T16" fmla="*/ 150 w 194"/>
                  <a:gd name="T17" fmla="*/ 151 h 194"/>
                  <a:gd name="T18" fmla="*/ 166 w 194"/>
                  <a:gd name="T19" fmla="*/ 151 h 194"/>
                  <a:gd name="T20" fmla="*/ 194 w 194"/>
                  <a:gd name="T21" fmla="*/ 122 h 194"/>
                  <a:gd name="T22" fmla="*/ 194 w 194"/>
                  <a:gd name="T23" fmla="*/ 29 h 194"/>
                  <a:gd name="T24" fmla="*/ 166 w 194"/>
                  <a:gd name="T25" fmla="*/ 0 h 194"/>
                  <a:gd name="T26" fmla="*/ 153 w 194"/>
                  <a:gd name="T27" fmla="*/ 118 h 194"/>
                  <a:gd name="T28" fmla="*/ 40 w 194"/>
                  <a:gd name="T29" fmla="*/ 118 h 194"/>
                  <a:gd name="T30" fmla="*/ 34 w 194"/>
                  <a:gd name="T31" fmla="*/ 112 h 194"/>
                  <a:gd name="T32" fmla="*/ 40 w 194"/>
                  <a:gd name="T33" fmla="*/ 106 h 194"/>
                  <a:gd name="T34" fmla="*/ 153 w 194"/>
                  <a:gd name="T35" fmla="*/ 106 h 194"/>
                  <a:gd name="T36" fmla="*/ 159 w 194"/>
                  <a:gd name="T37" fmla="*/ 112 h 194"/>
                  <a:gd name="T38" fmla="*/ 153 w 194"/>
                  <a:gd name="T39" fmla="*/ 118 h 194"/>
                  <a:gd name="T40" fmla="*/ 153 w 194"/>
                  <a:gd name="T41" fmla="*/ 81 h 194"/>
                  <a:gd name="T42" fmla="*/ 40 w 194"/>
                  <a:gd name="T43" fmla="*/ 81 h 194"/>
                  <a:gd name="T44" fmla="*/ 34 w 194"/>
                  <a:gd name="T45" fmla="*/ 75 h 194"/>
                  <a:gd name="T46" fmla="*/ 40 w 194"/>
                  <a:gd name="T47" fmla="*/ 69 h 194"/>
                  <a:gd name="T48" fmla="*/ 153 w 194"/>
                  <a:gd name="T49" fmla="*/ 69 h 194"/>
                  <a:gd name="T50" fmla="*/ 159 w 194"/>
                  <a:gd name="T51" fmla="*/ 75 h 194"/>
                  <a:gd name="T52" fmla="*/ 153 w 194"/>
                  <a:gd name="T53" fmla="*/ 81 h 194"/>
                  <a:gd name="T54" fmla="*/ 153 w 194"/>
                  <a:gd name="T55" fmla="*/ 44 h 194"/>
                  <a:gd name="T56" fmla="*/ 40 w 194"/>
                  <a:gd name="T57" fmla="*/ 44 h 194"/>
                  <a:gd name="T58" fmla="*/ 34 w 194"/>
                  <a:gd name="T59" fmla="*/ 38 h 194"/>
                  <a:gd name="T60" fmla="*/ 40 w 194"/>
                  <a:gd name="T61" fmla="*/ 32 h 194"/>
                  <a:gd name="T62" fmla="*/ 153 w 194"/>
                  <a:gd name="T63" fmla="*/ 32 h 194"/>
                  <a:gd name="T64" fmla="*/ 159 w 194"/>
                  <a:gd name="T65" fmla="*/ 38 h 194"/>
                  <a:gd name="T66" fmla="*/ 153 w 194"/>
                  <a:gd name="T67" fmla="*/ 44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94" h="194">
                    <a:moveTo>
                      <a:pt x="166" y="0"/>
                    </a:moveTo>
                    <a:cubicBezTo>
                      <a:pt x="27" y="0"/>
                      <a:pt x="27" y="0"/>
                      <a:pt x="27" y="0"/>
                    </a:cubicBezTo>
                    <a:cubicBezTo>
                      <a:pt x="12" y="0"/>
                      <a:pt x="0" y="13"/>
                      <a:pt x="0" y="29"/>
                    </a:cubicBezTo>
                    <a:cubicBezTo>
                      <a:pt x="0" y="122"/>
                      <a:pt x="0" y="122"/>
                      <a:pt x="0" y="122"/>
                    </a:cubicBezTo>
                    <a:cubicBezTo>
                      <a:pt x="0" y="138"/>
                      <a:pt x="12" y="151"/>
                      <a:pt x="27" y="151"/>
                    </a:cubicBezTo>
                    <a:cubicBezTo>
                      <a:pt x="109" y="151"/>
                      <a:pt x="109" y="151"/>
                      <a:pt x="109" y="151"/>
                    </a:cubicBezTo>
                    <a:cubicBezTo>
                      <a:pt x="163" y="194"/>
                      <a:pt x="164" y="194"/>
                      <a:pt x="166" y="194"/>
                    </a:cubicBezTo>
                    <a:cubicBezTo>
                      <a:pt x="168" y="194"/>
                      <a:pt x="170" y="192"/>
                      <a:pt x="170" y="190"/>
                    </a:cubicBezTo>
                    <a:cubicBezTo>
                      <a:pt x="170" y="189"/>
                      <a:pt x="170" y="188"/>
                      <a:pt x="150" y="151"/>
                    </a:cubicBezTo>
                    <a:cubicBezTo>
                      <a:pt x="166" y="151"/>
                      <a:pt x="166" y="151"/>
                      <a:pt x="166" y="151"/>
                    </a:cubicBezTo>
                    <a:cubicBezTo>
                      <a:pt x="181" y="151"/>
                      <a:pt x="194" y="138"/>
                      <a:pt x="194" y="122"/>
                    </a:cubicBezTo>
                    <a:cubicBezTo>
                      <a:pt x="194" y="29"/>
                      <a:pt x="194" y="29"/>
                      <a:pt x="194" y="29"/>
                    </a:cubicBezTo>
                    <a:cubicBezTo>
                      <a:pt x="194" y="13"/>
                      <a:pt x="181" y="0"/>
                      <a:pt x="166" y="0"/>
                    </a:cubicBezTo>
                    <a:close/>
                    <a:moveTo>
                      <a:pt x="153" y="118"/>
                    </a:moveTo>
                    <a:cubicBezTo>
                      <a:pt x="40" y="118"/>
                      <a:pt x="40" y="118"/>
                      <a:pt x="40" y="118"/>
                    </a:cubicBezTo>
                    <a:cubicBezTo>
                      <a:pt x="37" y="118"/>
                      <a:pt x="34" y="115"/>
                      <a:pt x="34" y="112"/>
                    </a:cubicBezTo>
                    <a:cubicBezTo>
                      <a:pt x="34" y="109"/>
                      <a:pt x="37" y="106"/>
                      <a:pt x="40" y="106"/>
                    </a:cubicBezTo>
                    <a:cubicBezTo>
                      <a:pt x="153" y="106"/>
                      <a:pt x="153" y="106"/>
                      <a:pt x="153" y="106"/>
                    </a:cubicBezTo>
                    <a:cubicBezTo>
                      <a:pt x="156" y="106"/>
                      <a:pt x="159" y="109"/>
                      <a:pt x="159" y="112"/>
                    </a:cubicBezTo>
                    <a:cubicBezTo>
                      <a:pt x="159" y="115"/>
                      <a:pt x="156" y="118"/>
                      <a:pt x="153" y="118"/>
                    </a:cubicBezTo>
                    <a:close/>
                    <a:moveTo>
                      <a:pt x="153" y="81"/>
                    </a:moveTo>
                    <a:cubicBezTo>
                      <a:pt x="40" y="81"/>
                      <a:pt x="40" y="81"/>
                      <a:pt x="40" y="81"/>
                    </a:cubicBezTo>
                    <a:cubicBezTo>
                      <a:pt x="37" y="81"/>
                      <a:pt x="34" y="78"/>
                      <a:pt x="34" y="75"/>
                    </a:cubicBezTo>
                    <a:cubicBezTo>
                      <a:pt x="34" y="72"/>
                      <a:pt x="37" y="69"/>
                      <a:pt x="40" y="69"/>
                    </a:cubicBezTo>
                    <a:cubicBezTo>
                      <a:pt x="153" y="69"/>
                      <a:pt x="153" y="69"/>
                      <a:pt x="153" y="69"/>
                    </a:cubicBezTo>
                    <a:cubicBezTo>
                      <a:pt x="156" y="69"/>
                      <a:pt x="159" y="72"/>
                      <a:pt x="159" y="75"/>
                    </a:cubicBezTo>
                    <a:cubicBezTo>
                      <a:pt x="159" y="78"/>
                      <a:pt x="156" y="81"/>
                      <a:pt x="153" y="81"/>
                    </a:cubicBezTo>
                    <a:close/>
                    <a:moveTo>
                      <a:pt x="153" y="44"/>
                    </a:moveTo>
                    <a:cubicBezTo>
                      <a:pt x="40" y="44"/>
                      <a:pt x="40" y="44"/>
                      <a:pt x="40" y="44"/>
                    </a:cubicBezTo>
                    <a:cubicBezTo>
                      <a:pt x="37" y="44"/>
                      <a:pt x="34" y="41"/>
                      <a:pt x="34" y="38"/>
                    </a:cubicBezTo>
                    <a:cubicBezTo>
                      <a:pt x="34" y="35"/>
                      <a:pt x="37" y="32"/>
                      <a:pt x="40" y="32"/>
                    </a:cubicBezTo>
                    <a:cubicBezTo>
                      <a:pt x="153" y="32"/>
                      <a:pt x="153" y="32"/>
                      <a:pt x="153" y="32"/>
                    </a:cubicBezTo>
                    <a:cubicBezTo>
                      <a:pt x="156" y="32"/>
                      <a:pt x="159" y="35"/>
                      <a:pt x="159" y="38"/>
                    </a:cubicBezTo>
                    <a:cubicBezTo>
                      <a:pt x="159" y="41"/>
                      <a:pt x="156" y="44"/>
                      <a:pt x="153" y="4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88" name="Freeform 154"/>
              <p:cNvSpPr>
                <a:spLocks noEditPoints="1"/>
              </p:cNvSpPr>
              <p:nvPr/>
            </p:nvSpPr>
            <p:spPr bwMode="auto">
              <a:xfrm>
                <a:off x="7180" y="2779"/>
                <a:ext cx="303" cy="226"/>
              </a:xfrm>
              <a:custGeom>
                <a:avLst/>
                <a:gdLst>
                  <a:gd name="T0" fmla="*/ 151 w 164"/>
                  <a:gd name="T1" fmla="*/ 120 h 122"/>
                  <a:gd name="T2" fmla="*/ 164 w 164"/>
                  <a:gd name="T3" fmla="*/ 122 h 122"/>
                  <a:gd name="T4" fmla="*/ 164 w 164"/>
                  <a:gd name="T5" fmla="*/ 4 h 122"/>
                  <a:gd name="T6" fmla="*/ 160 w 164"/>
                  <a:gd name="T7" fmla="*/ 0 h 122"/>
                  <a:gd name="T8" fmla="*/ 4 w 164"/>
                  <a:gd name="T9" fmla="*/ 0 h 122"/>
                  <a:gd name="T10" fmla="*/ 0 w 164"/>
                  <a:gd name="T11" fmla="*/ 4 h 122"/>
                  <a:gd name="T12" fmla="*/ 0 w 164"/>
                  <a:gd name="T13" fmla="*/ 122 h 122"/>
                  <a:gd name="T14" fmla="*/ 13 w 164"/>
                  <a:gd name="T15" fmla="*/ 120 h 122"/>
                  <a:gd name="T16" fmla="*/ 151 w 164"/>
                  <a:gd name="T17" fmla="*/ 120 h 122"/>
                  <a:gd name="T18" fmla="*/ 103 w 164"/>
                  <a:gd name="T19" fmla="*/ 52 h 122"/>
                  <a:gd name="T20" fmla="*/ 108 w 164"/>
                  <a:gd name="T21" fmla="*/ 52 h 122"/>
                  <a:gd name="T22" fmla="*/ 108 w 164"/>
                  <a:gd name="T23" fmla="*/ 57 h 122"/>
                  <a:gd name="T24" fmla="*/ 108 w 164"/>
                  <a:gd name="T25" fmla="*/ 70 h 122"/>
                  <a:gd name="T26" fmla="*/ 108 w 164"/>
                  <a:gd name="T27" fmla="*/ 76 h 122"/>
                  <a:gd name="T28" fmla="*/ 106 w 164"/>
                  <a:gd name="T29" fmla="*/ 77 h 122"/>
                  <a:gd name="T30" fmla="*/ 103 w 164"/>
                  <a:gd name="T31" fmla="*/ 76 h 122"/>
                  <a:gd name="T32" fmla="*/ 103 w 164"/>
                  <a:gd name="T33" fmla="*/ 52 h 122"/>
                  <a:gd name="T34" fmla="*/ 95 w 164"/>
                  <a:gd name="T35" fmla="*/ 38 h 122"/>
                  <a:gd name="T36" fmla="*/ 95 w 164"/>
                  <a:gd name="T37" fmla="*/ 44 h 122"/>
                  <a:gd name="T38" fmla="*/ 95 w 164"/>
                  <a:gd name="T39" fmla="*/ 83 h 122"/>
                  <a:gd name="T40" fmla="*/ 95 w 164"/>
                  <a:gd name="T41" fmla="*/ 89 h 122"/>
                  <a:gd name="T42" fmla="*/ 92 w 164"/>
                  <a:gd name="T43" fmla="*/ 90 h 122"/>
                  <a:gd name="T44" fmla="*/ 89 w 164"/>
                  <a:gd name="T45" fmla="*/ 89 h 122"/>
                  <a:gd name="T46" fmla="*/ 89 w 164"/>
                  <a:gd name="T47" fmla="*/ 38 h 122"/>
                  <a:gd name="T48" fmla="*/ 95 w 164"/>
                  <a:gd name="T49" fmla="*/ 38 h 122"/>
                  <a:gd name="T50" fmla="*/ 73 w 164"/>
                  <a:gd name="T51" fmla="*/ 22 h 122"/>
                  <a:gd name="T52" fmla="*/ 79 w 164"/>
                  <a:gd name="T53" fmla="*/ 22 h 122"/>
                  <a:gd name="T54" fmla="*/ 79 w 164"/>
                  <a:gd name="T55" fmla="*/ 28 h 122"/>
                  <a:gd name="T56" fmla="*/ 79 w 164"/>
                  <a:gd name="T57" fmla="*/ 100 h 122"/>
                  <a:gd name="T58" fmla="*/ 79 w 164"/>
                  <a:gd name="T59" fmla="*/ 105 h 122"/>
                  <a:gd name="T60" fmla="*/ 76 w 164"/>
                  <a:gd name="T61" fmla="*/ 106 h 122"/>
                  <a:gd name="T62" fmla="*/ 73 w 164"/>
                  <a:gd name="T63" fmla="*/ 105 h 122"/>
                  <a:gd name="T64" fmla="*/ 73 w 164"/>
                  <a:gd name="T65" fmla="*/ 22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64" h="122">
                    <a:moveTo>
                      <a:pt x="151" y="120"/>
                    </a:moveTo>
                    <a:cubicBezTo>
                      <a:pt x="156" y="120"/>
                      <a:pt x="160" y="121"/>
                      <a:pt x="164" y="122"/>
                    </a:cubicBezTo>
                    <a:cubicBezTo>
                      <a:pt x="164" y="4"/>
                      <a:pt x="164" y="4"/>
                      <a:pt x="164" y="4"/>
                    </a:cubicBezTo>
                    <a:cubicBezTo>
                      <a:pt x="164" y="1"/>
                      <a:pt x="162" y="0"/>
                      <a:pt x="160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1"/>
                      <a:pt x="0" y="4"/>
                    </a:cubicBezTo>
                    <a:cubicBezTo>
                      <a:pt x="0" y="122"/>
                      <a:pt x="0" y="122"/>
                      <a:pt x="0" y="122"/>
                    </a:cubicBezTo>
                    <a:cubicBezTo>
                      <a:pt x="4" y="121"/>
                      <a:pt x="9" y="120"/>
                      <a:pt x="13" y="120"/>
                    </a:cubicBezTo>
                    <a:lnTo>
                      <a:pt x="151" y="120"/>
                    </a:lnTo>
                    <a:close/>
                    <a:moveTo>
                      <a:pt x="103" y="52"/>
                    </a:moveTo>
                    <a:cubicBezTo>
                      <a:pt x="104" y="50"/>
                      <a:pt x="107" y="50"/>
                      <a:pt x="108" y="52"/>
                    </a:cubicBezTo>
                    <a:cubicBezTo>
                      <a:pt x="110" y="53"/>
                      <a:pt x="110" y="56"/>
                      <a:pt x="108" y="57"/>
                    </a:cubicBezTo>
                    <a:cubicBezTo>
                      <a:pt x="105" y="61"/>
                      <a:pt x="105" y="66"/>
                      <a:pt x="108" y="70"/>
                    </a:cubicBezTo>
                    <a:cubicBezTo>
                      <a:pt x="110" y="71"/>
                      <a:pt x="110" y="74"/>
                      <a:pt x="108" y="76"/>
                    </a:cubicBezTo>
                    <a:cubicBezTo>
                      <a:pt x="108" y="76"/>
                      <a:pt x="107" y="77"/>
                      <a:pt x="106" y="77"/>
                    </a:cubicBezTo>
                    <a:cubicBezTo>
                      <a:pt x="105" y="77"/>
                      <a:pt x="104" y="76"/>
                      <a:pt x="103" y="76"/>
                    </a:cubicBezTo>
                    <a:cubicBezTo>
                      <a:pt x="96" y="69"/>
                      <a:pt x="96" y="58"/>
                      <a:pt x="103" y="52"/>
                    </a:cubicBezTo>
                    <a:close/>
                    <a:moveTo>
                      <a:pt x="95" y="38"/>
                    </a:moveTo>
                    <a:cubicBezTo>
                      <a:pt x="96" y="40"/>
                      <a:pt x="96" y="42"/>
                      <a:pt x="95" y="44"/>
                    </a:cubicBezTo>
                    <a:cubicBezTo>
                      <a:pt x="84" y="55"/>
                      <a:pt x="84" y="72"/>
                      <a:pt x="95" y="83"/>
                    </a:cubicBezTo>
                    <a:cubicBezTo>
                      <a:pt x="96" y="85"/>
                      <a:pt x="96" y="88"/>
                      <a:pt x="95" y="89"/>
                    </a:cubicBezTo>
                    <a:cubicBezTo>
                      <a:pt x="94" y="90"/>
                      <a:pt x="93" y="90"/>
                      <a:pt x="92" y="90"/>
                    </a:cubicBezTo>
                    <a:cubicBezTo>
                      <a:pt x="91" y="90"/>
                      <a:pt x="90" y="90"/>
                      <a:pt x="89" y="89"/>
                    </a:cubicBezTo>
                    <a:cubicBezTo>
                      <a:pt x="75" y="75"/>
                      <a:pt x="75" y="52"/>
                      <a:pt x="89" y="38"/>
                    </a:cubicBezTo>
                    <a:cubicBezTo>
                      <a:pt x="91" y="36"/>
                      <a:pt x="93" y="36"/>
                      <a:pt x="95" y="38"/>
                    </a:cubicBezTo>
                    <a:close/>
                    <a:moveTo>
                      <a:pt x="73" y="22"/>
                    </a:moveTo>
                    <a:cubicBezTo>
                      <a:pt x="75" y="20"/>
                      <a:pt x="77" y="20"/>
                      <a:pt x="79" y="22"/>
                    </a:cubicBezTo>
                    <a:cubicBezTo>
                      <a:pt x="80" y="23"/>
                      <a:pt x="80" y="26"/>
                      <a:pt x="79" y="28"/>
                    </a:cubicBezTo>
                    <a:cubicBezTo>
                      <a:pt x="59" y="47"/>
                      <a:pt x="59" y="80"/>
                      <a:pt x="79" y="100"/>
                    </a:cubicBezTo>
                    <a:cubicBezTo>
                      <a:pt x="80" y="101"/>
                      <a:pt x="80" y="104"/>
                      <a:pt x="79" y="105"/>
                    </a:cubicBezTo>
                    <a:cubicBezTo>
                      <a:pt x="78" y="106"/>
                      <a:pt x="77" y="106"/>
                      <a:pt x="76" y="106"/>
                    </a:cubicBezTo>
                    <a:cubicBezTo>
                      <a:pt x="75" y="106"/>
                      <a:pt x="74" y="106"/>
                      <a:pt x="73" y="105"/>
                    </a:cubicBezTo>
                    <a:cubicBezTo>
                      <a:pt x="50" y="82"/>
                      <a:pt x="50" y="45"/>
                      <a:pt x="73" y="2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89" name="Freeform 155"/>
              <p:cNvSpPr>
                <a:spLocks noEditPoints="1"/>
              </p:cNvSpPr>
              <p:nvPr/>
            </p:nvSpPr>
            <p:spPr bwMode="auto">
              <a:xfrm>
                <a:off x="7152" y="3014"/>
                <a:ext cx="359" cy="93"/>
              </a:xfrm>
              <a:custGeom>
                <a:avLst/>
                <a:gdLst>
                  <a:gd name="T0" fmla="*/ 179 w 194"/>
                  <a:gd name="T1" fmla="*/ 3 h 50"/>
                  <a:gd name="T2" fmla="*/ 166 w 194"/>
                  <a:gd name="T3" fmla="*/ 0 h 50"/>
                  <a:gd name="T4" fmla="*/ 28 w 194"/>
                  <a:gd name="T5" fmla="*/ 0 h 50"/>
                  <a:gd name="T6" fmla="*/ 15 w 194"/>
                  <a:gd name="T7" fmla="*/ 3 h 50"/>
                  <a:gd name="T8" fmla="*/ 0 w 194"/>
                  <a:gd name="T9" fmla="*/ 25 h 50"/>
                  <a:gd name="T10" fmla="*/ 28 w 194"/>
                  <a:gd name="T11" fmla="*/ 50 h 50"/>
                  <a:gd name="T12" fmla="*/ 166 w 194"/>
                  <a:gd name="T13" fmla="*/ 50 h 50"/>
                  <a:gd name="T14" fmla="*/ 194 w 194"/>
                  <a:gd name="T15" fmla="*/ 25 h 50"/>
                  <a:gd name="T16" fmla="*/ 179 w 194"/>
                  <a:gd name="T17" fmla="*/ 3 h 50"/>
                  <a:gd name="T18" fmla="*/ 65 w 194"/>
                  <a:gd name="T19" fmla="*/ 36 h 50"/>
                  <a:gd name="T20" fmla="*/ 38 w 194"/>
                  <a:gd name="T21" fmla="*/ 36 h 50"/>
                  <a:gd name="T22" fmla="*/ 34 w 194"/>
                  <a:gd name="T23" fmla="*/ 32 h 50"/>
                  <a:gd name="T24" fmla="*/ 38 w 194"/>
                  <a:gd name="T25" fmla="*/ 28 h 50"/>
                  <a:gd name="T26" fmla="*/ 65 w 194"/>
                  <a:gd name="T27" fmla="*/ 28 h 50"/>
                  <a:gd name="T28" fmla="*/ 69 w 194"/>
                  <a:gd name="T29" fmla="*/ 32 h 50"/>
                  <a:gd name="T30" fmla="*/ 65 w 194"/>
                  <a:gd name="T31" fmla="*/ 36 h 50"/>
                  <a:gd name="T32" fmla="*/ 111 w 194"/>
                  <a:gd name="T33" fmla="*/ 36 h 50"/>
                  <a:gd name="T34" fmla="*/ 83 w 194"/>
                  <a:gd name="T35" fmla="*/ 36 h 50"/>
                  <a:gd name="T36" fmla="*/ 79 w 194"/>
                  <a:gd name="T37" fmla="*/ 32 h 50"/>
                  <a:gd name="T38" fmla="*/ 83 w 194"/>
                  <a:gd name="T39" fmla="*/ 28 h 50"/>
                  <a:gd name="T40" fmla="*/ 111 w 194"/>
                  <a:gd name="T41" fmla="*/ 28 h 50"/>
                  <a:gd name="T42" fmla="*/ 115 w 194"/>
                  <a:gd name="T43" fmla="*/ 32 h 50"/>
                  <a:gd name="T44" fmla="*/ 111 w 194"/>
                  <a:gd name="T45" fmla="*/ 36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94" h="50">
                    <a:moveTo>
                      <a:pt x="179" y="3"/>
                    </a:moveTo>
                    <a:cubicBezTo>
                      <a:pt x="175" y="1"/>
                      <a:pt x="171" y="0"/>
                      <a:pt x="166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4" y="0"/>
                      <a:pt x="19" y="1"/>
                      <a:pt x="15" y="3"/>
                    </a:cubicBezTo>
                    <a:cubicBezTo>
                      <a:pt x="6" y="7"/>
                      <a:pt x="0" y="15"/>
                      <a:pt x="0" y="25"/>
                    </a:cubicBezTo>
                    <a:cubicBezTo>
                      <a:pt x="0" y="39"/>
                      <a:pt x="13" y="50"/>
                      <a:pt x="28" y="50"/>
                    </a:cubicBezTo>
                    <a:cubicBezTo>
                      <a:pt x="166" y="50"/>
                      <a:pt x="166" y="50"/>
                      <a:pt x="166" y="50"/>
                    </a:cubicBezTo>
                    <a:cubicBezTo>
                      <a:pt x="181" y="50"/>
                      <a:pt x="194" y="39"/>
                      <a:pt x="194" y="25"/>
                    </a:cubicBezTo>
                    <a:cubicBezTo>
                      <a:pt x="194" y="15"/>
                      <a:pt x="188" y="7"/>
                      <a:pt x="179" y="3"/>
                    </a:cubicBezTo>
                    <a:close/>
                    <a:moveTo>
                      <a:pt x="65" y="36"/>
                    </a:moveTo>
                    <a:cubicBezTo>
                      <a:pt x="38" y="36"/>
                      <a:pt x="38" y="36"/>
                      <a:pt x="38" y="36"/>
                    </a:cubicBezTo>
                    <a:cubicBezTo>
                      <a:pt x="36" y="36"/>
                      <a:pt x="34" y="34"/>
                      <a:pt x="34" y="32"/>
                    </a:cubicBezTo>
                    <a:cubicBezTo>
                      <a:pt x="34" y="30"/>
                      <a:pt x="36" y="28"/>
                      <a:pt x="38" y="28"/>
                    </a:cubicBezTo>
                    <a:cubicBezTo>
                      <a:pt x="65" y="28"/>
                      <a:pt x="65" y="28"/>
                      <a:pt x="65" y="28"/>
                    </a:cubicBezTo>
                    <a:cubicBezTo>
                      <a:pt x="68" y="28"/>
                      <a:pt x="69" y="30"/>
                      <a:pt x="69" y="32"/>
                    </a:cubicBezTo>
                    <a:cubicBezTo>
                      <a:pt x="69" y="34"/>
                      <a:pt x="68" y="36"/>
                      <a:pt x="65" y="36"/>
                    </a:cubicBezTo>
                    <a:close/>
                    <a:moveTo>
                      <a:pt x="111" y="36"/>
                    </a:moveTo>
                    <a:cubicBezTo>
                      <a:pt x="83" y="36"/>
                      <a:pt x="83" y="36"/>
                      <a:pt x="83" y="36"/>
                    </a:cubicBezTo>
                    <a:cubicBezTo>
                      <a:pt x="81" y="36"/>
                      <a:pt x="79" y="34"/>
                      <a:pt x="79" y="32"/>
                    </a:cubicBezTo>
                    <a:cubicBezTo>
                      <a:pt x="79" y="30"/>
                      <a:pt x="81" y="28"/>
                      <a:pt x="83" y="28"/>
                    </a:cubicBezTo>
                    <a:cubicBezTo>
                      <a:pt x="111" y="28"/>
                      <a:pt x="111" y="28"/>
                      <a:pt x="111" y="28"/>
                    </a:cubicBezTo>
                    <a:cubicBezTo>
                      <a:pt x="113" y="28"/>
                      <a:pt x="115" y="30"/>
                      <a:pt x="115" y="32"/>
                    </a:cubicBezTo>
                    <a:cubicBezTo>
                      <a:pt x="115" y="34"/>
                      <a:pt x="113" y="36"/>
                      <a:pt x="111" y="3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90" name="Freeform 156"/>
              <p:cNvSpPr/>
              <p:nvPr/>
            </p:nvSpPr>
            <p:spPr bwMode="auto">
              <a:xfrm>
                <a:off x="1892" y="3584"/>
                <a:ext cx="161" cy="141"/>
              </a:xfrm>
              <a:custGeom>
                <a:avLst/>
                <a:gdLst>
                  <a:gd name="T0" fmla="*/ 85 w 87"/>
                  <a:gd name="T1" fmla="*/ 51 h 76"/>
                  <a:gd name="T2" fmla="*/ 79 w 87"/>
                  <a:gd name="T3" fmla="*/ 51 h 76"/>
                  <a:gd name="T4" fmla="*/ 72 w 87"/>
                  <a:gd name="T5" fmla="*/ 60 h 76"/>
                  <a:gd name="T6" fmla="*/ 4 w 87"/>
                  <a:gd name="T7" fmla="*/ 0 h 76"/>
                  <a:gd name="T8" fmla="*/ 0 w 87"/>
                  <a:gd name="T9" fmla="*/ 4 h 76"/>
                  <a:gd name="T10" fmla="*/ 4 w 87"/>
                  <a:gd name="T11" fmla="*/ 8 h 76"/>
                  <a:gd name="T12" fmla="*/ 64 w 87"/>
                  <a:gd name="T13" fmla="*/ 62 h 76"/>
                  <a:gd name="T14" fmla="*/ 55 w 87"/>
                  <a:gd name="T15" fmla="*/ 55 h 76"/>
                  <a:gd name="T16" fmla="*/ 49 w 87"/>
                  <a:gd name="T17" fmla="*/ 55 h 76"/>
                  <a:gd name="T18" fmla="*/ 50 w 87"/>
                  <a:gd name="T19" fmla="*/ 61 h 76"/>
                  <a:gd name="T20" fmla="*/ 69 w 87"/>
                  <a:gd name="T21" fmla="*/ 76 h 76"/>
                  <a:gd name="T22" fmla="*/ 86 w 87"/>
                  <a:gd name="T23" fmla="*/ 56 h 76"/>
                  <a:gd name="T24" fmla="*/ 85 w 87"/>
                  <a:gd name="T25" fmla="*/ 51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7" h="76">
                    <a:moveTo>
                      <a:pt x="85" y="51"/>
                    </a:moveTo>
                    <a:cubicBezTo>
                      <a:pt x="83" y="49"/>
                      <a:pt x="81" y="49"/>
                      <a:pt x="79" y="51"/>
                    </a:cubicBezTo>
                    <a:cubicBezTo>
                      <a:pt x="72" y="60"/>
                      <a:pt x="72" y="60"/>
                      <a:pt x="72" y="60"/>
                    </a:cubicBezTo>
                    <a:cubicBezTo>
                      <a:pt x="68" y="26"/>
                      <a:pt x="39" y="0"/>
                      <a:pt x="4" y="0"/>
                    </a:cubicBezTo>
                    <a:cubicBezTo>
                      <a:pt x="2" y="0"/>
                      <a:pt x="0" y="1"/>
                      <a:pt x="0" y="4"/>
                    </a:cubicBezTo>
                    <a:cubicBezTo>
                      <a:pt x="0" y="6"/>
                      <a:pt x="2" y="8"/>
                      <a:pt x="4" y="8"/>
                    </a:cubicBezTo>
                    <a:cubicBezTo>
                      <a:pt x="35" y="8"/>
                      <a:pt x="61" y="32"/>
                      <a:pt x="64" y="62"/>
                    </a:cubicBezTo>
                    <a:cubicBezTo>
                      <a:pt x="55" y="55"/>
                      <a:pt x="55" y="55"/>
                      <a:pt x="55" y="55"/>
                    </a:cubicBezTo>
                    <a:cubicBezTo>
                      <a:pt x="53" y="53"/>
                      <a:pt x="50" y="54"/>
                      <a:pt x="49" y="55"/>
                    </a:cubicBezTo>
                    <a:cubicBezTo>
                      <a:pt x="48" y="57"/>
                      <a:pt x="48" y="60"/>
                      <a:pt x="50" y="61"/>
                    </a:cubicBezTo>
                    <a:cubicBezTo>
                      <a:pt x="69" y="76"/>
                      <a:pt x="69" y="76"/>
                      <a:pt x="69" y="76"/>
                    </a:cubicBezTo>
                    <a:cubicBezTo>
                      <a:pt x="86" y="56"/>
                      <a:pt x="86" y="56"/>
                      <a:pt x="86" y="56"/>
                    </a:cubicBezTo>
                    <a:cubicBezTo>
                      <a:pt x="87" y="54"/>
                      <a:pt x="87" y="52"/>
                      <a:pt x="85" y="5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91" name="Freeform 157"/>
              <p:cNvSpPr/>
              <p:nvPr/>
            </p:nvSpPr>
            <p:spPr bwMode="auto">
              <a:xfrm>
                <a:off x="1733" y="3742"/>
                <a:ext cx="163" cy="140"/>
              </a:xfrm>
              <a:custGeom>
                <a:avLst/>
                <a:gdLst>
                  <a:gd name="T0" fmla="*/ 84 w 88"/>
                  <a:gd name="T1" fmla="*/ 68 h 76"/>
                  <a:gd name="T2" fmla="*/ 23 w 88"/>
                  <a:gd name="T3" fmla="*/ 14 h 76"/>
                  <a:gd name="T4" fmla="*/ 33 w 88"/>
                  <a:gd name="T5" fmla="*/ 21 h 76"/>
                  <a:gd name="T6" fmla="*/ 38 w 88"/>
                  <a:gd name="T7" fmla="*/ 20 h 76"/>
                  <a:gd name="T8" fmla="*/ 37 w 88"/>
                  <a:gd name="T9" fmla="*/ 15 h 76"/>
                  <a:gd name="T10" fmla="*/ 18 w 88"/>
                  <a:gd name="T11" fmla="*/ 0 h 76"/>
                  <a:gd name="T12" fmla="*/ 2 w 88"/>
                  <a:gd name="T13" fmla="*/ 20 h 76"/>
                  <a:gd name="T14" fmla="*/ 2 w 88"/>
                  <a:gd name="T15" fmla="*/ 25 h 76"/>
                  <a:gd name="T16" fmla="*/ 5 w 88"/>
                  <a:gd name="T17" fmla="*/ 26 h 76"/>
                  <a:gd name="T18" fmla="*/ 8 w 88"/>
                  <a:gd name="T19" fmla="*/ 25 h 76"/>
                  <a:gd name="T20" fmla="*/ 15 w 88"/>
                  <a:gd name="T21" fmla="*/ 15 h 76"/>
                  <a:gd name="T22" fmla="*/ 84 w 88"/>
                  <a:gd name="T23" fmla="*/ 76 h 76"/>
                  <a:gd name="T24" fmla="*/ 88 w 88"/>
                  <a:gd name="T25" fmla="*/ 72 h 76"/>
                  <a:gd name="T26" fmla="*/ 84 w 88"/>
                  <a:gd name="T27" fmla="*/ 68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88" h="76">
                    <a:moveTo>
                      <a:pt x="84" y="68"/>
                    </a:moveTo>
                    <a:cubicBezTo>
                      <a:pt x="52" y="68"/>
                      <a:pt x="27" y="44"/>
                      <a:pt x="23" y="14"/>
                    </a:cubicBezTo>
                    <a:cubicBezTo>
                      <a:pt x="33" y="21"/>
                      <a:pt x="33" y="21"/>
                      <a:pt x="33" y="21"/>
                    </a:cubicBezTo>
                    <a:cubicBezTo>
                      <a:pt x="34" y="22"/>
                      <a:pt x="37" y="22"/>
                      <a:pt x="38" y="20"/>
                    </a:cubicBezTo>
                    <a:cubicBezTo>
                      <a:pt x="40" y="19"/>
                      <a:pt x="39" y="16"/>
                      <a:pt x="37" y="15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2" y="20"/>
                      <a:pt x="2" y="20"/>
                      <a:pt x="2" y="20"/>
                    </a:cubicBezTo>
                    <a:cubicBezTo>
                      <a:pt x="0" y="21"/>
                      <a:pt x="0" y="24"/>
                      <a:pt x="2" y="25"/>
                    </a:cubicBezTo>
                    <a:cubicBezTo>
                      <a:pt x="3" y="26"/>
                      <a:pt x="4" y="26"/>
                      <a:pt x="5" y="26"/>
                    </a:cubicBezTo>
                    <a:cubicBezTo>
                      <a:pt x="6" y="26"/>
                      <a:pt x="7" y="26"/>
                      <a:pt x="8" y="25"/>
                    </a:cubicBezTo>
                    <a:cubicBezTo>
                      <a:pt x="15" y="15"/>
                      <a:pt x="15" y="15"/>
                      <a:pt x="15" y="15"/>
                    </a:cubicBezTo>
                    <a:cubicBezTo>
                      <a:pt x="19" y="49"/>
                      <a:pt x="48" y="76"/>
                      <a:pt x="84" y="76"/>
                    </a:cubicBezTo>
                    <a:cubicBezTo>
                      <a:pt x="86" y="76"/>
                      <a:pt x="88" y="74"/>
                      <a:pt x="88" y="72"/>
                    </a:cubicBezTo>
                    <a:cubicBezTo>
                      <a:pt x="88" y="70"/>
                      <a:pt x="86" y="68"/>
                      <a:pt x="84" y="68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92" name="Freeform 158"/>
              <p:cNvSpPr>
                <a:spLocks noEditPoints="1"/>
              </p:cNvSpPr>
              <p:nvPr/>
            </p:nvSpPr>
            <p:spPr bwMode="auto">
              <a:xfrm>
                <a:off x="3272" y="3549"/>
                <a:ext cx="291" cy="361"/>
              </a:xfrm>
              <a:custGeom>
                <a:avLst/>
                <a:gdLst>
                  <a:gd name="T0" fmla="*/ 153 w 157"/>
                  <a:gd name="T1" fmla="*/ 35 h 195"/>
                  <a:gd name="T2" fmla="*/ 148 w 157"/>
                  <a:gd name="T3" fmla="*/ 35 h 195"/>
                  <a:gd name="T4" fmla="*/ 138 w 157"/>
                  <a:gd name="T5" fmla="*/ 21 h 195"/>
                  <a:gd name="T6" fmla="*/ 141 w 157"/>
                  <a:gd name="T7" fmla="*/ 8 h 195"/>
                  <a:gd name="T8" fmla="*/ 147 w 157"/>
                  <a:gd name="T9" fmla="*/ 8 h 195"/>
                  <a:gd name="T10" fmla="*/ 151 w 157"/>
                  <a:gd name="T11" fmla="*/ 4 h 195"/>
                  <a:gd name="T12" fmla="*/ 147 w 157"/>
                  <a:gd name="T13" fmla="*/ 0 h 195"/>
                  <a:gd name="T14" fmla="*/ 20 w 157"/>
                  <a:gd name="T15" fmla="*/ 0 h 195"/>
                  <a:gd name="T16" fmla="*/ 0 w 157"/>
                  <a:gd name="T17" fmla="*/ 20 h 195"/>
                  <a:gd name="T18" fmla="*/ 0 w 157"/>
                  <a:gd name="T19" fmla="*/ 24 h 195"/>
                  <a:gd name="T20" fmla="*/ 1 w 157"/>
                  <a:gd name="T21" fmla="*/ 26 h 195"/>
                  <a:gd name="T22" fmla="*/ 0 w 157"/>
                  <a:gd name="T23" fmla="*/ 27 h 195"/>
                  <a:gd name="T24" fmla="*/ 0 w 157"/>
                  <a:gd name="T25" fmla="*/ 178 h 195"/>
                  <a:gd name="T26" fmla="*/ 1 w 157"/>
                  <a:gd name="T27" fmla="*/ 179 h 195"/>
                  <a:gd name="T28" fmla="*/ 1 w 157"/>
                  <a:gd name="T29" fmla="*/ 179 h 195"/>
                  <a:gd name="T30" fmla="*/ 7 w 157"/>
                  <a:gd name="T31" fmla="*/ 188 h 195"/>
                  <a:gd name="T32" fmla="*/ 7 w 157"/>
                  <a:gd name="T33" fmla="*/ 188 h 195"/>
                  <a:gd name="T34" fmla="*/ 11 w 157"/>
                  <a:gd name="T35" fmla="*/ 191 h 195"/>
                  <a:gd name="T36" fmla="*/ 12 w 157"/>
                  <a:gd name="T37" fmla="*/ 192 h 195"/>
                  <a:gd name="T38" fmla="*/ 12 w 157"/>
                  <a:gd name="T39" fmla="*/ 192 h 195"/>
                  <a:gd name="T40" fmla="*/ 26 w 157"/>
                  <a:gd name="T41" fmla="*/ 195 h 195"/>
                  <a:gd name="T42" fmla="*/ 30 w 157"/>
                  <a:gd name="T43" fmla="*/ 194 h 195"/>
                  <a:gd name="T44" fmla="*/ 153 w 157"/>
                  <a:gd name="T45" fmla="*/ 194 h 195"/>
                  <a:gd name="T46" fmla="*/ 157 w 157"/>
                  <a:gd name="T47" fmla="*/ 190 h 195"/>
                  <a:gd name="T48" fmla="*/ 157 w 157"/>
                  <a:gd name="T49" fmla="*/ 39 h 195"/>
                  <a:gd name="T50" fmla="*/ 153 w 157"/>
                  <a:gd name="T51" fmla="*/ 35 h 195"/>
                  <a:gd name="T52" fmla="*/ 20 w 157"/>
                  <a:gd name="T53" fmla="*/ 35 h 195"/>
                  <a:gd name="T54" fmla="*/ 19 w 157"/>
                  <a:gd name="T55" fmla="*/ 35 h 195"/>
                  <a:gd name="T56" fmla="*/ 10 w 157"/>
                  <a:gd name="T57" fmla="*/ 29 h 195"/>
                  <a:gd name="T58" fmla="*/ 8 w 157"/>
                  <a:gd name="T59" fmla="*/ 24 h 195"/>
                  <a:gd name="T60" fmla="*/ 8 w 157"/>
                  <a:gd name="T61" fmla="*/ 20 h 195"/>
                  <a:gd name="T62" fmla="*/ 20 w 157"/>
                  <a:gd name="T63" fmla="*/ 8 h 195"/>
                  <a:gd name="T64" fmla="*/ 132 w 157"/>
                  <a:gd name="T65" fmla="*/ 8 h 195"/>
                  <a:gd name="T66" fmla="*/ 130 w 157"/>
                  <a:gd name="T67" fmla="*/ 22 h 195"/>
                  <a:gd name="T68" fmla="*/ 136 w 157"/>
                  <a:gd name="T69" fmla="*/ 35 h 195"/>
                  <a:gd name="T70" fmla="*/ 20 w 157"/>
                  <a:gd name="T71" fmla="*/ 35 h 195"/>
                  <a:gd name="T72" fmla="*/ 137 w 157"/>
                  <a:gd name="T73" fmla="*/ 180 h 195"/>
                  <a:gd name="T74" fmla="*/ 135 w 157"/>
                  <a:gd name="T75" fmla="*/ 180 h 195"/>
                  <a:gd name="T76" fmla="*/ 132 w 157"/>
                  <a:gd name="T77" fmla="*/ 179 h 195"/>
                  <a:gd name="T78" fmla="*/ 94 w 157"/>
                  <a:gd name="T79" fmla="*/ 146 h 195"/>
                  <a:gd name="T80" fmla="*/ 63 w 157"/>
                  <a:gd name="T81" fmla="*/ 146 h 195"/>
                  <a:gd name="T82" fmla="*/ 59 w 157"/>
                  <a:gd name="T83" fmla="*/ 142 h 195"/>
                  <a:gd name="T84" fmla="*/ 59 w 157"/>
                  <a:gd name="T85" fmla="*/ 89 h 195"/>
                  <a:gd name="T86" fmla="*/ 63 w 157"/>
                  <a:gd name="T87" fmla="*/ 85 h 195"/>
                  <a:gd name="T88" fmla="*/ 94 w 157"/>
                  <a:gd name="T89" fmla="*/ 85 h 195"/>
                  <a:gd name="T90" fmla="*/ 132 w 157"/>
                  <a:gd name="T91" fmla="*/ 52 h 195"/>
                  <a:gd name="T92" fmla="*/ 137 w 157"/>
                  <a:gd name="T93" fmla="*/ 51 h 195"/>
                  <a:gd name="T94" fmla="*/ 139 w 157"/>
                  <a:gd name="T95" fmla="*/ 55 h 195"/>
                  <a:gd name="T96" fmla="*/ 139 w 157"/>
                  <a:gd name="T97" fmla="*/ 176 h 195"/>
                  <a:gd name="T98" fmla="*/ 137 w 157"/>
                  <a:gd name="T99" fmla="*/ 180 h 1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57" h="195">
                    <a:moveTo>
                      <a:pt x="153" y="35"/>
                    </a:moveTo>
                    <a:cubicBezTo>
                      <a:pt x="148" y="35"/>
                      <a:pt x="148" y="35"/>
                      <a:pt x="148" y="35"/>
                    </a:cubicBezTo>
                    <a:cubicBezTo>
                      <a:pt x="142" y="31"/>
                      <a:pt x="139" y="26"/>
                      <a:pt x="138" y="21"/>
                    </a:cubicBezTo>
                    <a:cubicBezTo>
                      <a:pt x="137" y="15"/>
                      <a:pt x="140" y="11"/>
                      <a:pt x="141" y="8"/>
                    </a:cubicBezTo>
                    <a:cubicBezTo>
                      <a:pt x="147" y="8"/>
                      <a:pt x="147" y="8"/>
                      <a:pt x="147" y="8"/>
                    </a:cubicBezTo>
                    <a:cubicBezTo>
                      <a:pt x="149" y="8"/>
                      <a:pt x="151" y="7"/>
                      <a:pt x="151" y="4"/>
                    </a:cubicBezTo>
                    <a:cubicBezTo>
                      <a:pt x="151" y="2"/>
                      <a:pt x="149" y="0"/>
                      <a:pt x="147" y="0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9" y="0"/>
                      <a:pt x="0" y="9"/>
                      <a:pt x="0" y="20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5"/>
                      <a:pt x="1" y="25"/>
                      <a:pt x="1" y="26"/>
                    </a:cubicBezTo>
                    <a:cubicBezTo>
                      <a:pt x="0" y="26"/>
                      <a:pt x="0" y="27"/>
                      <a:pt x="0" y="27"/>
                    </a:cubicBezTo>
                    <a:cubicBezTo>
                      <a:pt x="0" y="178"/>
                      <a:pt x="0" y="178"/>
                      <a:pt x="0" y="178"/>
                    </a:cubicBezTo>
                    <a:cubicBezTo>
                      <a:pt x="0" y="178"/>
                      <a:pt x="1" y="179"/>
                      <a:pt x="1" y="179"/>
                    </a:cubicBezTo>
                    <a:cubicBezTo>
                      <a:pt x="1" y="179"/>
                      <a:pt x="1" y="179"/>
                      <a:pt x="1" y="179"/>
                    </a:cubicBezTo>
                    <a:cubicBezTo>
                      <a:pt x="1" y="180"/>
                      <a:pt x="3" y="184"/>
                      <a:pt x="7" y="188"/>
                    </a:cubicBezTo>
                    <a:cubicBezTo>
                      <a:pt x="7" y="188"/>
                      <a:pt x="7" y="188"/>
                      <a:pt x="7" y="188"/>
                    </a:cubicBezTo>
                    <a:cubicBezTo>
                      <a:pt x="8" y="189"/>
                      <a:pt x="10" y="190"/>
                      <a:pt x="11" y="191"/>
                    </a:cubicBezTo>
                    <a:cubicBezTo>
                      <a:pt x="12" y="191"/>
                      <a:pt x="12" y="191"/>
                      <a:pt x="12" y="192"/>
                    </a:cubicBezTo>
                    <a:cubicBezTo>
                      <a:pt x="12" y="192"/>
                      <a:pt x="12" y="192"/>
                      <a:pt x="12" y="192"/>
                    </a:cubicBezTo>
                    <a:cubicBezTo>
                      <a:pt x="16" y="193"/>
                      <a:pt x="20" y="195"/>
                      <a:pt x="26" y="195"/>
                    </a:cubicBezTo>
                    <a:cubicBezTo>
                      <a:pt x="27" y="195"/>
                      <a:pt x="29" y="195"/>
                      <a:pt x="30" y="194"/>
                    </a:cubicBezTo>
                    <a:cubicBezTo>
                      <a:pt x="153" y="194"/>
                      <a:pt x="153" y="194"/>
                      <a:pt x="153" y="194"/>
                    </a:cubicBezTo>
                    <a:cubicBezTo>
                      <a:pt x="156" y="194"/>
                      <a:pt x="157" y="193"/>
                      <a:pt x="157" y="190"/>
                    </a:cubicBezTo>
                    <a:cubicBezTo>
                      <a:pt x="157" y="39"/>
                      <a:pt x="157" y="39"/>
                      <a:pt x="157" y="39"/>
                    </a:cubicBezTo>
                    <a:cubicBezTo>
                      <a:pt x="157" y="37"/>
                      <a:pt x="156" y="35"/>
                      <a:pt x="153" y="35"/>
                    </a:cubicBezTo>
                    <a:close/>
                    <a:moveTo>
                      <a:pt x="20" y="35"/>
                    </a:moveTo>
                    <a:cubicBezTo>
                      <a:pt x="20" y="35"/>
                      <a:pt x="19" y="35"/>
                      <a:pt x="19" y="35"/>
                    </a:cubicBezTo>
                    <a:cubicBezTo>
                      <a:pt x="16" y="35"/>
                      <a:pt x="13" y="33"/>
                      <a:pt x="10" y="29"/>
                    </a:cubicBezTo>
                    <a:cubicBezTo>
                      <a:pt x="9" y="28"/>
                      <a:pt x="8" y="26"/>
                      <a:pt x="8" y="24"/>
                    </a:cubicBezTo>
                    <a:cubicBezTo>
                      <a:pt x="8" y="20"/>
                      <a:pt x="8" y="20"/>
                      <a:pt x="8" y="20"/>
                    </a:cubicBezTo>
                    <a:cubicBezTo>
                      <a:pt x="8" y="14"/>
                      <a:pt x="14" y="8"/>
                      <a:pt x="20" y="8"/>
                    </a:cubicBezTo>
                    <a:cubicBezTo>
                      <a:pt x="132" y="8"/>
                      <a:pt x="132" y="8"/>
                      <a:pt x="132" y="8"/>
                    </a:cubicBezTo>
                    <a:cubicBezTo>
                      <a:pt x="131" y="12"/>
                      <a:pt x="129" y="17"/>
                      <a:pt x="130" y="22"/>
                    </a:cubicBezTo>
                    <a:cubicBezTo>
                      <a:pt x="131" y="27"/>
                      <a:pt x="133" y="31"/>
                      <a:pt x="136" y="35"/>
                    </a:cubicBezTo>
                    <a:lnTo>
                      <a:pt x="20" y="35"/>
                    </a:lnTo>
                    <a:close/>
                    <a:moveTo>
                      <a:pt x="137" y="180"/>
                    </a:moveTo>
                    <a:cubicBezTo>
                      <a:pt x="136" y="180"/>
                      <a:pt x="135" y="180"/>
                      <a:pt x="135" y="180"/>
                    </a:cubicBezTo>
                    <a:cubicBezTo>
                      <a:pt x="134" y="180"/>
                      <a:pt x="133" y="180"/>
                      <a:pt x="132" y="179"/>
                    </a:cubicBezTo>
                    <a:cubicBezTo>
                      <a:pt x="94" y="146"/>
                      <a:pt x="94" y="146"/>
                      <a:pt x="94" y="146"/>
                    </a:cubicBezTo>
                    <a:cubicBezTo>
                      <a:pt x="63" y="146"/>
                      <a:pt x="63" y="146"/>
                      <a:pt x="63" y="146"/>
                    </a:cubicBezTo>
                    <a:cubicBezTo>
                      <a:pt x="61" y="146"/>
                      <a:pt x="59" y="144"/>
                      <a:pt x="59" y="142"/>
                    </a:cubicBezTo>
                    <a:cubicBezTo>
                      <a:pt x="59" y="89"/>
                      <a:pt x="59" y="89"/>
                      <a:pt x="59" y="89"/>
                    </a:cubicBezTo>
                    <a:cubicBezTo>
                      <a:pt x="59" y="87"/>
                      <a:pt x="61" y="85"/>
                      <a:pt x="63" y="85"/>
                    </a:cubicBezTo>
                    <a:cubicBezTo>
                      <a:pt x="94" y="85"/>
                      <a:pt x="94" y="85"/>
                      <a:pt x="94" y="85"/>
                    </a:cubicBezTo>
                    <a:cubicBezTo>
                      <a:pt x="132" y="52"/>
                      <a:pt x="132" y="52"/>
                      <a:pt x="132" y="52"/>
                    </a:cubicBezTo>
                    <a:cubicBezTo>
                      <a:pt x="133" y="51"/>
                      <a:pt x="135" y="51"/>
                      <a:pt x="137" y="51"/>
                    </a:cubicBezTo>
                    <a:cubicBezTo>
                      <a:pt x="138" y="52"/>
                      <a:pt x="139" y="53"/>
                      <a:pt x="139" y="55"/>
                    </a:cubicBezTo>
                    <a:cubicBezTo>
                      <a:pt x="139" y="176"/>
                      <a:pt x="139" y="176"/>
                      <a:pt x="139" y="176"/>
                    </a:cubicBezTo>
                    <a:cubicBezTo>
                      <a:pt x="139" y="178"/>
                      <a:pt x="138" y="179"/>
                      <a:pt x="137" y="18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93" name="Freeform 159"/>
              <p:cNvSpPr/>
              <p:nvPr/>
            </p:nvSpPr>
            <p:spPr bwMode="auto">
              <a:xfrm>
                <a:off x="3612" y="3664"/>
                <a:ext cx="65" cy="198"/>
              </a:xfrm>
              <a:custGeom>
                <a:avLst/>
                <a:gdLst>
                  <a:gd name="T0" fmla="*/ 4 w 35"/>
                  <a:gd name="T1" fmla="*/ 107 h 107"/>
                  <a:gd name="T2" fmla="*/ 1 w 35"/>
                  <a:gd name="T3" fmla="*/ 105 h 107"/>
                  <a:gd name="T4" fmla="*/ 1 w 35"/>
                  <a:gd name="T5" fmla="*/ 100 h 107"/>
                  <a:gd name="T6" fmla="*/ 1 w 35"/>
                  <a:gd name="T7" fmla="*/ 7 h 107"/>
                  <a:gd name="T8" fmla="*/ 1 w 35"/>
                  <a:gd name="T9" fmla="*/ 2 h 107"/>
                  <a:gd name="T10" fmla="*/ 7 w 35"/>
                  <a:gd name="T11" fmla="*/ 2 h 107"/>
                  <a:gd name="T12" fmla="*/ 7 w 35"/>
                  <a:gd name="T13" fmla="*/ 105 h 107"/>
                  <a:gd name="T14" fmla="*/ 4 w 35"/>
                  <a:gd name="T15" fmla="*/ 107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5" h="107">
                    <a:moveTo>
                      <a:pt x="4" y="107"/>
                    </a:moveTo>
                    <a:cubicBezTo>
                      <a:pt x="3" y="107"/>
                      <a:pt x="2" y="106"/>
                      <a:pt x="1" y="105"/>
                    </a:cubicBezTo>
                    <a:cubicBezTo>
                      <a:pt x="0" y="104"/>
                      <a:pt x="0" y="101"/>
                      <a:pt x="1" y="100"/>
                    </a:cubicBezTo>
                    <a:cubicBezTo>
                      <a:pt x="27" y="74"/>
                      <a:pt x="27" y="33"/>
                      <a:pt x="1" y="7"/>
                    </a:cubicBezTo>
                    <a:cubicBezTo>
                      <a:pt x="0" y="6"/>
                      <a:pt x="0" y="3"/>
                      <a:pt x="1" y="2"/>
                    </a:cubicBezTo>
                    <a:cubicBezTo>
                      <a:pt x="3" y="0"/>
                      <a:pt x="5" y="0"/>
                      <a:pt x="7" y="2"/>
                    </a:cubicBezTo>
                    <a:cubicBezTo>
                      <a:pt x="35" y="30"/>
                      <a:pt x="35" y="77"/>
                      <a:pt x="7" y="105"/>
                    </a:cubicBezTo>
                    <a:cubicBezTo>
                      <a:pt x="6" y="106"/>
                      <a:pt x="5" y="107"/>
                      <a:pt x="4" y="107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94" name="Freeform 160"/>
              <p:cNvSpPr/>
              <p:nvPr/>
            </p:nvSpPr>
            <p:spPr bwMode="auto">
              <a:xfrm>
                <a:off x="3577" y="3697"/>
                <a:ext cx="39" cy="130"/>
              </a:xfrm>
              <a:custGeom>
                <a:avLst/>
                <a:gdLst>
                  <a:gd name="T0" fmla="*/ 5 w 21"/>
                  <a:gd name="T1" fmla="*/ 70 h 70"/>
                  <a:gd name="T2" fmla="*/ 2 w 21"/>
                  <a:gd name="T3" fmla="*/ 69 h 70"/>
                  <a:gd name="T4" fmla="*/ 2 w 21"/>
                  <a:gd name="T5" fmla="*/ 63 h 70"/>
                  <a:gd name="T6" fmla="*/ 13 w 21"/>
                  <a:gd name="T7" fmla="*/ 36 h 70"/>
                  <a:gd name="T8" fmla="*/ 2 w 21"/>
                  <a:gd name="T9" fmla="*/ 8 h 70"/>
                  <a:gd name="T10" fmla="*/ 2 w 21"/>
                  <a:gd name="T11" fmla="*/ 2 h 70"/>
                  <a:gd name="T12" fmla="*/ 8 w 21"/>
                  <a:gd name="T13" fmla="*/ 2 h 70"/>
                  <a:gd name="T14" fmla="*/ 21 w 21"/>
                  <a:gd name="T15" fmla="*/ 36 h 70"/>
                  <a:gd name="T16" fmla="*/ 8 w 21"/>
                  <a:gd name="T17" fmla="*/ 69 h 70"/>
                  <a:gd name="T18" fmla="*/ 5 w 21"/>
                  <a:gd name="T19" fmla="*/ 70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1" h="70">
                    <a:moveTo>
                      <a:pt x="5" y="70"/>
                    </a:moveTo>
                    <a:cubicBezTo>
                      <a:pt x="4" y="70"/>
                      <a:pt x="3" y="70"/>
                      <a:pt x="2" y="69"/>
                    </a:cubicBezTo>
                    <a:cubicBezTo>
                      <a:pt x="0" y="68"/>
                      <a:pt x="0" y="65"/>
                      <a:pt x="2" y="63"/>
                    </a:cubicBezTo>
                    <a:cubicBezTo>
                      <a:pt x="9" y="56"/>
                      <a:pt x="13" y="46"/>
                      <a:pt x="13" y="36"/>
                    </a:cubicBezTo>
                    <a:cubicBezTo>
                      <a:pt x="13" y="25"/>
                      <a:pt x="9" y="15"/>
                      <a:pt x="2" y="8"/>
                    </a:cubicBezTo>
                    <a:cubicBezTo>
                      <a:pt x="0" y="6"/>
                      <a:pt x="0" y="3"/>
                      <a:pt x="2" y="2"/>
                    </a:cubicBezTo>
                    <a:cubicBezTo>
                      <a:pt x="3" y="0"/>
                      <a:pt x="6" y="0"/>
                      <a:pt x="8" y="2"/>
                    </a:cubicBezTo>
                    <a:cubicBezTo>
                      <a:pt x="17" y="11"/>
                      <a:pt x="21" y="23"/>
                      <a:pt x="21" y="36"/>
                    </a:cubicBezTo>
                    <a:cubicBezTo>
                      <a:pt x="21" y="48"/>
                      <a:pt x="17" y="60"/>
                      <a:pt x="8" y="69"/>
                    </a:cubicBezTo>
                    <a:cubicBezTo>
                      <a:pt x="7" y="70"/>
                      <a:pt x="6" y="70"/>
                      <a:pt x="5" y="7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95" name="Freeform 161"/>
              <p:cNvSpPr/>
              <p:nvPr/>
            </p:nvSpPr>
            <p:spPr bwMode="auto">
              <a:xfrm>
                <a:off x="7324" y="3814"/>
                <a:ext cx="15" cy="80"/>
              </a:xfrm>
              <a:custGeom>
                <a:avLst/>
                <a:gdLst>
                  <a:gd name="T0" fmla="*/ 4 w 8"/>
                  <a:gd name="T1" fmla="*/ 43 h 43"/>
                  <a:gd name="T2" fmla="*/ 0 w 8"/>
                  <a:gd name="T3" fmla="*/ 39 h 43"/>
                  <a:gd name="T4" fmla="*/ 0 w 8"/>
                  <a:gd name="T5" fmla="*/ 4 h 43"/>
                  <a:gd name="T6" fmla="*/ 4 w 8"/>
                  <a:gd name="T7" fmla="*/ 0 h 43"/>
                  <a:gd name="T8" fmla="*/ 8 w 8"/>
                  <a:gd name="T9" fmla="*/ 4 h 43"/>
                  <a:gd name="T10" fmla="*/ 8 w 8"/>
                  <a:gd name="T11" fmla="*/ 39 h 43"/>
                  <a:gd name="T12" fmla="*/ 4 w 8"/>
                  <a:gd name="T13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43">
                    <a:moveTo>
                      <a:pt x="4" y="43"/>
                    </a:moveTo>
                    <a:cubicBezTo>
                      <a:pt x="2" y="43"/>
                      <a:pt x="0" y="42"/>
                      <a:pt x="0" y="39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6" y="0"/>
                      <a:pt x="8" y="2"/>
                      <a:pt x="8" y="4"/>
                    </a:cubicBezTo>
                    <a:cubicBezTo>
                      <a:pt x="8" y="39"/>
                      <a:pt x="8" y="39"/>
                      <a:pt x="8" y="39"/>
                    </a:cubicBezTo>
                    <a:cubicBezTo>
                      <a:pt x="8" y="42"/>
                      <a:pt x="6" y="43"/>
                      <a:pt x="4" y="43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96" name="Freeform 162"/>
              <p:cNvSpPr/>
              <p:nvPr/>
            </p:nvSpPr>
            <p:spPr bwMode="auto">
              <a:xfrm>
                <a:off x="7236" y="3812"/>
                <a:ext cx="99" cy="96"/>
              </a:xfrm>
              <a:custGeom>
                <a:avLst/>
                <a:gdLst>
                  <a:gd name="T0" fmla="*/ 4 w 54"/>
                  <a:gd name="T1" fmla="*/ 52 h 52"/>
                  <a:gd name="T2" fmla="*/ 2 w 54"/>
                  <a:gd name="T3" fmla="*/ 51 h 52"/>
                  <a:gd name="T4" fmla="*/ 2 w 54"/>
                  <a:gd name="T5" fmla="*/ 46 h 52"/>
                  <a:gd name="T6" fmla="*/ 46 w 54"/>
                  <a:gd name="T7" fmla="*/ 2 h 52"/>
                  <a:gd name="T8" fmla="*/ 52 w 54"/>
                  <a:gd name="T9" fmla="*/ 2 h 52"/>
                  <a:gd name="T10" fmla="*/ 52 w 54"/>
                  <a:gd name="T11" fmla="*/ 8 h 52"/>
                  <a:gd name="T12" fmla="*/ 7 w 54"/>
                  <a:gd name="T13" fmla="*/ 51 h 52"/>
                  <a:gd name="T14" fmla="*/ 4 w 54"/>
                  <a:gd name="T15" fmla="*/ 52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4" h="52">
                    <a:moveTo>
                      <a:pt x="4" y="52"/>
                    </a:moveTo>
                    <a:cubicBezTo>
                      <a:pt x="3" y="52"/>
                      <a:pt x="2" y="52"/>
                      <a:pt x="2" y="51"/>
                    </a:cubicBezTo>
                    <a:cubicBezTo>
                      <a:pt x="0" y="50"/>
                      <a:pt x="0" y="47"/>
                      <a:pt x="2" y="46"/>
                    </a:cubicBezTo>
                    <a:cubicBezTo>
                      <a:pt x="46" y="2"/>
                      <a:pt x="46" y="2"/>
                      <a:pt x="46" y="2"/>
                    </a:cubicBezTo>
                    <a:cubicBezTo>
                      <a:pt x="48" y="0"/>
                      <a:pt x="51" y="0"/>
                      <a:pt x="52" y="2"/>
                    </a:cubicBezTo>
                    <a:cubicBezTo>
                      <a:pt x="54" y="4"/>
                      <a:pt x="54" y="6"/>
                      <a:pt x="52" y="8"/>
                    </a:cubicBezTo>
                    <a:cubicBezTo>
                      <a:pt x="7" y="51"/>
                      <a:pt x="7" y="51"/>
                      <a:pt x="7" y="51"/>
                    </a:cubicBezTo>
                    <a:cubicBezTo>
                      <a:pt x="6" y="52"/>
                      <a:pt x="5" y="52"/>
                      <a:pt x="4" y="5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97" name="Freeform 163"/>
              <p:cNvSpPr/>
              <p:nvPr/>
            </p:nvSpPr>
            <p:spPr bwMode="auto">
              <a:xfrm>
                <a:off x="7328" y="3812"/>
                <a:ext cx="100" cy="96"/>
              </a:xfrm>
              <a:custGeom>
                <a:avLst/>
                <a:gdLst>
                  <a:gd name="T0" fmla="*/ 50 w 54"/>
                  <a:gd name="T1" fmla="*/ 52 h 52"/>
                  <a:gd name="T2" fmla="*/ 47 w 54"/>
                  <a:gd name="T3" fmla="*/ 51 h 52"/>
                  <a:gd name="T4" fmla="*/ 2 w 54"/>
                  <a:gd name="T5" fmla="*/ 8 h 52"/>
                  <a:gd name="T6" fmla="*/ 2 w 54"/>
                  <a:gd name="T7" fmla="*/ 2 h 52"/>
                  <a:gd name="T8" fmla="*/ 8 w 54"/>
                  <a:gd name="T9" fmla="*/ 2 h 52"/>
                  <a:gd name="T10" fmla="*/ 52 w 54"/>
                  <a:gd name="T11" fmla="*/ 46 h 52"/>
                  <a:gd name="T12" fmla="*/ 53 w 54"/>
                  <a:gd name="T13" fmla="*/ 51 h 52"/>
                  <a:gd name="T14" fmla="*/ 50 w 54"/>
                  <a:gd name="T15" fmla="*/ 52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4" h="52">
                    <a:moveTo>
                      <a:pt x="50" y="52"/>
                    </a:moveTo>
                    <a:cubicBezTo>
                      <a:pt x="49" y="52"/>
                      <a:pt x="48" y="52"/>
                      <a:pt x="47" y="51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0" y="6"/>
                      <a:pt x="0" y="4"/>
                      <a:pt x="2" y="2"/>
                    </a:cubicBezTo>
                    <a:cubicBezTo>
                      <a:pt x="4" y="0"/>
                      <a:pt x="6" y="0"/>
                      <a:pt x="8" y="2"/>
                    </a:cubicBezTo>
                    <a:cubicBezTo>
                      <a:pt x="52" y="46"/>
                      <a:pt x="52" y="46"/>
                      <a:pt x="52" y="46"/>
                    </a:cubicBezTo>
                    <a:cubicBezTo>
                      <a:pt x="54" y="47"/>
                      <a:pt x="54" y="50"/>
                      <a:pt x="53" y="51"/>
                    </a:cubicBezTo>
                    <a:cubicBezTo>
                      <a:pt x="52" y="52"/>
                      <a:pt x="51" y="52"/>
                      <a:pt x="50" y="5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98" name="Freeform 164"/>
              <p:cNvSpPr/>
              <p:nvPr/>
            </p:nvSpPr>
            <p:spPr bwMode="auto">
              <a:xfrm>
                <a:off x="7221" y="3549"/>
                <a:ext cx="222" cy="280"/>
              </a:xfrm>
              <a:custGeom>
                <a:avLst/>
                <a:gdLst>
                  <a:gd name="T0" fmla="*/ 99 w 120"/>
                  <a:gd name="T1" fmla="*/ 117 h 151"/>
                  <a:gd name="T2" fmla="*/ 73 w 120"/>
                  <a:gd name="T3" fmla="*/ 117 h 151"/>
                  <a:gd name="T4" fmla="*/ 73 w 120"/>
                  <a:gd name="T5" fmla="*/ 102 h 151"/>
                  <a:gd name="T6" fmla="*/ 79 w 120"/>
                  <a:gd name="T7" fmla="*/ 102 h 151"/>
                  <a:gd name="T8" fmla="*/ 112 w 120"/>
                  <a:gd name="T9" fmla="*/ 69 h 151"/>
                  <a:gd name="T10" fmla="*/ 112 w 120"/>
                  <a:gd name="T11" fmla="*/ 33 h 151"/>
                  <a:gd name="T12" fmla="*/ 79 w 120"/>
                  <a:gd name="T13" fmla="*/ 0 h 151"/>
                  <a:gd name="T14" fmla="*/ 41 w 120"/>
                  <a:gd name="T15" fmla="*/ 0 h 151"/>
                  <a:gd name="T16" fmla="*/ 8 w 120"/>
                  <a:gd name="T17" fmla="*/ 33 h 151"/>
                  <a:gd name="T18" fmla="*/ 8 w 120"/>
                  <a:gd name="T19" fmla="*/ 69 h 151"/>
                  <a:gd name="T20" fmla="*/ 41 w 120"/>
                  <a:gd name="T21" fmla="*/ 102 h 151"/>
                  <a:gd name="T22" fmla="*/ 47 w 120"/>
                  <a:gd name="T23" fmla="*/ 102 h 151"/>
                  <a:gd name="T24" fmla="*/ 47 w 120"/>
                  <a:gd name="T25" fmla="*/ 117 h 151"/>
                  <a:gd name="T26" fmla="*/ 22 w 120"/>
                  <a:gd name="T27" fmla="*/ 117 h 151"/>
                  <a:gd name="T28" fmla="*/ 0 w 120"/>
                  <a:gd name="T29" fmla="*/ 134 h 151"/>
                  <a:gd name="T30" fmla="*/ 22 w 120"/>
                  <a:gd name="T31" fmla="*/ 151 h 151"/>
                  <a:gd name="T32" fmla="*/ 99 w 120"/>
                  <a:gd name="T33" fmla="*/ 151 h 151"/>
                  <a:gd name="T34" fmla="*/ 120 w 120"/>
                  <a:gd name="T35" fmla="*/ 134 h 151"/>
                  <a:gd name="T36" fmla="*/ 99 w 120"/>
                  <a:gd name="T37" fmla="*/ 117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20" h="151">
                    <a:moveTo>
                      <a:pt x="99" y="117"/>
                    </a:moveTo>
                    <a:cubicBezTo>
                      <a:pt x="73" y="117"/>
                      <a:pt x="73" y="117"/>
                      <a:pt x="73" y="117"/>
                    </a:cubicBezTo>
                    <a:cubicBezTo>
                      <a:pt x="73" y="102"/>
                      <a:pt x="73" y="102"/>
                      <a:pt x="73" y="102"/>
                    </a:cubicBezTo>
                    <a:cubicBezTo>
                      <a:pt x="79" y="102"/>
                      <a:pt x="79" y="102"/>
                      <a:pt x="79" y="102"/>
                    </a:cubicBezTo>
                    <a:cubicBezTo>
                      <a:pt x="97" y="102"/>
                      <a:pt x="112" y="87"/>
                      <a:pt x="112" y="69"/>
                    </a:cubicBezTo>
                    <a:cubicBezTo>
                      <a:pt x="112" y="33"/>
                      <a:pt x="112" y="33"/>
                      <a:pt x="112" y="33"/>
                    </a:cubicBezTo>
                    <a:cubicBezTo>
                      <a:pt x="112" y="15"/>
                      <a:pt x="97" y="0"/>
                      <a:pt x="79" y="0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23" y="0"/>
                      <a:pt x="8" y="15"/>
                      <a:pt x="8" y="33"/>
                    </a:cubicBezTo>
                    <a:cubicBezTo>
                      <a:pt x="8" y="69"/>
                      <a:pt x="8" y="69"/>
                      <a:pt x="8" y="69"/>
                    </a:cubicBezTo>
                    <a:cubicBezTo>
                      <a:pt x="8" y="87"/>
                      <a:pt x="23" y="102"/>
                      <a:pt x="41" y="102"/>
                    </a:cubicBezTo>
                    <a:cubicBezTo>
                      <a:pt x="47" y="102"/>
                      <a:pt x="47" y="102"/>
                      <a:pt x="47" y="102"/>
                    </a:cubicBezTo>
                    <a:cubicBezTo>
                      <a:pt x="47" y="117"/>
                      <a:pt x="47" y="117"/>
                      <a:pt x="47" y="117"/>
                    </a:cubicBezTo>
                    <a:cubicBezTo>
                      <a:pt x="22" y="117"/>
                      <a:pt x="22" y="117"/>
                      <a:pt x="22" y="117"/>
                    </a:cubicBezTo>
                    <a:cubicBezTo>
                      <a:pt x="10" y="117"/>
                      <a:pt x="0" y="125"/>
                      <a:pt x="0" y="134"/>
                    </a:cubicBezTo>
                    <a:cubicBezTo>
                      <a:pt x="0" y="143"/>
                      <a:pt x="10" y="151"/>
                      <a:pt x="22" y="151"/>
                    </a:cubicBezTo>
                    <a:cubicBezTo>
                      <a:pt x="99" y="151"/>
                      <a:pt x="99" y="151"/>
                      <a:pt x="99" y="151"/>
                    </a:cubicBezTo>
                    <a:cubicBezTo>
                      <a:pt x="110" y="151"/>
                      <a:pt x="120" y="143"/>
                      <a:pt x="120" y="134"/>
                    </a:cubicBezTo>
                    <a:cubicBezTo>
                      <a:pt x="120" y="125"/>
                      <a:pt x="110" y="117"/>
                      <a:pt x="99" y="117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99" name="Freeform 165"/>
              <p:cNvSpPr/>
              <p:nvPr/>
            </p:nvSpPr>
            <p:spPr bwMode="auto">
              <a:xfrm>
                <a:off x="1114" y="2962"/>
                <a:ext cx="22" cy="171"/>
              </a:xfrm>
              <a:custGeom>
                <a:avLst/>
                <a:gdLst>
                  <a:gd name="T0" fmla="*/ 6 w 12"/>
                  <a:gd name="T1" fmla="*/ 92 h 92"/>
                  <a:gd name="T2" fmla="*/ 0 w 12"/>
                  <a:gd name="T3" fmla="*/ 86 h 92"/>
                  <a:gd name="T4" fmla="*/ 0 w 12"/>
                  <a:gd name="T5" fmla="*/ 6 h 92"/>
                  <a:gd name="T6" fmla="*/ 6 w 12"/>
                  <a:gd name="T7" fmla="*/ 0 h 92"/>
                  <a:gd name="T8" fmla="*/ 12 w 12"/>
                  <a:gd name="T9" fmla="*/ 6 h 92"/>
                  <a:gd name="T10" fmla="*/ 12 w 12"/>
                  <a:gd name="T11" fmla="*/ 86 h 92"/>
                  <a:gd name="T12" fmla="*/ 6 w 12"/>
                  <a:gd name="T13" fmla="*/ 92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" h="92">
                    <a:moveTo>
                      <a:pt x="6" y="92"/>
                    </a:moveTo>
                    <a:cubicBezTo>
                      <a:pt x="2" y="92"/>
                      <a:pt x="0" y="90"/>
                      <a:pt x="0" y="8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3"/>
                      <a:pt x="2" y="0"/>
                      <a:pt x="6" y="0"/>
                    </a:cubicBezTo>
                    <a:cubicBezTo>
                      <a:pt x="9" y="0"/>
                      <a:pt x="12" y="3"/>
                      <a:pt x="12" y="6"/>
                    </a:cubicBezTo>
                    <a:cubicBezTo>
                      <a:pt x="12" y="86"/>
                      <a:pt x="12" y="86"/>
                      <a:pt x="12" y="86"/>
                    </a:cubicBezTo>
                    <a:cubicBezTo>
                      <a:pt x="12" y="90"/>
                      <a:pt x="9" y="92"/>
                      <a:pt x="6" y="9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00" name="Freeform 166"/>
              <p:cNvSpPr/>
              <p:nvPr/>
            </p:nvSpPr>
            <p:spPr bwMode="auto">
              <a:xfrm>
                <a:off x="1016" y="2827"/>
                <a:ext cx="216" cy="121"/>
              </a:xfrm>
              <a:custGeom>
                <a:avLst/>
                <a:gdLst>
                  <a:gd name="T0" fmla="*/ 111 w 117"/>
                  <a:gd name="T1" fmla="*/ 65 h 65"/>
                  <a:gd name="T2" fmla="*/ 105 w 117"/>
                  <a:gd name="T3" fmla="*/ 59 h 65"/>
                  <a:gd name="T4" fmla="*/ 59 w 117"/>
                  <a:gd name="T5" fmla="*/ 12 h 65"/>
                  <a:gd name="T6" fmla="*/ 12 w 117"/>
                  <a:gd name="T7" fmla="*/ 59 h 65"/>
                  <a:gd name="T8" fmla="*/ 6 w 117"/>
                  <a:gd name="T9" fmla="*/ 65 h 65"/>
                  <a:gd name="T10" fmla="*/ 0 w 117"/>
                  <a:gd name="T11" fmla="*/ 59 h 65"/>
                  <a:gd name="T12" fmla="*/ 59 w 117"/>
                  <a:gd name="T13" fmla="*/ 0 h 65"/>
                  <a:gd name="T14" fmla="*/ 117 w 117"/>
                  <a:gd name="T15" fmla="*/ 59 h 65"/>
                  <a:gd name="T16" fmla="*/ 111 w 117"/>
                  <a:gd name="T17" fmla="*/ 65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7" h="65">
                    <a:moveTo>
                      <a:pt x="111" y="65"/>
                    </a:moveTo>
                    <a:cubicBezTo>
                      <a:pt x="108" y="65"/>
                      <a:pt x="105" y="62"/>
                      <a:pt x="105" y="59"/>
                    </a:cubicBezTo>
                    <a:cubicBezTo>
                      <a:pt x="105" y="33"/>
                      <a:pt x="84" y="12"/>
                      <a:pt x="59" y="12"/>
                    </a:cubicBezTo>
                    <a:cubicBezTo>
                      <a:pt x="33" y="12"/>
                      <a:pt x="12" y="33"/>
                      <a:pt x="12" y="59"/>
                    </a:cubicBezTo>
                    <a:cubicBezTo>
                      <a:pt x="12" y="62"/>
                      <a:pt x="9" y="65"/>
                      <a:pt x="6" y="65"/>
                    </a:cubicBezTo>
                    <a:cubicBezTo>
                      <a:pt x="3" y="65"/>
                      <a:pt x="0" y="62"/>
                      <a:pt x="0" y="59"/>
                    </a:cubicBezTo>
                    <a:cubicBezTo>
                      <a:pt x="0" y="27"/>
                      <a:pt x="26" y="0"/>
                      <a:pt x="59" y="0"/>
                    </a:cubicBezTo>
                    <a:cubicBezTo>
                      <a:pt x="91" y="0"/>
                      <a:pt x="117" y="27"/>
                      <a:pt x="117" y="59"/>
                    </a:cubicBezTo>
                    <a:cubicBezTo>
                      <a:pt x="117" y="62"/>
                      <a:pt x="114" y="65"/>
                      <a:pt x="111" y="65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01" name="Oval 167"/>
              <p:cNvSpPr>
                <a:spLocks noChangeArrowheads="1"/>
              </p:cNvSpPr>
              <p:nvPr/>
            </p:nvSpPr>
            <p:spPr bwMode="auto">
              <a:xfrm>
                <a:off x="1075" y="2887"/>
                <a:ext cx="98" cy="100"/>
              </a:xfrm>
              <a:prstGeom prst="ellipse">
                <a:avLst/>
              </a:pr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02" name="Freeform 168"/>
              <p:cNvSpPr/>
              <p:nvPr/>
            </p:nvSpPr>
            <p:spPr bwMode="auto">
              <a:xfrm>
                <a:off x="955" y="2766"/>
                <a:ext cx="338" cy="182"/>
              </a:xfrm>
              <a:custGeom>
                <a:avLst/>
                <a:gdLst>
                  <a:gd name="T0" fmla="*/ 177 w 183"/>
                  <a:gd name="T1" fmla="*/ 98 h 98"/>
                  <a:gd name="T2" fmla="*/ 171 w 183"/>
                  <a:gd name="T3" fmla="*/ 92 h 98"/>
                  <a:gd name="T4" fmla="*/ 92 w 183"/>
                  <a:gd name="T5" fmla="*/ 12 h 98"/>
                  <a:gd name="T6" fmla="*/ 12 w 183"/>
                  <a:gd name="T7" fmla="*/ 92 h 98"/>
                  <a:gd name="T8" fmla="*/ 6 w 183"/>
                  <a:gd name="T9" fmla="*/ 98 h 98"/>
                  <a:gd name="T10" fmla="*/ 0 w 183"/>
                  <a:gd name="T11" fmla="*/ 92 h 98"/>
                  <a:gd name="T12" fmla="*/ 92 w 183"/>
                  <a:gd name="T13" fmla="*/ 0 h 98"/>
                  <a:gd name="T14" fmla="*/ 183 w 183"/>
                  <a:gd name="T15" fmla="*/ 92 h 98"/>
                  <a:gd name="T16" fmla="*/ 177 w 183"/>
                  <a:gd name="T17" fmla="*/ 98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83" h="98">
                    <a:moveTo>
                      <a:pt x="177" y="98"/>
                    </a:moveTo>
                    <a:cubicBezTo>
                      <a:pt x="174" y="98"/>
                      <a:pt x="171" y="95"/>
                      <a:pt x="171" y="92"/>
                    </a:cubicBezTo>
                    <a:cubicBezTo>
                      <a:pt x="171" y="48"/>
                      <a:pt x="135" y="12"/>
                      <a:pt x="92" y="12"/>
                    </a:cubicBezTo>
                    <a:cubicBezTo>
                      <a:pt x="48" y="12"/>
                      <a:pt x="12" y="48"/>
                      <a:pt x="12" y="92"/>
                    </a:cubicBezTo>
                    <a:cubicBezTo>
                      <a:pt x="12" y="95"/>
                      <a:pt x="9" y="98"/>
                      <a:pt x="6" y="98"/>
                    </a:cubicBezTo>
                    <a:cubicBezTo>
                      <a:pt x="3" y="98"/>
                      <a:pt x="0" y="95"/>
                      <a:pt x="0" y="92"/>
                    </a:cubicBezTo>
                    <a:cubicBezTo>
                      <a:pt x="0" y="41"/>
                      <a:pt x="41" y="0"/>
                      <a:pt x="92" y="0"/>
                    </a:cubicBezTo>
                    <a:cubicBezTo>
                      <a:pt x="142" y="0"/>
                      <a:pt x="183" y="41"/>
                      <a:pt x="183" y="92"/>
                    </a:cubicBezTo>
                    <a:cubicBezTo>
                      <a:pt x="183" y="95"/>
                      <a:pt x="180" y="98"/>
                      <a:pt x="177" y="98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03" name="Freeform 169"/>
              <p:cNvSpPr/>
              <p:nvPr/>
            </p:nvSpPr>
            <p:spPr bwMode="auto">
              <a:xfrm>
                <a:off x="463" y="423"/>
                <a:ext cx="42" cy="79"/>
              </a:xfrm>
              <a:custGeom>
                <a:avLst/>
                <a:gdLst>
                  <a:gd name="T0" fmla="*/ 18 w 23"/>
                  <a:gd name="T1" fmla="*/ 43 h 43"/>
                  <a:gd name="T2" fmla="*/ 16 w 23"/>
                  <a:gd name="T3" fmla="*/ 43 h 43"/>
                  <a:gd name="T4" fmla="*/ 2 w 23"/>
                  <a:gd name="T5" fmla="*/ 22 h 43"/>
                  <a:gd name="T6" fmla="*/ 8 w 23"/>
                  <a:gd name="T7" fmla="*/ 2 h 43"/>
                  <a:gd name="T8" fmla="*/ 13 w 23"/>
                  <a:gd name="T9" fmla="*/ 2 h 43"/>
                  <a:gd name="T10" fmla="*/ 14 w 23"/>
                  <a:gd name="T11" fmla="*/ 7 h 43"/>
                  <a:gd name="T12" fmla="*/ 14 w 23"/>
                  <a:gd name="T13" fmla="*/ 7 h 43"/>
                  <a:gd name="T14" fmla="*/ 10 w 23"/>
                  <a:gd name="T15" fmla="*/ 21 h 43"/>
                  <a:gd name="T16" fmla="*/ 21 w 23"/>
                  <a:gd name="T17" fmla="*/ 36 h 43"/>
                  <a:gd name="T18" fmla="*/ 22 w 23"/>
                  <a:gd name="T19" fmla="*/ 42 h 43"/>
                  <a:gd name="T20" fmla="*/ 18 w 23"/>
                  <a:gd name="T2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3" h="43">
                    <a:moveTo>
                      <a:pt x="18" y="43"/>
                    </a:moveTo>
                    <a:cubicBezTo>
                      <a:pt x="17" y="43"/>
                      <a:pt x="17" y="43"/>
                      <a:pt x="16" y="43"/>
                    </a:cubicBezTo>
                    <a:cubicBezTo>
                      <a:pt x="8" y="37"/>
                      <a:pt x="3" y="30"/>
                      <a:pt x="2" y="22"/>
                    </a:cubicBezTo>
                    <a:cubicBezTo>
                      <a:pt x="0" y="11"/>
                      <a:pt x="8" y="2"/>
                      <a:pt x="8" y="2"/>
                    </a:cubicBezTo>
                    <a:cubicBezTo>
                      <a:pt x="9" y="0"/>
                      <a:pt x="12" y="0"/>
                      <a:pt x="13" y="2"/>
                    </a:cubicBezTo>
                    <a:cubicBezTo>
                      <a:pt x="15" y="3"/>
                      <a:pt x="15" y="5"/>
                      <a:pt x="14" y="7"/>
                    </a:cubicBezTo>
                    <a:cubicBezTo>
                      <a:pt x="14" y="7"/>
                      <a:pt x="14" y="7"/>
                      <a:pt x="14" y="7"/>
                    </a:cubicBezTo>
                    <a:cubicBezTo>
                      <a:pt x="14" y="7"/>
                      <a:pt x="9" y="13"/>
                      <a:pt x="10" y="21"/>
                    </a:cubicBezTo>
                    <a:cubicBezTo>
                      <a:pt x="10" y="27"/>
                      <a:pt x="14" y="32"/>
                      <a:pt x="21" y="36"/>
                    </a:cubicBezTo>
                    <a:cubicBezTo>
                      <a:pt x="22" y="37"/>
                      <a:pt x="23" y="40"/>
                      <a:pt x="22" y="42"/>
                    </a:cubicBezTo>
                    <a:cubicBezTo>
                      <a:pt x="21" y="43"/>
                      <a:pt x="20" y="43"/>
                      <a:pt x="18" y="43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04" name="Freeform 170"/>
              <p:cNvSpPr/>
              <p:nvPr/>
            </p:nvSpPr>
            <p:spPr bwMode="auto">
              <a:xfrm>
                <a:off x="224" y="425"/>
                <a:ext cx="280" cy="77"/>
              </a:xfrm>
              <a:custGeom>
                <a:avLst/>
                <a:gdLst>
                  <a:gd name="T0" fmla="*/ 147 w 151"/>
                  <a:gd name="T1" fmla="*/ 42 h 42"/>
                  <a:gd name="T2" fmla="*/ 21 w 151"/>
                  <a:gd name="T3" fmla="*/ 42 h 42"/>
                  <a:gd name="T4" fmla="*/ 20 w 151"/>
                  <a:gd name="T5" fmla="*/ 42 h 42"/>
                  <a:gd name="T6" fmla="*/ 5 w 151"/>
                  <a:gd name="T7" fmla="*/ 34 h 42"/>
                  <a:gd name="T8" fmla="*/ 1 w 151"/>
                  <a:gd name="T9" fmla="*/ 19 h 42"/>
                  <a:gd name="T10" fmla="*/ 21 w 151"/>
                  <a:gd name="T11" fmla="*/ 0 h 42"/>
                  <a:gd name="T12" fmla="*/ 147 w 151"/>
                  <a:gd name="T13" fmla="*/ 0 h 42"/>
                  <a:gd name="T14" fmla="*/ 151 w 151"/>
                  <a:gd name="T15" fmla="*/ 4 h 42"/>
                  <a:gd name="T16" fmla="*/ 147 w 151"/>
                  <a:gd name="T17" fmla="*/ 8 h 42"/>
                  <a:gd name="T18" fmla="*/ 21 w 151"/>
                  <a:gd name="T19" fmla="*/ 8 h 42"/>
                  <a:gd name="T20" fmla="*/ 9 w 151"/>
                  <a:gd name="T21" fmla="*/ 19 h 42"/>
                  <a:gd name="T22" fmla="*/ 9 w 151"/>
                  <a:gd name="T23" fmla="*/ 20 h 42"/>
                  <a:gd name="T24" fmla="*/ 21 w 151"/>
                  <a:gd name="T25" fmla="*/ 34 h 42"/>
                  <a:gd name="T26" fmla="*/ 147 w 151"/>
                  <a:gd name="T27" fmla="*/ 34 h 42"/>
                  <a:gd name="T28" fmla="*/ 151 w 151"/>
                  <a:gd name="T29" fmla="*/ 38 h 42"/>
                  <a:gd name="T30" fmla="*/ 147 w 151"/>
                  <a:gd name="T31" fmla="*/ 42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51" h="42">
                    <a:moveTo>
                      <a:pt x="147" y="42"/>
                    </a:moveTo>
                    <a:cubicBezTo>
                      <a:pt x="21" y="42"/>
                      <a:pt x="21" y="42"/>
                      <a:pt x="21" y="42"/>
                    </a:cubicBezTo>
                    <a:cubicBezTo>
                      <a:pt x="21" y="42"/>
                      <a:pt x="21" y="42"/>
                      <a:pt x="20" y="42"/>
                    </a:cubicBezTo>
                    <a:cubicBezTo>
                      <a:pt x="14" y="41"/>
                      <a:pt x="8" y="39"/>
                      <a:pt x="5" y="34"/>
                    </a:cubicBezTo>
                    <a:cubicBezTo>
                      <a:pt x="0" y="28"/>
                      <a:pt x="1" y="20"/>
                      <a:pt x="1" y="19"/>
                    </a:cubicBezTo>
                    <a:cubicBezTo>
                      <a:pt x="1" y="4"/>
                      <a:pt x="14" y="0"/>
                      <a:pt x="21" y="0"/>
                    </a:cubicBezTo>
                    <a:cubicBezTo>
                      <a:pt x="147" y="0"/>
                      <a:pt x="147" y="0"/>
                      <a:pt x="147" y="0"/>
                    </a:cubicBezTo>
                    <a:cubicBezTo>
                      <a:pt x="149" y="0"/>
                      <a:pt x="151" y="1"/>
                      <a:pt x="151" y="4"/>
                    </a:cubicBezTo>
                    <a:cubicBezTo>
                      <a:pt x="151" y="6"/>
                      <a:pt x="149" y="8"/>
                      <a:pt x="147" y="8"/>
                    </a:cubicBezTo>
                    <a:cubicBezTo>
                      <a:pt x="21" y="8"/>
                      <a:pt x="21" y="8"/>
                      <a:pt x="21" y="8"/>
                    </a:cubicBezTo>
                    <a:cubicBezTo>
                      <a:pt x="20" y="8"/>
                      <a:pt x="9" y="8"/>
                      <a:pt x="9" y="19"/>
                    </a:cubicBezTo>
                    <a:cubicBezTo>
                      <a:pt x="9" y="19"/>
                      <a:pt x="9" y="19"/>
                      <a:pt x="9" y="20"/>
                    </a:cubicBezTo>
                    <a:cubicBezTo>
                      <a:pt x="9" y="22"/>
                      <a:pt x="8" y="32"/>
                      <a:pt x="21" y="34"/>
                    </a:cubicBezTo>
                    <a:cubicBezTo>
                      <a:pt x="147" y="34"/>
                      <a:pt x="147" y="34"/>
                      <a:pt x="147" y="34"/>
                    </a:cubicBezTo>
                    <a:cubicBezTo>
                      <a:pt x="149" y="34"/>
                      <a:pt x="151" y="36"/>
                      <a:pt x="151" y="38"/>
                    </a:cubicBezTo>
                    <a:cubicBezTo>
                      <a:pt x="151" y="41"/>
                      <a:pt x="149" y="42"/>
                      <a:pt x="147" y="4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05" name="Freeform 171"/>
              <p:cNvSpPr/>
              <p:nvPr/>
            </p:nvSpPr>
            <p:spPr bwMode="auto">
              <a:xfrm>
                <a:off x="226" y="465"/>
                <a:ext cx="290" cy="319"/>
              </a:xfrm>
              <a:custGeom>
                <a:avLst/>
                <a:gdLst>
                  <a:gd name="T0" fmla="*/ 153 w 157"/>
                  <a:gd name="T1" fmla="*/ 12 h 172"/>
                  <a:gd name="T2" fmla="*/ 28 w 157"/>
                  <a:gd name="T3" fmla="*/ 12 h 172"/>
                  <a:gd name="T4" fmla="*/ 26 w 157"/>
                  <a:gd name="T5" fmla="*/ 12 h 172"/>
                  <a:gd name="T6" fmla="*/ 26 w 157"/>
                  <a:gd name="T7" fmla="*/ 12 h 172"/>
                  <a:gd name="T8" fmla="*/ 23 w 157"/>
                  <a:gd name="T9" fmla="*/ 13 h 172"/>
                  <a:gd name="T10" fmla="*/ 8 w 157"/>
                  <a:gd name="T11" fmla="*/ 3 h 172"/>
                  <a:gd name="T12" fmla="*/ 3 w 157"/>
                  <a:gd name="T13" fmla="*/ 0 h 172"/>
                  <a:gd name="T14" fmla="*/ 0 w 157"/>
                  <a:gd name="T15" fmla="*/ 4 h 172"/>
                  <a:gd name="T16" fmla="*/ 0 w 157"/>
                  <a:gd name="T17" fmla="*/ 46 h 172"/>
                  <a:gd name="T18" fmla="*/ 34 w 157"/>
                  <a:gd name="T19" fmla="*/ 36 h 172"/>
                  <a:gd name="T20" fmla="*/ 93 w 157"/>
                  <a:gd name="T21" fmla="*/ 95 h 172"/>
                  <a:gd name="T22" fmla="*/ 34 w 157"/>
                  <a:gd name="T23" fmla="*/ 155 h 172"/>
                  <a:gd name="T24" fmla="*/ 0 w 157"/>
                  <a:gd name="T25" fmla="*/ 144 h 172"/>
                  <a:gd name="T26" fmla="*/ 0 w 157"/>
                  <a:gd name="T27" fmla="*/ 151 h 172"/>
                  <a:gd name="T28" fmla="*/ 0 w 157"/>
                  <a:gd name="T29" fmla="*/ 152 h 172"/>
                  <a:gd name="T30" fmla="*/ 25 w 157"/>
                  <a:gd name="T31" fmla="*/ 172 h 172"/>
                  <a:gd name="T32" fmla="*/ 25 w 157"/>
                  <a:gd name="T33" fmla="*/ 168 h 172"/>
                  <a:gd name="T34" fmla="*/ 25 w 157"/>
                  <a:gd name="T35" fmla="*/ 172 h 172"/>
                  <a:gd name="T36" fmla="*/ 153 w 157"/>
                  <a:gd name="T37" fmla="*/ 172 h 172"/>
                  <a:gd name="T38" fmla="*/ 157 w 157"/>
                  <a:gd name="T39" fmla="*/ 168 h 172"/>
                  <a:gd name="T40" fmla="*/ 157 w 157"/>
                  <a:gd name="T41" fmla="*/ 16 h 172"/>
                  <a:gd name="T42" fmla="*/ 153 w 157"/>
                  <a:gd name="T43" fmla="*/ 12 h 1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57" h="172">
                    <a:moveTo>
                      <a:pt x="153" y="12"/>
                    </a:moveTo>
                    <a:cubicBezTo>
                      <a:pt x="28" y="12"/>
                      <a:pt x="28" y="12"/>
                      <a:pt x="28" y="12"/>
                    </a:cubicBezTo>
                    <a:cubicBezTo>
                      <a:pt x="26" y="12"/>
                      <a:pt x="26" y="12"/>
                      <a:pt x="26" y="12"/>
                    </a:cubicBezTo>
                    <a:cubicBezTo>
                      <a:pt x="26" y="12"/>
                      <a:pt x="26" y="12"/>
                      <a:pt x="26" y="12"/>
                    </a:cubicBezTo>
                    <a:cubicBezTo>
                      <a:pt x="25" y="13"/>
                      <a:pt x="24" y="13"/>
                      <a:pt x="23" y="13"/>
                    </a:cubicBezTo>
                    <a:cubicBezTo>
                      <a:pt x="13" y="13"/>
                      <a:pt x="8" y="3"/>
                      <a:pt x="8" y="3"/>
                    </a:cubicBezTo>
                    <a:cubicBezTo>
                      <a:pt x="7" y="1"/>
                      <a:pt x="5" y="0"/>
                      <a:pt x="3" y="0"/>
                    </a:cubicBezTo>
                    <a:cubicBezTo>
                      <a:pt x="1" y="1"/>
                      <a:pt x="0" y="2"/>
                      <a:pt x="0" y="4"/>
                    </a:cubicBezTo>
                    <a:cubicBezTo>
                      <a:pt x="0" y="46"/>
                      <a:pt x="0" y="46"/>
                      <a:pt x="0" y="46"/>
                    </a:cubicBezTo>
                    <a:cubicBezTo>
                      <a:pt x="10" y="40"/>
                      <a:pt x="21" y="36"/>
                      <a:pt x="34" y="36"/>
                    </a:cubicBezTo>
                    <a:cubicBezTo>
                      <a:pt x="66" y="36"/>
                      <a:pt x="93" y="62"/>
                      <a:pt x="93" y="95"/>
                    </a:cubicBezTo>
                    <a:cubicBezTo>
                      <a:pt x="93" y="128"/>
                      <a:pt x="66" y="155"/>
                      <a:pt x="34" y="155"/>
                    </a:cubicBezTo>
                    <a:cubicBezTo>
                      <a:pt x="21" y="155"/>
                      <a:pt x="10" y="151"/>
                      <a:pt x="0" y="144"/>
                    </a:cubicBezTo>
                    <a:cubicBezTo>
                      <a:pt x="0" y="151"/>
                      <a:pt x="0" y="151"/>
                      <a:pt x="0" y="151"/>
                    </a:cubicBezTo>
                    <a:cubicBezTo>
                      <a:pt x="0" y="152"/>
                      <a:pt x="0" y="152"/>
                      <a:pt x="0" y="152"/>
                    </a:cubicBezTo>
                    <a:cubicBezTo>
                      <a:pt x="3" y="171"/>
                      <a:pt x="23" y="172"/>
                      <a:pt x="25" y="172"/>
                    </a:cubicBezTo>
                    <a:cubicBezTo>
                      <a:pt x="25" y="168"/>
                      <a:pt x="25" y="168"/>
                      <a:pt x="25" y="168"/>
                    </a:cubicBezTo>
                    <a:cubicBezTo>
                      <a:pt x="25" y="172"/>
                      <a:pt x="25" y="172"/>
                      <a:pt x="25" y="172"/>
                    </a:cubicBezTo>
                    <a:cubicBezTo>
                      <a:pt x="153" y="172"/>
                      <a:pt x="153" y="172"/>
                      <a:pt x="153" y="172"/>
                    </a:cubicBezTo>
                    <a:cubicBezTo>
                      <a:pt x="155" y="172"/>
                      <a:pt x="157" y="170"/>
                      <a:pt x="157" y="168"/>
                    </a:cubicBezTo>
                    <a:cubicBezTo>
                      <a:pt x="157" y="16"/>
                      <a:pt x="157" y="16"/>
                      <a:pt x="157" y="16"/>
                    </a:cubicBezTo>
                    <a:cubicBezTo>
                      <a:pt x="157" y="14"/>
                      <a:pt x="155" y="12"/>
                      <a:pt x="153" y="1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06" name="Freeform 172"/>
              <p:cNvSpPr/>
              <p:nvPr/>
            </p:nvSpPr>
            <p:spPr bwMode="auto">
              <a:xfrm>
                <a:off x="182" y="599"/>
                <a:ext cx="31" cy="35"/>
              </a:xfrm>
              <a:custGeom>
                <a:avLst/>
                <a:gdLst>
                  <a:gd name="T0" fmla="*/ 5 w 17"/>
                  <a:gd name="T1" fmla="*/ 0 h 19"/>
                  <a:gd name="T2" fmla="*/ 17 w 17"/>
                  <a:gd name="T3" fmla="*/ 0 h 19"/>
                  <a:gd name="T4" fmla="*/ 15 w 17"/>
                  <a:gd name="T5" fmla="*/ 19 h 19"/>
                  <a:gd name="T6" fmla="*/ 0 w 17"/>
                  <a:gd name="T7" fmla="*/ 19 h 19"/>
                  <a:gd name="T8" fmla="*/ 5 w 17"/>
                  <a:gd name="T9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19">
                    <a:moveTo>
                      <a:pt x="5" y="0"/>
                    </a:moveTo>
                    <a:cubicBezTo>
                      <a:pt x="17" y="0"/>
                      <a:pt x="17" y="0"/>
                      <a:pt x="17" y="0"/>
                    </a:cubicBezTo>
                    <a:cubicBezTo>
                      <a:pt x="16" y="6"/>
                      <a:pt x="15" y="12"/>
                      <a:pt x="15" y="19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1" y="12"/>
                      <a:pt x="2" y="6"/>
                      <a:pt x="5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07" name="Freeform 173"/>
              <p:cNvSpPr/>
              <p:nvPr/>
            </p:nvSpPr>
            <p:spPr bwMode="auto">
              <a:xfrm>
                <a:off x="363" y="599"/>
                <a:ext cx="31" cy="35"/>
              </a:xfrm>
              <a:custGeom>
                <a:avLst/>
                <a:gdLst>
                  <a:gd name="T0" fmla="*/ 17 w 17"/>
                  <a:gd name="T1" fmla="*/ 19 h 19"/>
                  <a:gd name="T2" fmla="*/ 3 w 17"/>
                  <a:gd name="T3" fmla="*/ 19 h 19"/>
                  <a:gd name="T4" fmla="*/ 0 w 17"/>
                  <a:gd name="T5" fmla="*/ 0 h 19"/>
                  <a:gd name="T6" fmla="*/ 12 w 17"/>
                  <a:gd name="T7" fmla="*/ 0 h 19"/>
                  <a:gd name="T8" fmla="*/ 17 w 17"/>
                  <a:gd name="T9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19">
                    <a:moveTo>
                      <a:pt x="17" y="19"/>
                    </a:moveTo>
                    <a:cubicBezTo>
                      <a:pt x="3" y="19"/>
                      <a:pt x="3" y="19"/>
                      <a:pt x="3" y="19"/>
                    </a:cubicBezTo>
                    <a:cubicBezTo>
                      <a:pt x="2" y="12"/>
                      <a:pt x="1" y="6"/>
                      <a:pt x="0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5" y="6"/>
                      <a:pt x="17" y="12"/>
                      <a:pt x="17" y="19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08" name="Freeform 174"/>
              <p:cNvSpPr/>
              <p:nvPr/>
            </p:nvSpPr>
            <p:spPr bwMode="auto">
              <a:xfrm>
                <a:off x="322" y="599"/>
                <a:ext cx="30" cy="35"/>
              </a:xfrm>
              <a:custGeom>
                <a:avLst/>
                <a:gdLst>
                  <a:gd name="T0" fmla="*/ 16 w 16"/>
                  <a:gd name="T1" fmla="*/ 19 h 19"/>
                  <a:gd name="T2" fmla="*/ 1 w 16"/>
                  <a:gd name="T3" fmla="*/ 19 h 19"/>
                  <a:gd name="T4" fmla="*/ 0 w 16"/>
                  <a:gd name="T5" fmla="*/ 0 h 19"/>
                  <a:gd name="T6" fmla="*/ 13 w 16"/>
                  <a:gd name="T7" fmla="*/ 0 h 19"/>
                  <a:gd name="T8" fmla="*/ 16 w 16"/>
                  <a:gd name="T9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19">
                    <a:moveTo>
                      <a:pt x="16" y="19"/>
                    </a:moveTo>
                    <a:cubicBezTo>
                      <a:pt x="1" y="19"/>
                      <a:pt x="1" y="19"/>
                      <a:pt x="1" y="19"/>
                    </a:cubicBezTo>
                    <a:cubicBezTo>
                      <a:pt x="1" y="13"/>
                      <a:pt x="0" y="6"/>
                      <a:pt x="0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5" y="6"/>
                      <a:pt x="16" y="12"/>
                      <a:pt x="16" y="19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09" name="Freeform 175"/>
              <p:cNvSpPr/>
              <p:nvPr/>
            </p:nvSpPr>
            <p:spPr bwMode="auto">
              <a:xfrm>
                <a:off x="272" y="701"/>
                <a:ext cx="32" cy="48"/>
              </a:xfrm>
              <a:custGeom>
                <a:avLst/>
                <a:gdLst>
                  <a:gd name="T0" fmla="*/ 9 w 17"/>
                  <a:gd name="T1" fmla="*/ 26 h 26"/>
                  <a:gd name="T2" fmla="*/ 0 w 17"/>
                  <a:gd name="T3" fmla="*/ 0 h 26"/>
                  <a:gd name="T4" fmla="*/ 17 w 17"/>
                  <a:gd name="T5" fmla="*/ 0 h 26"/>
                  <a:gd name="T6" fmla="*/ 9 w 17"/>
                  <a:gd name="T7" fmla="*/ 2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7" h="26">
                    <a:moveTo>
                      <a:pt x="9" y="26"/>
                    </a:moveTo>
                    <a:cubicBezTo>
                      <a:pt x="6" y="25"/>
                      <a:pt x="2" y="16"/>
                      <a:pt x="0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5" y="16"/>
                      <a:pt x="11" y="25"/>
                      <a:pt x="9" y="2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10" name="Freeform 176"/>
              <p:cNvSpPr/>
              <p:nvPr/>
            </p:nvSpPr>
            <p:spPr bwMode="auto">
              <a:xfrm>
                <a:off x="269" y="649"/>
                <a:ext cx="38" cy="37"/>
              </a:xfrm>
              <a:custGeom>
                <a:avLst/>
                <a:gdLst>
                  <a:gd name="T0" fmla="*/ 1 w 21"/>
                  <a:gd name="T1" fmla="*/ 20 h 20"/>
                  <a:gd name="T2" fmla="*/ 0 w 21"/>
                  <a:gd name="T3" fmla="*/ 0 h 20"/>
                  <a:gd name="T4" fmla="*/ 21 w 21"/>
                  <a:gd name="T5" fmla="*/ 0 h 20"/>
                  <a:gd name="T6" fmla="*/ 20 w 21"/>
                  <a:gd name="T7" fmla="*/ 20 h 20"/>
                  <a:gd name="T8" fmla="*/ 1 w 21"/>
                  <a:gd name="T9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20">
                    <a:moveTo>
                      <a:pt x="1" y="20"/>
                    </a:moveTo>
                    <a:cubicBezTo>
                      <a:pt x="0" y="14"/>
                      <a:pt x="0" y="8"/>
                      <a:pt x="0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8"/>
                      <a:pt x="21" y="14"/>
                      <a:pt x="20" y="20"/>
                    </a:cubicBezTo>
                    <a:lnTo>
                      <a:pt x="1" y="2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11" name="Freeform 177"/>
              <p:cNvSpPr/>
              <p:nvPr/>
            </p:nvSpPr>
            <p:spPr bwMode="auto">
              <a:xfrm>
                <a:off x="269" y="599"/>
                <a:ext cx="38" cy="35"/>
              </a:xfrm>
              <a:custGeom>
                <a:avLst/>
                <a:gdLst>
                  <a:gd name="T0" fmla="*/ 0 w 21"/>
                  <a:gd name="T1" fmla="*/ 19 h 19"/>
                  <a:gd name="T2" fmla="*/ 1 w 21"/>
                  <a:gd name="T3" fmla="*/ 0 h 19"/>
                  <a:gd name="T4" fmla="*/ 20 w 21"/>
                  <a:gd name="T5" fmla="*/ 0 h 19"/>
                  <a:gd name="T6" fmla="*/ 21 w 21"/>
                  <a:gd name="T7" fmla="*/ 19 h 19"/>
                  <a:gd name="T8" fmla="*/ 0 w 21"/>
                  <a:gd name="T9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19">
                    <a:moveTo>
                      <a:pt x="0" y="19"/>
                    </a:moveTo>
                    <a:cubicBezTo>
                      <a:pt x="0" y="12"/>
                      <a:pt x="0" y="5"/>
                      <a:pt x="1" y="0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21" y="5"/>
                      <a:pt x="21" y="12"/>
                      <a:pt x="21" y="19"/>
                    </a:cubicBezTo>
                    <a:lnTo>
                      <a:pt x="0" y="19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12" name="Freeform 178"/>
              <p:cNvSpPr/>
              <p:nvPr/>
            </p:nvSpPr>
            <p:spPr bwMode="auto">
              <a:xfrm>
                <a:off x="272" y="534"/>
                <a:ext cx="32" cy="48"/>
              </a:xfrm>
              <a:custGeom>
                <a:avLst/>
                <a:gdLst>
                  <a:gd name="T0" fmla="*/ 9 w 17"/>
                  <a:gd name="T1" fmla="*/ 0 h 26"/>
                  <a:gd name="T2" fmla="*/ 9 w 17"/>
                  <a:gd name="T3" fmla="*/ 0 h 26"/>
                  <a:gd name="T4" fmla="*/ 17 w 17"/>
                  <a:gd name="T5" fmla="*/ 26 h 26"/>
                  <a:gd name="T6" fmla="*/ 0 w 17"/>
                  <a:gd name="T7" fmla="*/ 26 h 26"/>
                  <a:gd name="T8" fmla="*/ 9 w 17"/>
                  <a:gd name="T9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26">
                    <a:moveTo>
                      <a:pt x="9" y="0"/>
                    </a:moveTo>
                    <a:cubicBezTo>
                      <a:pt x="9" y="0"/>
                      <a:pt x="9" y="0"/>
                      <a:pt x="9" y="0"/>
                    </a:cubicBezTo>
                    <a:cubicBezTo>
                      <a:pt x="11" y="1"/>
                      <a:pt x="15" y="10"/>
                      <a:pt x="17" y="26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2" y="10"/>
                      <a:pt x="6" y="1"/>
                      <a:pt x="9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13" name="Freeform 179"/>
              <p:cNvSpPr/>
              <p:nvPr/>
            </p:nvSpPr>
            <p:spPr bwMode="auto">
              <a:xfrm>
                <a:off x="309" y="541"/>
                <a:ext cx="34" cy="41"/>
              </a:xfrm>
              <a:custGeom>
                <a:avLst/>
                <a:gdLst>
                  <a:gd name="T0" fmla="*/ 6 w 18"/>
                  <a:gd name="T1" fmla="*/ 22 h 22"/>
                  <a:gd name="T2" fmla="*/ 0 w 18"/>
                  <a:gd name="T3" fmla="*/ 0 h 22"/>
                  <a:gd name="T4" fmla="*/ 18 w 18"/>
                  <a:gd name="T5" fmla="*/ 22 h 22"/>
                  <a:gd name="T6" fmla="*/ 6 w 18"/>
                  <a:gd name="T7" fmla="*/ 2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8" h="22">
                    <a:moveTo>
                      <a:pt x="6" y="22"/>
                    </a:moveTo>
                    <a:cubicBezTo>
                      <a:pt x="5" y="14"/>
                      <a:pt x="3" y="6"/>
                      <a:pt x="0" y="0"/>
                    </a:cubicBezTo>
                    <a:cubicBezTo>
                      <a:pt x="7" y="4"/>
                      <a:pt x="13" y="12"/>
                      <a:pt x="18" y="22"/>
                    </a:cubicBezTo>
                    <a:lnTo>
                      <a:pt x="6" y="22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14" name="Freeform 180"/>
              <p:cNvSpPr/>
              <p:nvPr/>
            </p:nvSpPr>
            <p:spPr bwMode="auto">
              <a:xfrm>
                <a:off x="235" y="541"/>
                <a:ext cx="32" cy="41"/>
              </a:xfrm>
              <a:custGeom>
                <a:avLst/>
                <a:gdLst>
                  <a:gd name="T0" fmla="*/ 17 w 17"/>
                  <a:gd name="T1" fmla="*/ 0 h 22"/>
                  <a:gd name="T2" fmla="*/ 11 w 17"/>
                  <a:gd name="T3" fmla="*/ 22 h 22"/>
                  <a:gd name="T4" fmla="*/ 0 w 17"/>
                  <a:gd name="T5" fmla="*/ 22 h 22"/>
                  <a:gd name="T6" fmla="*/ 17 w 17"/>
                  <a:gd name="T7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7" h="22">
                    <a:moveTo>
                      <a:pt x="17" y="0"/>
                    </a:moveTo>
                    <a:cubicBezTo>
                      <a:pt x="14" y="6"/>
                      <a:pt x="13" y="14"/>
                      <a:pt x="11" y="22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4" y="12"/>
                      <a:pt x="10" y="4"/>
                      <a:pt x="17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15" name="Freeform 181"/>
              <p:cNvSpPr/>
              <p:nvPr/>
            </p:nvSpPr>
            <p:spPr bwMode="auto">
              <a:xfrm>
                <a:off x="224" y="599"/>
                <a:ext cx="32" cy="35"/>
              </a:xfrm>
              <a:custGeom>
                <a:avLst/>
                <a:gdLst>
                  <a:gd name="T0" fmla="*/ 17 w 17"/>
                  <a:gd name="T1" fmla="*/ 0 h 19"/>
                  <a:gd name="T2" fmla="*/ 15 w 17"/>
                  <a:gd name="T3" fmla="*/ 19 h 19"/>
                  <a:gd name="T4" fmla="*/ 0 w 17"/>
                  <a:gd name="T5" fmla="*/ 19 h 19"/>
                  <a:gd name="T6" fmla="*/ 3 w 17"/>
                  <a:gd name="T7" fmla="*/ 0 h 19"/>
                  <a:gd name="T8" fmla="*/ 17 w 17"/>
                  <a:gd name="T9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19">
                    <a:moveTo>
                      <a:pt x="17" y="0"/>
                    </a:moveTo>
                    <a:cubicBezTo>
                      <a:pt x="16" y="6"/>
                      <a:pt x="16" y="13"/>
                      <a:pt x="15" y="19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12"/>
                      <a:pt x="1" y="6"/>
                      <a:pt x="3" y="0"/>
                    </a:cubicBezTo>
                    <a:lnTo>
                      <a:pt x="17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16" name="Freeform 182"/>
              <p:cNvSpPr/>
              <p:nvPr/>
            </p:nvSpPr>
            <p:spPr bwMode="auto">
              <a:xfrm>
                <a:off x="182" y="649"/>
                <a:ext cx="31" cy="37"/>
              </a:xfrm>
              <a:custGeom>
                <a:avLst/>
                <a:gdLst>
                  <a:gd name="T0" fmla="*/ 0 w 17"/>
                  <a:gd name="T1" fmla="*/ 0 h 20"/>
                  <a:gd name="T2" fmla="*/ 15 w 17"/>
                  <a:gd name="T3" fmla="*/ 0 h 20"/>
                  <a:gd name="T4" fmla="*/ 17 w 17"/>
                  <a:gd name="T5" fmla="*/ 20 h 20"/>
                  <a:gd name="T6" fmla="*/ 5 w 17"/>
                  <a:gd name="T7" fmla="*/ 20 h 20"/>
                  <a:gd name="T8" fmla="*/ 0 w 17"/>
                  <a:gd name="T9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20">
                    <a:moveTo>
                      <a:pt x="0" y="0"/>
                    </a:moveTo>
                    <a:cubicBezTo>
                      <a:pt x="15" y="0"/>
                      <a:pt x="15" y="0"/>
                      <a:pt x="15" y="0"/>
                    </a:cubicBezTo>
                    <a:cubicBezTo>
                      <a:pt x="15" y="7"/>
                      <a:pt x="16" y="14"/>
                      <a:pt x="17" y="20"/>
                    </a:cubicBezTo>
                    <a:cubicBezTo>
                      <a:pt x="5" y="20"/>
                      <a:pt x="5" y="20"/>
                      <a:pt x="5" y="20"/>
                    </a:cubicBezTo>
                    <a:cubicBezTo>
                      <a:pt x="2" y="14"/>
                      <a:pt x="1" y="7"/>
                      <a:pt x="0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17" name="Freeform 183"/>
              <p:cNvSpPr/>
              <p:nvPr/>
            </p:nvSpPr>
            <p:spPr bwMode="auto">
              <a:xfrm>
                <a:off x="224" y="649"/>
                <a:ext cx="32" cy="37"/>
              </a:xfrm>
              <a:custGeom>
                <a:avLst/>
                <a:gdLst>
                  <a:gd name="T0" fmla="*/ 0 w 17"/>
                  <a:gd name="T1" fmla="*/ 0 h 20"/>
                  <a:gd name="T2" fmla="*/ 15 w 17"/>
                  <a:gd name="T3" fmla="*/ 0 h 20"/>
                  <a:gd name="T4" fmla="*/ 17 w 17"/>
                  <a:gd name="T5" fmla="*/ 20 h 20"/>
                  <a:gd name="T6" fmla="*/ 3 w 17"/>
                  <a:gd name="T7" fmla="*/ 20 h 20"/>
                  <a:gd name="T8" fmla="*/ 0 w 17"/>
                  <a:gd name="T9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20">
                    <a:moveTo>
                      <a:pt x="0" y="0"/>
                    </a:moveTo>
                    <a:cubicBezTo>
                      <a:pt x="15" y="0"/>
                      <a:pt x="15" y="0"/>
                      <a:pt x="15" y="0"/>
                    </a:cubicBezTo>
                    <a:cubicBezTo>
                      <a:pt x="16" y="6"/>
                      <a:pt x="16" y="13"/>
                      <a:pt x="17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14"/>
                      <a:pt x="0" y="7"/>
                      <a:pt x="0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18" name="Freeform 184"/>
              <p:cNvSpPr/>
              <p:nvPr/>
            </p:nvSpPr>
            <p:spPr bwMode="auto">
              <a:xfrm>
                <a:off x="235" y="701"/>
                <a:ext cx="32" cy="42"/>
              </a:xfrm>
              <a:custGeom>
                <a:avLst/>
                <a:gdLst>
                  <a:gd name="T0" fmla="*/ 11 w 17"/>
                  <a:gd name="T1" fmla="*/ 0 h 23"/>
                  <a:gd name="T2" fmla="*/ 17 w 17"/>
                  <a:gd name="T3" fmla="*/ 23 h 23"/>
                  <a:gd name="T4" fmla="*/ 0 w 17"/>
                  <a:gd name="T5" fmla="*/ 0 h 23"/>
                  <a:gd name="T6" fmla="*/ 11 w 17"/>
                  <a:gd name="T7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7" h="23">
                    <a:moveTo>
                      <a:pt x="11" y="0"/>
                    </a:moveTo>
                    <a:cubicBezTo>
                      <a:pt x="13" y="9"/>
                      <a:pt x="14" y="17"/>
                      <a:pt x="17" y="23"/>
                    </a:cubicBezTo>
                    <a:cubicBezTo>
                      <a:pt x="10" y="19"/>
                      <a:pt x="4" y="11"/>
                      <a:pt x="0" y="0"/>
                    </a:cubicBezTo>
                    <a:lnTo>
                      <a:pt x="11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19" name="Freeform 185"/>
              <p:cNvSpPr/>
              <p:nvPr/>
            </p:nvSpPr>
            <p:spPr bwMode="auto">
              <a:xfrm>
                <a:off x="309" y="701"/>
                <a:ext cx="34" cy="42"/>
              </a:xfrm>
              <a:custGeom>
                <a:avLst/>
                <a:gdLst>
                  <a:gd name="T0" fmla="*/ 0 w 18"/>
                  <a:gd name="T1" fmla="*/ 23 h 23"/>
                  <a:gd name="T2" fmla="*/ 6 w 18"/>
                  <a:gd name="T3" fmla="*/ 0 h 23"/>
                  <a:gd name="T4" fmla="*/ 18 w 18"/>
                  <a:gd name="T5" fmla="*/ 0 h 23"/>
                  <a:gd name="T6" fmla="*/ 0 w 18"/>
                  <a:gd name="T7" fmla="*/ 23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8" h="23">
                    <a:moveTo>
                      <a:pt x="0" y="23"/>
                    </a:moveTo>
                    <a:cubicBezTo>
                      <a:pt x="3" y="17"/>
                      <a:pt x="5" y="9"/>
                      <a:pt x="6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13" y="11"/>
                      <a:pt x="7" y="19"/>
                      <a:pt x="0" y="23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20" name="Freeform 186"/>
              <p:cNvSpPr/>
              <p:nvPr/>
            </p:nvSpPr>
            <p:spPr bwMode="auto">
              <a:xfrm>
                <a:off x="322" y="649"/>
                <a:ext cx="30" cy="37"/>
              </a:xfrm>
              <a:custGeom>
                <a:avLst/>
                <a:gdLst>
                  <a:gd name="T0" fmla="*/ 0 w 16"/>
                  <a:gd name="T1" fmla="*/ 20 h 20"/>
                  <a:gd name="T2" fmla="*/ 1 w 16"/>
                  <a:gd name="T3" fmla="*/ 0 h 20"/>
                  <a:gd name="T4" fmla="*/ 16 w 16"/>
                  <a:gd name="T5" fmla="*/ 0 h 20"/>
                  <a:gd name="T6" fmla="*/ 13 w 16"/>
                  <a:gd name="T7" fmla="*/ 20 h 20"/>
                  <a:gd name="T8" fmla="*/ 0 w 16"/>
                  <a:gd name="T9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20">
                    <a:moveTo>
                      <a:pt x="0" y="20"/>
                    </a:moveTo>
                    <a:cubicBezTo>
                      <a:pt x="0" y="13"/>
                      <a:pt x="1" y="6"/>
                      <a:pt x="1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7"/>
                      <a:pt x="15" y="14"/>
                      <a:pt x="13" y="20"/>
                    </a:cubicBezTo>
                    <a:lnTo>
                      <a:pt x="0" y="2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21" name="Freeform 187"/>
              <p:cNvSpPr/>
              <p:nvPr/>
            </p:nvSpPr>
            <p:spPr bwMode="auto">
              <a:xfrm>
                <a:off x="363" y="649"/>
                <a:ext cx="31" cy="37"/>
              </a:xfrm>
              <a:custGeom>
                <a:avLst/>
                <a:gdLst>
                  <a:gd name="T0" fmla="*/ 3 w 17"/>
                  <a:gd name="T1" fmla="*/ 0 h 20"/>
                  <a:gd name="T2" fmla="*/ 17 w 17"/>
                  <a:gd name="T3" fmla="*/ 0 h 20"/>
                  <a:gd name="T4" fmla="*/ 12 w 17"/>
                  <a:gd name="T5" fmla="*/ 20 h 20"/>
                  <a:gd name="T6" fmla="*/ 0 w 17"/>
                  <a:gd name="T7" fmla="*/ 20 h 20"/>
                  <a:gd name="T8" fmla="*/ 3 w 17"/>
                  <a:gd name="T9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20">
                    <a:moveTo>
                      <a:pt x="3" y="0"/>
                    </a:moveTo>
                    <a:cubicBezTo>
                      <a:pt x="17" y="0"/>
                      <a:pt x="17" y="0"/>
                      <a:pt x="17" y="0"/>
                    </a:cubicBezTo>
                    <a:cubicBezTo>
                      <a:pt x="17" y="7"/>
                      <a:pt x="15" y="14"/>
                      <a:pt x="12" y="20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1" y="14"/>
                      <a:pt x="2" y="7"/>
                      <a:pt x="3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22" name="Freeform 188"/>
              <p:cNvSpPr/>
              <p:nvPr/>
            </p:nvSpPr>
            <p:spPr bwMode="auto">
              <a:xfrm>
                <a:off x="339" y="547"/>
                <a:ext cx="39" cy="35"/>
              </a:xfrm>
              <a:custGeom>
                <a:avLst/>
                <a:gdLst>
                  <a:gd name="T0" fmla="*/ 21 w 21"/>
                  <a:gd name="T1" fmla="*/ 19 h 19"/>
                  <a:gd name="T2" fmla="*/ 10 w 21"/>
                  <a:gd name="T3" fmla="*/ 19 h 19"/>
                  <a:gd name="T4" fmla="*/ 0 w 21"/>
                  <a:gd name="T5" fmla="*/ 0 h 19"/>
                  <a:gd name="T6" fmla="*/ 21 w 21"/>
                  <a:gd name="T7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" h="19">
                    <a:moveTo>
                      <a:pt x="21" y="19"/>
                    </a:moveTo>
                    <a:cubicBezTo>
                      <a:pt x="10" y="19"/>
                      <a:pt x="10" y="19"/>
                      <a:pt x="10" y="19"/>
                    </a:cubicBezTo>
                    <a:cubicBezTo>
                      <a:pt x="8" y="12"/>
                      <a:pt x="4" y="6"/>
                      <a:pt x="0" y="0"/>
                    </a:cubicBezTo>
                    <a:cubicBezTo>
                      <a:pt x="8" y="5"/>
                      <a:pt x="15" y="11"/>
                      <a:pt x="21" y="19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23" name="Freeform 189"/>
              <p:cNvSpPr/>
              <p:nvPr/>
            </p:nvSpPr>
            <p:spPr bwMode="auto">
              <a:xfrm>
                <a:off x="200" y="547"/>
                <a:ext cx="37" cy="35"/>
              </a:xfrm>
              <a:custGeom>
                <a:avLst/>
                <a:gdLst>
                  <a:gd name="T0" fmla="*/ 20 w 20"/>
                  <a:gd name="T1" fmla="*/ 0 h 19"/>
                  <a:gd name="T2" fmla="*/ 10 w 20"/>
                  <a:gd name="T3" fmla="*/ 19 h 19"/>
                  <a:gd name="T4" fmla="*/ 0 w 20"/>
                  <a:gd name="T5" fmla="*/ 19 h 19"/>
                  <a:gd name="T6" fmla="*/ 20 w 20"/>
                  <a:gd name="T7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" h="19">
                    <a:moveTo>
                      <a:pt x="20" y="0"/>
                    </a:moveTo>
                    <a:cubicBezTo>
                      <a:pt x="16" y="6"/>
                      <a:pt x="13" y="12"/>
                      <a:pt x="10" y="19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5" y="11"/>
                      <a:pt x="12" y="5"/>
                      <a:pt x="20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24" name="Freeform 190"/>
              <p:cNvSpPr/>
              <p:nvPr/>
            </p:nvSpPr>
            <p:spPr bwMode="auto">
              <a:xfrm>
                <a:off x="200" y="701"/>
                <a:ext cx="37" cy="35"/>
              </a:xfrm>
              <a:custGeom>
                <a:avLst/>
                <a:gdLst>
                  <a:gd name="T0" fmla="*/ 0 w 20"/>
                  <a:gd name="T1" fmla="*/ 0 h 19"/>
                  <a:gd name="T2" fmla="*/ 10 w 20"/>
                  <a:gd name="T3" fmla="*/ 0 h 19"/>
                  <a:gd name="T4" fmla="*/ 20 w 20"/>
                  <a:gd name="T5" fmla="*/ 19 h 19"/>
                  <a:gd name="T6" fmla="*/ 0 w 20"/>
                  <a:gd name="T7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" h="19">
                    <a:moveTo>
                      <a:pt x="0" y="0"/>
                    </a:moveTo>
                    <a:cubicBezTo>
                      <a:pt x="10" y="0"/>
                      <a:pt x="10" y="0"/>
                      <a:pt x="10" y="0"/>
                    </a:cubicBezTo>
                    <a:cubicBezTo>
                      <a:pt x="13" y="8"/>
                      <a:pt x="16" y="14"/>
                      <a:pt x="20" y="19"/>
                    </a:cubicBezTo>
                    <a:cubicBezTo>
                      <a:pt x="12" y="15"/>
                      <a:pt x="5" y="8"/>
                      <a:pt x="0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25" name="Freeform 191"/>
              <p:cNvSpPr/>
              <p:nvPr/>
            </p:nvSpPr>
            <p:spPr bwMode="auto">
              <a:xfrm>
                <a:off x="339" y="701"/>
                <a:ext cx="39" cy="35"/>
              </a:xfrm>
              <a:custGeom>
                <a:avLst/>
                <a:gdLst>
                  <a:gd name="T0" fmla="*/ 0 w 21"/>
                  <a:gd name="T1" fmla="*/ 19 h 19"/>
                  <a:gd name="T2" fmla="*/ 10 w 21"/>
                  <a:gd name="T3" fmla="*/ 0 h 19"/>
                  <a:gd name="T4" fmla="*/ 21 w 21"/>
                  <a:gd name="T5" fmla="*/ 0 h 19"/>
                  <a:gd name="T6" fmla="*/ 0 w 21"/>
                  <a:gd name="T7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" h="19">
                    <a:moveTo>
                      <a:pt x="0" y="19"/>
                    </a:moveTo>
                    <a:cubicBezTo>
                      <a:pt x="4" y="14"/>
                      <a:pt x="8" y="8"/>
                      <a:pt x="10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15" y="8"/>
                      <a:pt x="8" y="15"/>
                      <a:pt x="0" y="19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26" name="Freeform 192"/>
              <p:cNvSpPr/>
              <p:nvPr/>
            </p:nvSpPr>
            <p:spPr bwMode="auto">
              <a:xfrm>
                <a:off x="1778" y="456"/>
                <a:ext cx="174" cy="145"/>
              </a:xfrm>
              <a:custGeom>
                <a:avLst/>
                <a:gdLst>
                  <a:gd name="T0" fmla="*/ 42 w 94"/>
                  <a:gd name="T1" fmla="*/ 22 h 78"/>
                  <a:gd name="T2" fmla="*/ 42 w 94"/>
                  <a:gd name="T3" fmla="*/ 22 h 78"/>
                  <a:gd name="T4" fmla="*/ 0 w 94"/>
                  <a:gd name="T5" fmla="*/ 21 h 78"/>
                  <a:gd name="T6" fmla="*/ 15 w 94"/>
                  <a:gd name="T7" fmla="*/ 78 h 78"/>
                  <a:gd name="T8" fmla="*/ 18 w 94"/>
                  <a:gd name="T9" fmla="*/ 76 h 78"/>
                  <a:gd name="T10" fmla="*/ 91 w 94"/>
                  <a:gd name="T11" fmla="*/ 56 h 78"/>
                  <a:gd name="T12" fmla="*/ 94 w 94"/>
                  <a:gd name="T13" fmla="*/ 57 h 78"/>
                  <a:gd name="T14" fmla="*/ 78 w 94"/>
                  <a:gd name="T15" fmla="*/ 0 h 78"/>
                  <a:gd name="T16" fmla="*/ 78 w 94"/>
                  <a:gd name="T17" fmla="*/ 0 h 78"/>
                  <a:gd name="T18" fmla="*/ 43 w 94"/>
                  <a:gd name="T19" fmla="*/ 22 h 78"/>
                  <a:gd name="T20" fmla="*/ 42 w 94"/>
                  <a:gd name="T21" fmla="*/ 22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4" h="78">
                    <a:moveTo>
                      <a:pt x="42" y="22"/>
                    </a:moveTo>
                    <a:cubicBezTo>
                      <a:pt x="42" y="22"/>
                      <a:pt x="42" y="22"/>
                      <a:pt x="42" y="22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15" y="78"/>
                      <a:pt x="15" y="78"/>
                      <a:pt x="15" y="78"/>
                    </a:cubicBezTo>
                    <a:cubicBezTo>
                      <a:pt x="18" y="76"/>
                      <a:pt x="18" y="76"/>
                      <a:pt x="18" y="76"/>
                    </a:cubicBezTo>
                    <a:cubicBezTo>
                      <a:pt x="18" y="75"/>
                      <a:pt x="50" y="46"/>
                      <a:pt x="91" y="56"/>
                    </a:cubicBezTo>
                    <a:cubicBezTo>
                      <a:pt x="94" y="57"/>
                      <a:pt x="94" y="57"/>
                      <a:pt x="94" y="57"/>
                    </a:cubicBezTo>
                    <a:cubicBezTo>
                      <a:pt x="78" y="0"/>
                      <a:pt x="78" y="0"/>
                      <a:pt x="78" y="0"/>
                    </a:cubicBezTo>
                    <a:cubicBezTo>
                      <a:pt x="78" y="0"/>
                      <a:pt x="78" y="0"/>
                      <a:pt x="78" y="0"/>
                    </a:cubicBezTo>
                    <a:cubicBezTo>
                      <a:pt x="43" y="22"/>
                      <a:pt x="43" y="22"/>
                      <a:pt x="43" y="22"/>
                    </a:cubicBezTo>
                    <a:cubicBezTo>
                      <a:pt x="42" y="22"/>
                      <a:pt x="42" y="22"/>
                      <a:pt x="42" y="2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27" name="Freeform 193"/>
              <p:cNvSpPr/>
              <p:nvPr/>
            </p:nvSpPr>
            <p:spPr bwMode="auto">
              <a:xfrm>
                <a:off x="1717" y="406"/>
                <a:ext cx="251" cy="82"/>
              </a:xfrm>
              <a:custGeom>
                <a:avLst/>
                <a:gdLst>
                  <a:gd name="T0" fmla="*/ 73 w 136"/>
                  <a:gd name="T1" fmla="*/ 20 h 44"/>
                  <a:gd name="T2" fmla="*/ 68 w 136"/>
                  <a:gd name="T3" fmla="*/ 17 h 44"/>
                  <a:gd name="T4" fmla="*/ 72 w 136"/>
                  <a:gd name="T5" fmla="*/ 12 h 44"/>
                  <a:gd name="T6" fmla="*/ 124 w 136"/>
                  <a:gd name="T7" fmla="*/ 7 h 44"/>
                  <a:gd name="T8" fmla="*/ 125 w 136"/>
                  <a:gd name="T9" fmla="*/ 11 h 44"/>
                  <a:gd name="T10" fmla="*/ 134 w 136"/>
                  <a:gd name="T11" fmla="*/ 5 h 44"/>
                  <a:gd name="T12" fmla="*/ 135 w 136"/>
                  <a:gd name="T13" fmla="*/ 3 h 44"/>
                  <a:gd name="T14" fmla="*/ 133 w 136"/>
                  <a:gd name="T15" fmla="*/ 2 h 44"/>
                  <a:gd name="T16" fmla="*/ 62 w 136"/>
                  <a:gd name="T17" fmla="*/ 0 h 44"/>
                  <a:gd name="T18" fmla="*/ 61 w 136"/>
                  <a:gd name="T19" fmla="*/ 0 h 44"/>
                  <a:gd name="T20" fmla="*/ 1 w 136"/>
                  <a:gd name="T21" fmla="*/ 38 h 44"/>
                  <a:gd name="T22" fmla="*/ 0 w 136"/>
                  <a:gd name="T23" fmla="*/ 40 h 44"/>
                  <a:gd name="T24" fmla="*/ 2 w 136"/>
                  <a:gd name="T25" fmla="*/ 41 h 44"/>
                  <a:gd name="T26" fmla="*/ 31 w 136"/>
                  <a:gd name="T27" fmla="*/ 42 h 44"/>
                  <a:gd name="T28" fmla="*/ 73 w 136"/>
                  <a:gd name="T29" fmla="*/ 44 h 44"/>
                  <a:gd name="T30" fmla="*/ 73 w 136"/>
                  <a:gd name="T31" fmla="*/ 44 h 44"/>
                  <a:gd name="T32" fmla="*/ 74 w 136"/>
                  <a:gd name="T33" fmla="*/ 43 h 44"/>
                  <a:gd name="T34" fmla="*/ 110 w 136"/>
                  <a:gd name="T35" fmla="*/ 21 h 44"/>
                  <a:gd name="T36" fmla="*/ 118 w 136"/>
                  <a:gd name="T37" fmla="*/ 16 h 44"/>
                  <a:gd name="T38" fmla="*/ 73 w 136"/>
                  <a:gd name="T39" fmla="*/ 2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36" h="44">
                    <a:moveTo>
                      <a:pt x="73" y="20"/>
                    </a:moveTo>
                    <a:cubicBezTo>
                      <a:pt x="70" y="20"/>
                      <a:pt x="69" y="19"/>
                      <a:pt x="68" y="17"/>
                    </a:cubicBezTo>
                    <a:cubicBezTo>
                      <a:pt x="68" y="14"/>
                      <a:pt x="70" y="12"/>
                      <a:pt x="72" y="12"/>
                    </a:cubicBezTo>
                    <a:cubicBezTo>
                      <a:pt x="124" y="7"/>
                      <a:pt x="124" y="7"/>
                      <a:pt x="124" y="7"/>
                    </a:cubicBezTo>
                    <a:cubicBezTo>
                      <a:pt x="125" y="11"/>
                      <a:pt x="125" y="11"/>
                      <a:pt x="125" y="11"/>
                    </a:cubicBezTo>
                    <a:cubicBezTo>
                      <a:pt x="134" y="5"/>
                      <a:pt x="134" y="5"/>
                      <a:pt x="134" y="5"/>
                    </a:cubicBezTo>
                    <a:cubicBezTo>
                      <a:pt x="135" y="5"/>
                      <a:pt x="136" y="4"/>
                      <a:pt x="135" y="3"/>
                    </a:cubicBezTo>
                    <a:cubicBezTo>
                      <a:pt x="135" y="2"/>
                      <a:pt x="134" y="2"/>
                      <a:pt x="133" y="2"/>
                    </a:cubicBezTo>
                    <a:cubicBezTo>
                      <a:pt x="62" y="0"/>
                      <a:pt x="62" y="0"/>
                      <a:pt x="62" y="0"/>
                    </a:cubicBezTo>
                    <a:cubicBezTo>
                      <a:pt x="62" y="0"/>
                      <a:pt x="62" y="0"/>
                      <a:pt x="61" y="0"/>
                    </a:cubicBezTo>
                    <a:cubicBezTo>
                      <a:pt x="1" y="38"/>
                      <a:pt x="1" y="38"/>
                      <a:pt x="1" y="38"/>
                    </a:cubicBezTo>
                    <a:cubicBezTo>
                      <a:pt x="0" y="38"/>
                      <a:pt x="0" y="39"/>
                      <a:pt x="0" y="40"/>
                    </a:cubicBezTo>
                    <a:cubicBezTo>
                      <a:pt x="0" y="41"/>
                      <a:pt x="1" y="41"/>
                      <a:pt x="2" y="41"/>
                    </a:cubicBezTo>
                    <a:cubicBezTo>
                      <a:pt x="31" y="42"/>
                      <a:pt x="31" y="42"/>
                      <a:pt x="31" y="42"/>
                    </a:cubicBezTo>
                    <a:cubicBezTo>
                      <a:pt x="73" y="44"/>
                      <a:pt x="73" y="44"/>
                      <a:pt x="73" y="44"/>
                    </a:cubicBezTo>
                    <a:cubicBezTo>
                      <a:pt x="73" y="44"/>
                      <a:pt x="73" y="44"/>
                      <a:pt x="73" y="44"/>
                    </a:cubicBezTo>
                    <a:cubicBezTo>
                      <a:pt x="74" y="44"/>
                      <a:pt x="74" y="43"/>
                      <a:pt x="74" y="43"/>
                    </a:cubicBezTo>
                    <a:cubicBezTo>
                      <a:pt x="110" y="21"/>
                      <a:pt x="110" y="21"/>
                      <a:pt x="110" y="21"/>
                    </a:cubicBezTo>
                    <a:cubicBezTo>
                      <a:pt x="118" y="16"/>
                      <a:pt x="118" y="16"/>
                      <a:pt x="118" y="16"/>
                    </a:cubicBezTo>
                    <a:cubicBezTo>
                      <a:pt x="115" y="16"/>
                      <a:pt x="73" y="20"/>
                      <a:pt x="73" y="2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28" name="Freeform 194"/>
              <p:cNvSpPr/>
              <p:nvPr/>
            </p:nvSpPr>
            <p:spPr bwMode="auto">
              <a:xfrm>
                <a:off x="1846" y="423"/>
                <a:ext cx="117" cy="76"/>
              </a:xfrm>
              <a:custGeom>
                <a:avLst/>
                <a:gdLst>
                  <a:gd name="T0" fmla="*/ 61 w 63"/>
                  <a:gd name="T1" fmla="*/ 41 h 41"/>
                  <a:gd name="T2" fmla="*/ 59 w 63"/>
                  <a:gd name="T3" fmla="*/ 39 h 41"/>
                  <a:gd name="T4" fmla="*/ 50 w 63"/>
                  <a:gd name="T5" fmla="*/ 5 h 41"/>
                  <a:gd name="T6" fmla="*/ 3 w 63"/>
                  <a:gd name="T7" fmla="*/ 9 h 41"/>
                  <a:gd name="T8" fmla="*/ 0 w 63"/>
                  <a:gd name="T9" fmla="*/ 7 h 41"/>
                  <a:gd name="T10" fmla="*/ 2 w 63"/>
                  <a:gd name="T11" fmla="*/ 5 h 41"/>
                  <a:gd name="T12" fmla="*/ 53 w 63"/>
                  <a:gd name="T13" fmla="*/ 0 h 41"/>
                  <a:gd name="T14" fmla="*/ 63 w 63"/>
                  <a:gd name="T15" fmla="*/ 38 h 41"/>
                  <a:gd name="T16" fmla="*/ 61 w 63"/>
                  <a:gd name="T17" fmla="*/ 41 h 41"/>
                  <a:gd name="T18" fmla="*/ 61 w 63"/>
                  <a:gd name="T19" fmla="*/ 4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3" h="41">
                    <a:moveTo>
                      <a:pt x="61" y="41"/>
                    </a:moveTo>
                    <a:cubicBezTo>
                      <a:pt x="60" y="41"/>
                      <a:pt x="59" y="40"/>
                      <a:pt x="59" y="39"/>
                    </a:cubicBezTo>
                    <a:cubicBezTo>
                      <a:pt x="50" y="5"/>
                      <a:pt x="50" y="5"/>
                      <a:pt x="50" y="5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1" y="9"/>
                      <a:pt x="1" y="8"/>
                      <a:pt x="0" y="7"/>
                    </a:cubicBezTo>
                    <a:cubicBezTo>
                      <a:pt x="0" y="6"/>
                      <a:pt x="1" y="5"/>
                      <a:pt x="2" y="5"/>
                    </a:cubicBezTo>
                    <a:cubicBezTo>
                      <a:pt x="53" y="0"/>
                      <a:pt x="53" y="0"/>
                      <a:pt x="53" y="0"/>
                    </a:cubicBezTo>
                    <a:cubicBezTo>
                      <a:pt x="63" y="38"/>
                      <a:pt x="63" y="38"/>
                      <a:pt x="63" y="38"/>
                    </a:cubicBezTo>
                    <a:cubicBezTo>
                      <a:pt x="63" y="39"/>
                      <a:pt x="63" y="40"/>
                      <a:pt x="61" y="41"/>
                    </a:cubicBezTo>
                    <a:cubicBezTo>
                      <a:pt x="61" y="41"/>
                      <a:pt x="61" y="41"/>
                      <a:pt x="61" y="4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29" name="Freeform 195"/>
              <p:cNvSpPr/>
              <p:nvPr/>
            </p:nvSpPr>
            <p:spPr bwMode="auto">
              <a:xfrm>
                <a:off x="1955" y="490"/>
                <a:ext cx="39" cy="42"/>
              </a:xfrm>
              <a:custGeom>
                <a:avLst/>
                <a:gdLst>
                  <a:gd name="T0" fmla="*/ 18 w 21"/>
                  <a:gd name="T1" fmla="*/ 23 h 23"/>
                  <a:gd name="T2" fmla="*/ 16 w 21"/>
                  <a:gd name="T3" fmla="*/ 21 h 23"/>
                  <a:gd name="T4" fmla="*/ 10 w 21"/>
                  <a:gd name="T5" fmla="*/ 11 h 23"/>
                  <a:gd name="T6" fmla="*/ 10 w 21"/>
                  <a:gd name="T7" fmla="*/ 10 h 23"/>
                  <a:gd name="T8" fmla="*/ 7 w 21"/>
                  <a:gd name="T9" fmla="*/ 7 h 23"/>
                  <a:gd name="T10" fmla="*/ 5 w 21"/>
                  <a:gd name="T11" fmla="*/ 6 h 23"/>
                  <a:gd name="T12" fmla="*/ 1 w 21"/>
                  <a:gd name="T13" fmla="*/ 3 h 23"/>
                  <a:gd name="T14" fmla="*/ 1 w 21"/>
                  <a:gd name="T15" fmla="*/ 1 h 23"/>
                  <a:gd name="T16" fmla="*/ 4 w 21"/>
                  <a:gd name="T17" fmla="*/ 1 h 23"/>
                  <a:gd name="T18" fmla="*/ 6 w 21"/>
                  <a:gd name="T19" fmla="*/ 2 h 23"/>
                  <a:gd name="T20" fmla="*/ 9 w 21"/>
                  <a:gd name="T21" fmla="*/ 4 h 23"/>
                  <a:gd name="T22" fmla="*/ 13 w 21"/>
                  <a:gd name="T23" fmla="*/ 8 h 23"/>
                  <a:gd name="T24" fmla="*/ 14 w 21"/>
                  <a:gd name="T25" fmla="*/ 8 h 23"/>
                  <a:gd name="T26" fmla="*/ 20 w 21"/>
                  <a:gd name="T27" fmla="*/ 20 h 23"/>
                  <a:gd name="T28" fmla="*/ 19 w 21"/>
                  <a:gd name="T29" fmla="*/ 23 h 23"/>
                  <a:gd name="T30" fmla="*/ 18 w 21"/>
                  <a:gd name="T31" fmla="*/ 23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1" h="23">
                    <a:moveTo>
                      <a:pt x="18" y="23"/>
                    </a:moveTo>
                    <a:cubicBezTo>
                      <a:pt x="17" y="23"/>
                      <a:pt x="17" y="22"/>
                      <a:pt x="16" y="21"/>
                    </a:cubicBezTo>
                    <a:cubicBezTo>
                      <a:pt x="15" y="17"/>
                      <a:pt x="13" y="14"/>
                      <a:pt x="10" y="11"/>
                    </a:cubicBezTo>
                    <a:cubicBezTo>
                      <a:pt x="10" y="10"/>
                      <a:pt x="10" y="10"/>
                      <a:pt x="10" y="10"/>
                    </a:cubicBezTo>
                    <a:cubicBezTo>
                      <a:pt x="9" y="9"/>
                      <a:pt x="8" y="8"/>
                      <a:pt x="7" y="7"/>
                    </a:cubicBezTo>
                    <a:cubicBezTo>
                      <a:pt x="6" y="7"/>
                      <a:pt x="5" y="6"/>
                      <a:pt x="5" y="6"/>
                    </a:cubicBezTo>
                    <a:cubicBezTo>
                      <a:pt x="3" y="5"/>
                      <a:pt x="2" y="5"/>
                      <a:pt x="1" y="3"/>
                    </a:cubicBezTo>
                    <a:cubicBezTo>
                      <a:pt x="0" y="3"/>
                      <a:pt x="0" y="1"/>
                      <a:pt x="1" y="1"/>
                    </a:cubicBezTo>
                    <a:cubicBezTo>
                      <a:pt x="2" y="0"/>
                      <a:pt x="3" y="0"/>
                      <a:pt x="4" y="1"/>
                    </a:cubicBezTo>
                    <a:cubicBezTo>
                      <a:pt x="4" y="1"/>
                      <a:pt x="5" y="2"/>
                      <a:pt x="6" y="2"/>
                    </a:cubicBezTo>
                    <a:cubicBezTo>
                      <a:pt x="7" y="3"/>
                      <a:pt x="8" y="3"/>
                      <a:pt x="9" y="4"/>
                    </a:cubicBezTo>
                    <a:cubicBezTo>
                      <a:pt x="11" y="5"/>
                      <a:pt x="12" y="6"/>
                      <a:pt x="13" y="8"/>
                    </a:cubicBezTo>
                    <a:cubicBezTo>
                      <a:pt x="14" y="8"/>
                      <a:pt x="14" y="8"/>
                      <a:pt x="14" y="8"/>
                    </a:cubicBezTo>
                    <a:cubicBezTo>
                      <a:pt x="17" y="12"/>
                      <a:pt x="19" y="16"/>
                      <a:pt x="20" y="20"/>
                    </a:cubicBezTo>
                    <a:cubicBezTo>
                      <a:pt x="21" y="21"/>
                      <a:pt x="20" y="22"/>
                      <a:pt x="19" y="23"/>
                    </a:cubicBezTo>
                    <a:cubicBezTo>
                      <a:pt x="19" y="23"/>
                      <a:pt x="19" y="23"/>
                      <a:pt x="18" y="23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30" name="Freeform 196"/>
              <p:cNvSpPr/>
              <p:nvPr/>
            </p:nvSpPr>
            <p:spPr bwMode="auto">
              <a:xfrm>
                <a:off x="1948" y="490"/>
                <a:ext cx="18" cy="51"/>
              </a:xfrm>
              <a:custGeom>
                <a:avLst/>
                <a:gdLst>
                  <a:gd name="T0" fmla="*/ 8 w 10"/>
                  <a:gd name="T1" fmla="*/ 28 h 28"/>
                  <a:gd name="T2" fmla="*/ 6 w 10"/>
                  <a:gd name="T3" fmla="*/ 28 h 28"/>
                  <a:gd name="T4" fmla="*/ 3 w 10"/>
                  <a:gd name="T5" fmla="*/ 22 h 28"/>
                  <a:gd name="T6" fmla="*/ 2 w 10"/>
                  <a:gd name="T7" fmla="*/ 20 h 28"/>
                  <a:gd name="T8" fmla="*/ 0 w 10"/>
                  <a:gd name="T9" fmla="*/ 16 h 28"/>
                  <a:gd name="T10" fmla="*/ 0 w 10"/>
                  <a:gd name="T11" fmla="*/ 8 h 28"/>
                  <a:gd name="T12" fmla="*/ 5 w 10"/>
                  <a:gd name="T13" fmla="*/ 0 h 28"/>
                  <a:gd name="T14" fmla="*/ 8 w 10"/>
                  <a:gd name="T15" fmla="*/ 2 h 28"/>
                  <a:gd name="T16" fmla="*/ 6 w 10"/>
                  <a:gd name="T17" fmla="*/ 4 h 28"/>
                  <a:gd name="T18" fmla="*/ 4 w 10"/>
                  <a:gd name="T19" fmla="*/ 9 h 28"/>
                  <a:gd name="T20" fmla="*/ 4 w 10"/>
                  <a:gd name="T21" fmla="*/ 15 h 28"/>
                  <a:gd name="T22" fmla="*/ 6 w 10"/>
                  <a:gd name="T23" fmla="*/ 18 h 28"/>
                  <a:gd name="T24" fmla="*/ 7 w 10"/>
                  <a:gd name="T25" fmla="*/ 20 h 28"/>
                  <a:gd name="T26" fmla="*/ 9 w 10"/>
                  <a:gd name="T27" fmla="*/ 25 h 28"/>
                  <a:gd name="T28" fmla="*/ 9 w 10"/>
                  <a:gd name="T29" fmla="*/ 28 h 28"/>
                  <a:gd name="T30" fmla="*/ 8 w 10"/>
                  <a:gd name="T31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0" h="28">
                    <a:moveTo>
                      <a:pt x="8" y="28"/>
                    </a:moveTo>
                    <a:cubicBezTo>
                      <a:pt x="7" y="28"/>
                      <a:pt x="7" y="28"/>
                      <a:pt x="6" y="28"/>
                    </a:cubicBezTo>
                    <a:cubicBezTo>
                      <a:pt x="5" y="27"/>
                      <a:pt x="4" y="25"/>
                      <a:pt x="3" y="22"/>
                    </a:cubicBezTo>
                    <a:cubicBezTo>
                      <a:pt x="3" y="21"/>
                      <a:pt x="2" y="21"/>
                      <a:pt x="2" y="20"/>
                    </a:cubicBezTo>
                    <a:cubicBezTo>
                      <a:pt x="1" y="19"/>
                      <a:pt x="1" y="17"/>
                      <a:pt x="0" y="16"/>
                    </a:cubicBezTo>
                    <a:cubicBezTo>
                      <a:pt x="0" y="13"/>
                      <a:pt x="0" y="11"/>
                      <a:pt x="0" y="8"/>
                    </a:cubicBezTo>
                    <a:cubicBezTo>
                      <a:pt x="0" y="8"/>
                      <a:pt x="2" y="1"/>
                      <a:pt x="5" y="0"/>
                    </a:cubicBezTo>
                    <a:cubicBezTo>
                      <a:pt x="6" y="0"/>
                      <a:pt x="8" y="1"/>
                      <a:pt x="8" y="2"/>
                    </a:cubicBezTo>
                    <a:cubicBezTo>
                      <a:pt x="8" y="3"/>
                      <a:pt x="7" y="4"/>
                      <a:pt x="6" y="4"/>
                    </a:cubicBezTo>
                    <a:cubicBezTo>
                      <a:pt x="6" y="4"/>
                      <a:pt x="4" y="7"/>
                      <a:pt x="4" y="9"/>
                    </a:cubicBezTo>
                    <a:cubicBezTo>
                      <a:pt x="4" y="11"/>
                      <a:pt x="4" y="13"/>
                      <a:pt x="4" y="15"/>
                    </a:cubicBezTo>
                    <a:cubicBezTo>
                      <a:pt x="5" y="16"/>
                      <a:pt x="5" y="17"/>
                      <a:pt x="6" y="18"/>
                    </a:cubicBezTo>
                    <a:cubicBezTo>
                      <a:pt x="6" y="19"/>
                      <a:pt x="6" y="20"/>
                      <a:pt x="7" y="20"/>
                    </a:cubicBezTo>
                    <a:cubicBezTo>
                      <a:pt x="8" y="23"/>
                      <a:pt x="8" y="24"/>
                      <a:pt x="9" y="25"/>
                    </a:cubicBezTo>
                    <a:cubicBezTo>
                      <a:pt x="10" y="26"/>
                      <a:pt x="10" y="27"/>
                      <a:pt x="9" y="28"/>
                    </a:cubicBezTo>
                    <a:cubicBezTo>
                      <a:pt x="9" y="28"/>
                      <a:pt x="8" y="28"/>
                      <a:pt x="8" y="28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31" name="Freeform 197"/>
              <p:cNvSpPr/>
              <p:nvPr/>
            </p:nvSpPr>
            <p:spPr bwMode="auto">
              <a:xfrm>
                <a:off x="1953" y="490"/>
                <a:ext cx="28" cy="49"/>
              </a:xfrm>
              <a:custGeom>
                <a:avLst/>
                <a:gdLst>
                  <a:gd name="T0" fmla="*/ 12 w 15"/>
                  <a:gd name="T1" fmla="*/ 27 h 27"/>
                  <a:gd name="T2" fmla="*/ 10 w 15"/>
                  <a:gd name="T3" fmla="*/ 26 h 27"/>
                  <a:gd name="T4" fmla="*/ 9 w 15"/>
                  <a:gd name="T5" fmla="*/ 22 h 27"/>
                  <a:gd name="T6" fmla="*/ 8 w 15"/>
                  <a:gd name="T7" fmla="*/ 20 h 27"/>
                  <a:gd name="T8" fmla="*/ 7 w 15"/>
                  <a:gd name="T9" fmla="*/ 18 h 27"/>
                  <a:gd name="T10" fmla="*/ 5 w 15"/>
                  <a:gd name="T11" fmla="*/ 15 h 27"/>
                  <a:gd name="T12" fmla="*/ 4 w 15"/>
                  <a:gd name="T13" fmla="*/ 12 h 27"/>
                  <a:gd name="T14" fmla="*/ 0 w 15"/>
                  <a:gd name="T15" fmla="*/ 3 h 27"/>
                  <a:gd name="T16" fmla="*/ 2 w 15"/>
                  <a:gd name="T17" fmla="*/ 0 h 27"/>
                  <a:gd name="T18" fmla="*/ 4 w 15"/>
                  <a:gd name="T19" fmla="*/ 2 h 27"/>
                  <a:gd name="T20" fmla="*/ 7 w 15"/>
                  <a:gd name="T21" fmla="*/ 10 h 27"/>
                  <a:gd name="T22" fmla="*/ 9 w 15"/>
                  <a:gd name="T23" fmla="*/ 13 h 27"/>
                  <a:gd name="T24" fmla="*/ 10 w 15"/>
                  <a:gd name="T25" fmla="*/ 16 h 27"/>
                  <a:gd name="T26" fmla="*/ 11 w 15"/>
                  <a:gd name="T27" fmla="*/ 18 h 27"/>
                  <a:gd name="T28" fmla="*/ 12 w 15"/>
                  <a:gd name="T29" fmla="*/ 20 h 27"/>
                  <a:gd name="T30" fmla="*/ 14 w 15"/>
                  <a:gd name="T31" fmla="*/ 25 h 27"/>
                  <a:gd name="T32" fmla="*/ 13 w 15"/>
                  <a:gd name="T33" fmla="*/ 27 h 27"/>
                  <a:gd name="T34" fmla="*/ 12 w 15"/>
                  <a:gd name="T35" fmla="*/ 27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5" h="27">
                    <a:moveTo>
                      <a:pt x="12" y="27"/>
                    </a:moveTo>
                    <a:cubicBezTo>
                      <a:pt x="11" y="27"/>
                      <a:pt x="11" y="27"/>
                      <a:pt x="10" y="26"/>
                    </a:cubicBezTo>
                    <a:cubicBezTo>
                      <a:pt x="10" y="25"/>
                      <a:pt x="10" y="23"/>
                      <a:pt x="9" y="22"/>
                    </a:cubicBezTo>
                    <a:cubicBezTo>
                      <a:pt x="8" y="22"/>
                      <a:pt x="8" y="21"/>
                      <a:pt x="8" y="20"/>
                    </a:cubicBezTo>
                    <a:cubicBezTo>
                      <a:pt x="7" y="20"/>
                      <a:pt x="7" y="19"/>
                      <a:pt x="7" y="18"/>
                    </a:cubicBezTo>
                    <a:cubicBezTo>
                      <a:pt x="6" y="17"/>
                      <a:pt x="5" y="16"/>
                      <a:pt x="5" y="15"/>
                    </a:cubicBezTo>
                    <a:cubicBezTo>
                      <a:pt x="4" y="14"/>
                      <a:pt x="4" y="13"/>
                      <a:pt x="4" y="12"/>
                    </a:cubicBezTo>
                    <a:cubicBezTo>
                      <a:pt x="2" y="9"/>
                      <a:pt x="1" y="6"/>
                      <a:pt x="0" y="3"/>
                    </a:cubicBezTo>
                    <a:cubicBezTo>
                      <a:pt x="0" y="2"/>
                      <a:pt x="1" y="1"/>
                      <a:pt x="2" y="0"/>
                    </a:cubicBezTo>
                    <a:cubicBezTo>
                      <a:pt x="3" y="0"/>
                      <a:pt x="4" y="1"/>
                      <a:pt x="4" y="2"/>
                    </a:cubicBezTo>
                    <a:cubicBezTo>
                      <a:pt x="5" y="5"/>
                      <a:pt x="6" y="7"/>
                      <a:pt x="7" y="10"/>
                    </a:cubicBezTo>
                    <a:cubicBezTo>
                      <a:pt x="8" y="11"/>
                      <a:pt x="8" y="12"/>
                      <a:pt x="9" y="13"/>
                    </a:cubicBezTo>
                    <a:cubicBezTo>
                      <a:pt x="9" y="14"/>
                      <a:pt x="10" y="15"/>
                      <a:pt x="10" y="16"/>
                    </a:cubicBezTo>
                    <a:cubicBezTo>
                      <a:pt x="11" y="17"/>
                      <a:pt x="11" y="18"/>
                      <a:pt x="11" y="18"/>
                    </a:cubicBezTo>
                    <a:cubicBezTo>
                      <a:pt x="12" y="19"/>
                      <a:pt x="12" y="20"/>
                      <a:pt x="12" y="20"/>
                    </a:cubicBezTo>
                    <a:cubicBezTo>
                      <a:pt x="13" y="21"/>
                      <a:pt x="14" y="23"/>
                      <a:pt x="14" y="25"/>
                    </a:cubicBezTo>
                    <a:cubicBezTo>
                      <a:pt x="15" y="26"/>
                      <a:pt x="14" y="27"/>
                      <a:pt x="13" y="27"/>
                    </a:cubicBezTo>
                    <a:cubicBezTo>
                      <a:pt x="13" y="27"/>
                      <a:pt x="12" y="27"/>
                      <a:pt x="12" y="27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32" name="Freeform 198"/>
              <p:cNvSpPr>
                <a:spLocks noEditPoints="1"/>
              </p:cNvSpPr>
              <p:nvPr/>
            </p:nvSpPr>
            <p:spPr bwMode="auto">
              <a:xfrm>
                <a:off x="1720" y="665"/>
                <a:ext cx="359" cy="126"/>
              </a:xfrm>
              <a:custGeom>
                <a:avLst/>
                <a:gdLst>
                  <a:gd name="T0" fmla="*/ 167 w 194"/>
                  <a:gd name="T1" fmla="*/ 3 h 68"/>
                  <a:gd name="T2" fmla="*/ 31 w 194"/>
                  <a:gd name="T3" fmla="*/ 0 h 68"/>
                  <a:gd name="T4" fmla="*/ 0 w 194"/>
                  <a:gd name="T5" fmla="*/ 62 h 68"/>
                  <a:gd name="T6" fmla="*/ 4 w 194"/>
                  <a:gd name="T7" fmla="*/ 68 h 68"/>
                  <a:gd name="T8" fmla="*/ 190 w 194"/>
                  <a:gd name="T9" fmla="*/ 68 h 68"/>
                  <a:gd name="T10" fmla="*/ 193 w 194"/>
                  <a:gd name="T11" fmla="*/ 61 h 68"/>
                  <a:gd name="T12" fmla="*/ 43 w 194"/>
                  <a:gd name="T13" fmla="*/ 48 h 68"/>
                  <a:gd name="T14" fmla="*/ 43 w 194"/>
                  <a:gd name="T15" fmla="*/ 40 h 68"/>
                  <a:gd name="T16" fmla="*/ 57 w 194"/>
                  <a:gd name="T17" fmla="*/ 44 h 68"/>
                  <a:gd name="T18" fmla="*/ 59 w 194"/>
                  <a:gd name="T19" fmla="*/ 28 h 68"/>
                  <a:gd name="T20" fmla="*/ 47 w 194"/>
                  <a:gd name="T21" fmla="*/ 24 h 68"/>
                  <a:gd name="T22" fmla="*/ 59 w 194"/>
                  <a:gd name="T23" fmla="*/ 20 h 68"/>
                  <a:gd name="T24" fmla="*/ 59 w 194"/>
                  <a:gd name="T25" fmla="*/ 28 h 68"/>
                  <a:gd name="T26" fmla="*/ 76 w 194"/>
                  <a:gd name="T27" fmla="*/ 48 h 68"/>
                  <a:gd name="T28" fmla="*/ 76 w 194"/>
                  <a:gd name="T29" fmla="*/ 40 h 68"/>
                  <a:gd name="T30" fmla="*/ 90 w 194"/>
                  <a:gd name="T31" fmla="*/ 44 h 68"/>
                  <a:gd name="T32" fmla="*/ 87 w 194"/>
                  <a:gd name="T33" fmla="*/ 28 h 68"/>
                  <a:gd name="T34" fmla="*/ 75 w 194"/>
                  <a:gd name="T35" fmla="*/ 24 h 68"/>
                  <a:gd name="T36" fmla="*/ 87 w 194"/>
                  <a:gd name="T37" fmla="*/ 20 h 68"/>
                  <a:gd name="T38" fmla="*/ 87 w 194"/>
                  <a:gd name="T39" fmla="*/ 28 h 68"/>
                  <a:gd name="T40" fmla="*/ 107 w 194"/>
                  <a:gd name="T41" fmla="*/ 20 h 68"/>
                  <a:gd name="T42" fmla="*/ 119 w 194"/>
                  <a:gd name="T43" fmla="*/ 24 h 68"/>
                  <a:gd name="T44" fmla="*/ 107 w 194"/>
                  <a:gd name="T45" fmla="*/ 28 h 68"/>
                  <a:gd name="T46" fmla="*/ 118 w 194"/>
                  <a:gd name="T47" fmla="*/ 48 h 68"/>
                  <a:gd name="T48" fmla="*/ 105 w 194"/>
                  <a:gd name="T49" fmla="*/ 44 h 68"/>
                  <a:gd name="T50" fmla="*/ 118 w 194"/>
                  <a:gd name="T51" fmla="*/ 40 h 68"/>
                  <a:gd name="T52" fmla="*/ 118 w 194"/>
                  <a:gd name="T53" fmla="*/ 48 h 68"/>
                  <a:gd name="T54" fmla="*/ 135 w 194"/>
                  <a:gd name="T55" fmla="*/ 20 h 68"/>
                  <a:gd name="T56" fmla="*/ 148 w 194"/>
                  <a:gd name="T57" fmla="*/ 24 h 68"/>
                  <a:gd name="T58" fmla="*/ 135 w 194"/>
                  <a:gd name="T59" fmla="*/ 28 h 68"/>
                  <a:gd name="T60" fmla="*/ 151 w 194"/>
                  <a:gd name="T61" fmla="*/ 48 h 68"/>
                  <a:gd name="T62" fmla="*/ 137 w 194"/>
                  <a:gd name="T63" fmla="*/ 44 h 68"/>
                  <a:gd name="T64" fmla="*/ 151 w 194"/>
                  <a:gd name="T65" fmla="*/ 40 h 68"/>
                  <a:gd name="T66" fmla="*/ 151 w 194"/>
                  <a:gd name="T67" fmla="*/ 48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94" h="68">
                    <a:moveTo>
                      <a:pt x="193" y="61"/>
                    </a:moveTo>
                    <a:cubicBezTo>
                      <a:pt x="167" y="3"/>
                      <a:pt x="167" y="3"/>
                      <a:pt x="167" y="3"/>
                    </a:cubicBezTo>
                    <a:cubicBezTo>
                      <a:pt x="166" y="1"/>
                      <a:pt x="165" y="0"/>
                      <a:pt x="163" y="0"/>
                    </a:cubicBezTo>
                    <a:cubicBezTo>
                      <a:pt x="31" y="0"/>
                      <a:pt x="31" y="0"/>
                      <a:pt x="31" y="0"/>
                    </a:cubicBezTo>
                    <a:cubicBezTo>
                      <a:pt x="29" y="0"/>
                      <a:pt x="28" y="1"/>
                      <a:pt x="27" y="3"/>
                    </a:cubicBezTo>
                    <a:cubicBezTo>
                      <a:pt x="0" y="62"/>
                      <a:pt x="0" y="62"/>
                      <a:pt x="0" y="62"/>
                    </a:cubicBezTo>
                    <a:cubicBezTo>
                      <a:pt x="0" y="63"/>
                      <a:pt x="0" y="65"/>
                      <a:pt x="1" y="66"/>
                    </a:cubicBezTo>
                    <a:cubicBezTo>
                      <a:pt x="1" y="67"/>
                      <a:pt x="3" y="68"/>
                      <a:pt x="4" y="68"/>
                    </a:cubicBezTo>
                    <a:cubicBezTo>
                      <a:pt x="190" y="68"/>
                      <a:pt x="190" y="68"/>
                      <a:pt x="190" y="68"/>
                    </a:cubicBezTo>
                    <a:cubicBezTo>
                      <a:pt x="190" y="68"/>
                      <a:pt x="190" y="68"/>
                      <a:pt x="190" y="68"/>
                    </a:cubicBezTo>
                    <a:cubicBezTo>
                      <a:pt x="192" y="68"/>
                      <a:pt x="194" y="66"/>
                      <a:pt x="194" y="64"/>
                    </a:cubicBezTo>
                    <a:cubicBezTo>
                      <a:pt x="194" y="63"/>
                      <a:pt x="194" y="62"/>
                      <a:pt x="193" y="61"/>
                    </a:cubicBezTo>
                    <a:close/>
                    <a:moveTo>
                      <a:pt x="53" y="48"/>
                    </a:moveTo>
                    <a:cubicBezTo>
                      <a:pt x="43" y="48"/>
                      <a:pt x="43" y="48"/>
                      <a:pt x="43" y="48"/>
                    </a:cubicBezTo>
                    <a:cubicBezTo>
                      <a:pt x="41" y="48"/>
                      <a:pt x="39" y="46"/>
                      <a:pt x="39" y="44"/>
                    </a:cubicBezTo>
                    <a:cubicBezTo>
                      <a:pt x="39" y="41"/>
                      <a:pt x="41" y="40"/>
                      <a:pt x="43" y="40"/>
                    </a:cubicBezTo>
                    <a:cubicBezTo>
                      <a:pt x="53" y="40"/>
                      <a:pt x="53" y="40"/>
                      <a:pt x="53" y="40"/>
                    </a:cubicBezTo>
                    <a:cubicBezTo>
                      <a:pt x="55" y="40"/>
                      <a:pt x="57" y="41"/>
                      <a:pt x="57" y="44"/>
                    </a:cubicBezTo>
                    <a:cubicBezTo>
                      <a:pt x="57" y="46"/>
                      <a:pt x="55" y="48"/>
                      <a:pt x="53" y="48"/>
                    </a:cubicBezTo>
                    <a:close/>
                    <a:moveTo>
                      <a:pt x="59" y="28"/>
                    </a:moveTo>
                    <a:cubicBezTo>
                      <a:pt x="51" y="28"/>
                      <a:pt x="51" y="28"/>
                      <a:pt x="51" y="28"/>
                    </a:cubicBezTo>
                    <a:cubicBezTo>
                      <a:pt x="48" y="28"/>
                      <a:pt x="47" y="26"/>
                      <a:pt x="47" y="24"/>
                    </a:cubicBezTo>
                    <a:cubicBezTo>
                      <a:pt x="47" y="22"/>
                      <a:pt x="48" y="20"/>
                      <a:pt x="51" y="20"/>
                    </a:cubicBezTo>
                    <a:cubicBezTo>
                      <a:pt x="59" y="20"/>
                      <a:pt x="59" y="20"/>
                      <a:pt x="59" y="20"/>
                    </a:cubicBezTo>
                    <a:cubicBezTo>
                      <a:pt x="61" y="20"/>
                      <a:pt x="63" y="22"/>
                      <a:pt x="63" y="24"/>
                    </a:cubicBezTo>
                    <a:cubicBezTo>
                      <a:pt x="63" y="26"/>
                      <a:pt x="61" y="28"/>
                      <a:pt x="59" y="28"/>
                    </a:cubicBezTo>
                    <a:close/>
                    <a:moveTo>
                      <a:pt x="86" y="48"/>
                    </a:moveTo>
                    <a:cubicBezTo>
                      <a:pt x="76" y="48"/>
                      <a:pt x="76" y="48"/>
                      <a:pt x="76" y="48"/>
                    </a:cubicBezTo>
                    <a:cubicBezTo>
                      <a:pt x="74" y="48"/>
                      <a:pt x="72" y="46"/>
                      <a:pt x="72" y="44"/>
                    </a:cubicBezTo>
                    <a:cubicBezTo>
                      <a:pt x="72" y="41"/>
                      <a:pt x="74" y="40"/>
                      <a:pt x="76" y="40"/>
                    </a:cubicBezTo>
                    <a:cubicBezTo>
                      <a:pt x="86" y="40"/>
                      <a:pt x="86" y="40"/>
                      <a:pt x="86" y="40"/>
                    </a:cubicBezTo>
                    <a:cubicBezTo>
                      <a:pt x="88" y="40"/>
                      <a:pt x="90" y="41"/>
                      <a:pt x="90" y="44"/>
                    </a:cubicBezTo>
                    <a:cubicBezTo>
                      <a:pt x="90" y="46"/>
                      <a:pt x="88" y="48"/>
                      <a:pt x="86" y="48"/>
                    </a:cubicBezTo>
                    <a:close/>
                    <a:moveTo>
                      <a:pt x="87" y="28"/>
                    </a:moveTo>
                    <a:cubicBezTo>
                      <a:pt x="79" y="28"/>
                      <a:pt x="79" y="28"/>
                      <a:pt x="79" y="28"/>
                    </a:cubicBezTo>
                    <a:cubicBezTo>
                      <a:pt x="77" y="28"/>
                      <a:pt x="75" y="26"/>
                      <a:pt x="75" y="24"/>
                    </a:cubicBezTo>
                    <a:cubicBezTo>
                      <a:pt x="75" y="22"/>
                      <a:pt x="77" y="20"/>
                      <a:pt x="79" y="20"/>
                    </a:cubicBezTo>
                    <a:cubicBezTo>
                      <a:pt x="87" y="20"/>
                      <a:pt x="87" y="20"/>
                      <a:pt x="87" y="20"/>
                    </a:cubicBezTo>
                    <a:cubicBezTo>
                      <a:pt x="89" y="20"/>
                      <a:pt x="91" y="22"/>
                      <a:pt x="91" y="24"/>
                    </a:cubicBezTo>
                    <a:cubicBezTo>
                      <a:pt x="91" y="26"/>
                      <a:pt x="89" y="28"/>
                      <a:pt x="87" y="28"/>
                    </a:cubicBezTo>
                    <a:close/>
                    <a:moveTo>
                      <a:pt x="103" y="24"/>
                    </a:moveTo>
                    <a:cubicBezTo>
                      <a:pt x="103" y="22"/>
                      <a:pt x="105" y="20"/>
                      <a:pt x="107" y="20"/>
                    </a:cubicBezTo>
                    <a:cubicBezTo>
                      <a:pt x="115" y="20"/>
                      <a:pt x="115" y="20"/>
                      <a:pt x="115" y="20"/>
                    </a:cubicBezTo>
                    <a:cubicBezTo>
                      <a:pt x="118" y="20"/>
                      <a:pt x="119" y="22"/>
                      <a:pt x="119" y="24"/>
                    </a:cubicBezTo>
                    <a:cubicBezTo>
                      <a:pt x="119" y="26"/>
                      <a:pt x="118" y="28"/>
                      <a:pt x="115" y="28"/>
                    </a:cubicBezTo>
                    <a:cubicBezTo>
                      <a:pt x="107" y="28"/>
                      <a:pt x="107" y="28"/>
                      <a:pt x="107" y="28"/>
                    </a:cubicBezTo>
                    <a:cubicBezTo>
                      <a:pt x="105" y="28"/>
                      <a:pt x="103" y="26"/>
                      <a:pt x="103" y="24"/>
                    </a:cubicBezTo>
                    <a:close/>
                    <a:moveTo>
                      <a:pt x="118" y="48"/>
                    </a:moveTo>
                    <a:cubicBezTo>
                      <a:pt x="109" y="48"/>
                      <a:pt x="109" y="48"/>
                      <a:pt x="109" y="48"/>
                    </a:cubicBezTo>
                    <a:cubicBezTo>
                      <a:pt x="106" y="48"/>
                      <a:pt x="105" y="46"/>
                      <a:pt x="105" y="44"/>
                    </a:cubicBezTo>
                    <a:cubicBezTo>
                      <a:pt x="105" y="41"/>
                      <a:pt x="106" y="40"/>
                      <a:pt x="109" y="40"/>
                    </a:cubicBezTo>
                    <a:cubicBezTo>
                      <a:pt x="118" y="40"/>
                      <a:pt x="118" y="40"/>
                      <a:pt x="118" y="40"/>
                    </a:cubicBezTo>
                    <a:cubicBezTo>
                      <a:pt x="120" y="40"/>
                      <a:pt x="122" y="41"/>
                      <a:pt x="122" y="44"/>
                    </a:cubicBezTo>
                    <a:cubicBezTo>
                      <a:pt x="122" y="46"/>
                      <a:pt x="120" y="48"/>
                      <a:pt x="118" y="48"/>
                    </a:cubicBezTo>
                    <a:close/>
                    <a:moveTo>
                      <a:pt x="131" y="24"/>
                    </a:moveTo>
                    <a:cubicBezTo>
                      <a:pt x="131" y="22"/>
                      <a:pt x="133" y="20"/>
                      <a:pt x="135" y="20"/>
                    </a:cubicBezTo>
                    <a:cubicBezTo>
                      <a:pt x="144" y="20"/>
                      <a:pt x="144" y="20"/>
                      <a:pt x="144" y="20"/>
                    </a:cubicBezTo>
                    <a:cubicBezTo>
                      <a:pt x="146" y="20"/>
                      <a:pt x="148" y="22"/>
                      <a:pt x="148" y="24"/>
                    </a:cubicBezTo>
                    <a:cubicBezTo>
                      <a:pt x="148" y="26"/>
                      <a:pt x="146" y="28"/>
                      <a:pt x="144" y="28"/>
                    </a:cubicBezTo>
                    <a:cubicBezTo>
                      <a:pt x="135" y="28"/>
                      <a:pt x="135" y="28"/>
                      <a:pt x="135" y="28"/>
                    </a:cubicBezTo>
                    <a:cubicBezTo>
                      <a:pt x="133" y="28"/>
                      <a:pt x="131" y="26"/>
                      <a:pt x="131" y="24"/>
                    </a:cubicBezTo>
                    <a:close/>
                    <a:moveTo>
                      <a:pt x="151" y="48"/>
                    </a:moveTo>
                    <a:cubicBezTo>
                      <a:pt x="141" y="48"/>
                      <a:pt x="141" y="48"/>
                      <a:pt x="141" y="48"/>
                    </a:cubicBezTo>
                    <a:cubicBezTo>
                      <a:pt x="139" y="48"/>
                      <a:pt x="137" y="46"/>
                      <a:pt x="137" y="44"/>
                    </a:cubicBezTo>
                    <a:cubicBezTo>
                      <a:pt x="137" y="41"/>
                      <a:pt x="139" y="40"/>
                      <a:pt x="141" y="40"/>
                    </a:cubicBezTo>
                    <a:cubicBezTo>
                      <a:pt x="151" y="40"/>
                      <a:pt x="151" y="40"/>
                      <a:pt x="151" y="40"/>
                    </a:cubicBezTo>
                    <a:cubicBezTo>
                      <a:pt x="153" y="40"/>
                      <a:pt x="155" y="41"/>
                      <a:pt x="155" y="44"/>
                    </a:cubicBezTo>
                    <a:cubicBezTo>
                      <a:pt x="155" y="46"/>
                      <a:pt x="153" y="48"/>
                      <a:pt x="151" y="48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33" name="Freeform 199"/>
              <p:cNvSpPr/>
              <p:nvPr/>
            </p:nvSpPr>
            <p:spPr bwMode="auto">
              <a:xfrm>
                <a:off x="1931" y="465"/>
                <a:ext cx="17" cy="45"/>
              </a:xfrm>
              <a:custGeom>
                <a:avLst/>
                <a:gdLst>
                  <a:gd name="T0" fmla="*/ 6 w 9"/>
                  <a:gd name="T1" fmla="*/ 24 h 24"/>
                  <a:gd name="T2" fmla="*/ 6 w 9"/>
                  <a:gd name="T3" fmla="*/ 21 h 24"/>
                  <a:gd name="T4" fmla="*/ 9 w 9"/>
                  <a:gd name="T5" fmla="*/ 14 h 24"/>
                  <a:gd name="T6" fmla="*/ 6 w 9"/>
                  <a:gd name="T7" fmla="*/ 0 h 24"/>
                  <a:gd name="T8" fmla="*/ 0 w 9"/>
                  <a:gd name="T9" fmla="*/ 0 h 24"/>
                  <a:gd name="T10" fmla="*/ 6 w 9"/>
                  <a:gd name="T11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" h="24">
                    <a:moveTo>
                      <a:pt x="6" y="24"/>
                    </a:moveTo>
                    <a:cubicBezTo>
                      <a:pt x="6" y="23"/>
                      <a:pt x="6" y="22"/>
                      <a:pt x="6" y="21"/>
                    </a:cubicBezTo>
                    <a:cubicBezTo>
                      <a:pt x="7" y="20"/>
                      <a:pt x="7" y="16"/>
                      <a:pt x="9" y="14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6" y="24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34" name="Freeform 200"/>
              <p:cNvSpPr/>
              <p:nvPr/>
            </p:nvSpPr>
            <p:spPr bwMode="auto">
              <a:xfrm>
                <a:off x="1767" y="465"/>
                <a:ext cx="268" cy="189"/>
              </a:xfrm>
              <a:custGeom>
                <a:avLst/>
                <a:gdLst>
                  <a:gd name="T0" fmla="*/ 131 w 145"/>
                  <a:gd name="T1" fmla="*/ 0 h 102"/>
                  <a:gd name="T2" fmla="*/ 105 w 145"/>
                  <a:gd name="T3" fmla="*/ 0 h 102"/>
                  <a:gd name="T4" fmla="*/ 108 w 145"/>
                  <a:gd name="T5" fmla="*/ 12 h 102"/>
                  <a:gd name="T6" fmla="*/ 109 w 145"/>
                  <a:gd name="T7" fmla="*/ 13 h 102"/>
                  <a:gd name="T8" fmla="*/ 112 w 145"/>
                  <a:gd name="T9" fmla="*/ 14 h 102"/>
                  <a:gd name="T10" fmla="*/ 117 w 145"/>
                  <a:gd name="T11" fmla="*/ 19 h 102"/>
                  <a:gd name="T12" fmla="*/ 118 w 145"/>
                  <a:gd name="T13" fmla="*/ 19 h 102"/>
                  <a:gd name="T14" fmla="*/ 125 w 145"/>
                  <a:gd name="T15" fmla="*/ 32 h 102"/>
                  <a:gd name="T16" fmla="*/ 122 w 145"/>
                  <a:gd name="T17" fmla="*/ 38 h 102"/>
                  <a:gd name="T18" fmla="*/ 120 w 145"/>
                  <a:gd name="T19" fmla="*/ 39 h 102"/>
                  <a:gd name="T20" fmla="*/ 118 w 145"/>
                  <a:gd name="T21" fmla="*/ 38 h 102"/>
                  <a:gd name="T22" fmla="*/ 114 w 145"/>
                  <a:gd name="T23" fmla="*/ 43 h 102"/>
                  <a:gd name="T24" fmla="*/ 114 w 145"/>
                  <a:gd name="T25" fmla="*/ 43 h 102"/>
                  <a:gd name="T26" fmla="*/ 113 w 145"/>
                  <a:gd name="T27" fmla="*/ 43 h 102"/>
                  <a:gd name="T28" fmla="*/ 110 w 145"/>
                  <a:gd name="T29" fmla="*/ 42 h 102"/>
                  <a:gd name="T30" fmla="*/ 109 w 145"/>
                  <a:gd name="T31" fmla="*/ 43 h 102"/>
                  <a:gd name="T32" fmla="*/ 106 w 145"/>
                  <a:gd name="T33" fmla="*/ 44 h 102"/>
                  <a:gd name="T34" fmla="*/ 102 w 145"/>
                  <a:gd name="T35" fmla="*/ 43 h 102"/>
                  <a:gd name="T36" fmla="*/ 99 w 145"/>
                  <a:gd name="T37" fmla="*/ 36 h 102"/>
                  <a:gd name="T38" fmla="*/ 104 w 145"/>
                  <a:gd name="T39" fmla="*/ 55 h 102"/>
                  <a:gd name="T40" fmla="*/ 96 w 145"/>
                  <a:gd name="T41" fmla="*/ 54 h 102"/>
                  <a:gd name="T42" fmla="*/ 80 w 145"/>
                  <a:gd name="T43" fmla="*/ 52 h 102"/>
                  <a:gd name="T44" fmla="*/ 26 w 145"/>
                  <a:gd name="T45" fmla="*/ 73 h 102"/>
                  <a:gd name="T46" fmla="*/ 20 w 145"/>
                  <a:gd name="T47" fmla="*/ 78 h 102"/>
                  <a:gd name="T48" fmla="*/ 2 w 145"/>
                  <a:gd name="T49" fmla="*/ 13 h 102"/>
                  <a:gd name="T50" fmla="*/ 0 w 145"/>
                  <a:gd name="T51" fmla="*/ 13 h 102"/>
                  <a:gd name="T52" fmla="*/ 0 w 145"/>
                  <a:gd name="T53" fmla="*/ 86 h 102"/>
                  <a:gd name="T54" fmla="*/ 15 w 145"/>
                  <a:gd name="T55" fmla="*/ 102 h 102"/>
                  <a:gd name="T56" fmla="*/ 131 w 145"/>
                  <a:gd name="T57" fmla="*/ 102 h 102"/>
                  <a:gd name="T58" fmla="*/ 145 w 145"/>
                  <a:gd name="T59" fmla="*/ 86 h 102"/>
                  <a:gd name="T60" fmla="*/ 145 w 145"/>
                  <a:gd name="T61" fmla="*/ 16 h 102"/>
                  <a:gd name="T62" fmla="*/ 131 w 145"/>
                  <a:gd name="T63" fmla="*/ 0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45" h="102">
                    <a:moveTo>
                      <a:pt x="131" y="0"/>
                    </a:moveTo>
                    <a:cubicBezTo>
                      <a:pt x="105" y="0"/>
                      <a:pt x="105" y="0"/>
                      <a:pt x="105" y="0"/>
                    </a:cubicBezTo>
                    <a:cubicBezTo>
                      <a:pt x="108" y="12"/>
                      <a:pt x="108" y="12"/>
                      <a:pt x="108" y="12"/>
                    </a:cubicBezTo>
                    <a:cubicBezTo>
                      <a:pt x="108" y="12"/>
                      <a:pt x="109" y="12"/>
                      <a:pt x="109" y="13"/>
                    </a:cubicBezTo>
                    <a:cubicBezTo>
                      <a:pt x="110" y="13"/>
                      <a:pt x="111" y="13"/>
                      <a:pt x="112" y="14"/>
                    </a:cubicBezTo>
                    <a:cubicBezTo>
                      <a:pt x="115" y="16"/>
                      <a:pt x="116" y="17"/>
                      <a:pt x="117" y="19"/>
                    </a:cubicBezTo>
                    <a:cubicBezTo>
                      <a:pt x="118" y="19"/>
                      <a:pt x="118" y="19"/>
                      <a:pt x="118" y="19"/>
                    </a:cubicBezTo>
                    <a:cubicBezTo>
                      <a:pt x="121" y="24"/>
                      <a:pt x="124" y="27"/>
                      <a:pt x="125" y="32"/>
                    </a:cubicBezTo>
                    <a:cubicBezTo>
                      <a:pt x="126" y="35"/>
                      <a:pt x="124" y="38"/>
                      <a:pt x="122" y="38"/>
                    </a:cubicBezTo>
                    <a:cubicBezTo>
                      <a:pt x="121" y="38"/>
                      <a:pt x="121" y="39"/>
                      <a:pt x="120" y="39"/>
                    </a:cubicBezTo>
                    <a:cubicBezTo>
                      <a:pt x="120" y="39"/>
                      <a:pt x="119" y="38"/>
                      <a:pt x="118" y="38"/>
                    </a:cubicBezTo>
                    <a:cubicBezTo>
                      <a:pt x="118" y="40"/>
                      <a:pt x="117" y="42"/>
                      <a:pt x="114" y="43"/>
                    </a:cubicBezTo>
                    <a:cubicBezTo>
                      <a:pt x="114" y="43"/>
                      <a:pt x="114" y="43"/>
                      <a:pt x="114" y="43"/>
                    </a:cubicBezTo>
                    <a:cubicBezTo>
                      <a:pt x="113" y="43"/>
                      <a:pt x="113" y="43"/>
                      <a:pt x="113" y="43"/>
                    </a:cubicBezTo>
                    <a:cubicBezTo>
                      <a:pt x="112" y="43"/>
                      <a:pt x="111" y="43"/>
                      <a:pt x="110" y="42"/>
                    </a:cubicBezTo>
                    <a:cubicBezTo>
                      <a:pt x="110" y="42"/>
                      <a:pt x="109" y="43"/>
                      <a:pt x="109" y="43"/>
                    </a:cubicBezTo>
                    <a:cubicBezTo>
                      <a:pt x="108" y="44"/>
                      <a:pt x="107" y="44"/>
                      <a:pt x="106" y="44"/>
                    </a:cubicBezTo>
                    <a:cubicBezTo>
                      <a:pt x="104" y="44"/>
                      <a:pt x="103" y="44"/>
                      <a:pt x="102" y="43"/>
                    </a:cubicBezTo>
                    <a:cubicBezTo>
                      <a:pt x="101" y="41"/>
                      <a:pt x="100" y="39"/>
                      <a:pt x="99" y="36"/>
                    </a:cubicBezTo>
                    <a:cubicBezTo>
                      <a:pt x="104" y="55"/>
                      <a:pt x="104" y="55"/>
                      <a:pt x="104" y="55"/>
                    </a:cubicBezTo>
                    <a:cubicBezTo>
                      <a:pt x="96" y="54"/>
                      <a:pt x="96" y="54"/>
                      <a:pt x="96" y="54"/>
                    </a:cubicBezTo>
                    <a:cubicBezTo>
                      <a:pt x="91" y="52"/>
                      <a:pt x="85" y="52"/>
                      <a:pt x="80" y="52"/>
                    </a:cubicBezTo>
                    <a:cubicBezTo>
                      <a:pt x="49" y="52"/>
                      <a:pt x="27" y="72"/>
                      <a:pt x="26" y="73"/>
                    </a:cubicBezTo>
                    <a:cubicBezTo>
                      <a:pt x="20" y="78"/>
                      <a:pt x="20" y="78"/>
                      <a:pt x="20" y="78"/>
                    </a:cubicBezTo>
                    <a:cubicBezTo>
                      <a:pt x="2" y="13"/>
                      <a:pt x="2" y="13"/>
                      <a:pt x="2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86"/>
                      <a:pt x="0" y="86"/>
                      <a:pt x="0" y="86"/>
                    </a:cubicBezTo>
                    <a:cubicBezTo>
                      <a:pt x="0" y="95"/>
                      <a:pt x="7" y="102"/>
                      <a:pt x="15" y="102"/>
                    </a:cubicBezTo>
                    <a:cubicBezTo>
                      <a:pt x="131" y="102"/>
                      <a:pt x="131" y="102"/>
                      <a:pt x="131" y="102"/>
                    </a:cubicBezTo>
                    <a:cubicBezTo>
                      <a:pt x="139" y="102"/>
                      <a:pt x="145" y="95"/>
                      <a:pt x="145" y="86"/>
                    </a:cubicBezTo>
                    <a:cubicBezTo>
                      <a:pt x="145" y="16"/>
                      <a:pt x="145" y="16"/>
                      <a:pt x="145" y="16"/>
                    </a:cubicBezTo>
                    <a:cubicBezTo>
                      <a:pt x="145" y="8"/>
                      <a:pt x="139" y="0"/>
                      <a:pt x="131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35" name="Freeform 201"/>
              <p:cNvSpPr/>
              <p:nvPr/>
            </p:nvSpPr>
            <p:spPr bwMode="auto">
              <a:xfrm>
                <a:off x="1854" y="491"/>
                <a:ext cx="1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36" name="Freeform 202"/>
              <p:cNvSpPr/>
              <p:nvPr/>
            </p:nvSpPr>
            <p:spPr bwMode="auto">
              <a:xfrm>
                <a:off x="6437" y="430"/>
                <a:ext cx="264" cy="313"/>
              </a:xfrm>
              <a:custGeom>
                <a:avLst/>
                <a:gdLst>
                  <a:gd name="T0" fmla="*/ 46 w 143"/>
                  <a:gd name="T1" fmla="*/ 169 h 169"/>
                  <a:gd name="T2" fmla="*/ 42 w 143"/>
                  <a:gd name="T3" fmla="*/ 167 h 169"/>
                  <a:gd name="T4" fmla="*/ 44 w 143"/>
                  <a:gd name="T5" fmla="*/ 161 h 169"/>
                  <a:gd name="T6" fmla="*/ 53 w 143"/>
                  <a:gd name="T7" fmla="*/ 158 h 169"/>
                  <a:gd name="T8" fmla="*/ 46 w 143"/>
                  <a:gd name="T9" fmla="*/ 58 h 169"/>
                  <a:gd name="T10" fmla="*/ 3 w 143"/>
                  <a:gd name="T11" fmla="*/ 34 h 169"/>
                  <a:gd name="T12" fmla="*/ 1 w 143"/>
                  <a:gd name="T13" fmla="*/ 30 h 169"/>
                  <a:gd name="T14" fmla="*/ 3 w 143"/>
                  <a:gd name="T15" fmla="*/ 27 h 169"/>
                  <a:gd name="T16" fmla="*/ 81 w 143"/>
                  <a:gd name="T17" fmla="*/ 1 h 169"/>
                  <a:gd name="T18" fmla="*/ 85 w 143"/>
                  <a:gd name="T19" fmla="*/ 1 h 169"/>
                  <a:gd name="T20" fmla="*/ 86 w 143"/>
                  <a:gd name="T21" fmla="*/ 5 h 169"/>
                  <a:gd name="T22" fmla="*/ 80 w 143"/>
                  <a:gd name="T23" fmla="*/ 47 h 169"/>
                  <a:gd name="T24" fmla="*/ 130 w 143"/>
                  <a:gd name="T25" fmla="*/ 126 h 169"/>
                  <a:gd name="T26" fmla="*/ 136 w 143"/>
                  <a:gd name="T27" fmla="*/ 122 h 169"/>
                  <a:gd name="T28" fmla="*/ 142 w 143"/>
                  <a:gd name="T29" fmla="*/ 124 h 169"/>
                  <a:gd name="T30" fmla="*/ 140 w 143"/>
                  <a:gd name="T31" fmla="*/ 129 h 169"/>
                  <a:gd name="T32" fmla="*/ 130 w 143"/>
                  <a:gd name="T33" fmla="*/ 135 h 169"/>
                  <a:gd name="T34" fmla="*/ 125 w 143"/>
                  <a:gd name="T35" fmla="*/ 134 h 169"/>
                  <a:gd name="T36" fmla="*/ 73 w 143"/>
                  <a:gd name="T37" fmla="*/ 50 h 169"/>
                  <a:gd name="T38" fmla="*/ 72 w 143"/>
                  <a:gd name="T39" fmla="*/ 48 h 169"/>
                  <a:gd name="T40" fmla="*/ 77 w 143"/>
                  <a:gd name="T41" fmla="*/ 10 h 169"/>
                  <a:gd name="T42" fmla="*/ 14 w 143"/>
                  <a:gd name="T43" fmla="*/ 32 h 169"/>
                  <a:gd name="T44" fmla="*/ 52 w 143"/>
                  <a:gd name="T45" fmla="*/ 52 h 169"/>
                  <a:gd name="T46" fmla="*/ 54 w 143"/>
                  <a:gd name="T47" fmla="*/ 56 h 169"/>
                  <a:gd name="T48" fmla="*/ 61 w 143"/>
                  <a:gd name="T49" fmla="*/ 160 h 169"/>
                  <a:gd name="T50" fmla="*/ 59 w 143"/>
                  <a:gd name="T51" fmla="*/ 164 h 169"/>
                  <a:gd name="T52" fmla="*/ 47 w 143"/>
                  <a:gd name="T53" fmla="*/ 169 h 169"/>
                  <a:gd name="T54" fmla="*/ 46 w 143"/>
                  <a:gd name="T55" fmla="*/ 169 h 1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43" h="169">
                    <a:moveTo>
                      <a:pt x="46" y="169"/>
                    </a:moveTo>
                    <a:cubicBezTo>
                      <a:pt x="44" y="169"/>
                      <a:pt x="43" y="168"/>
                      <a:pt x="42" y="167"/>
                    </a:cubicBezTo>
                    <a:cubicBezTo>
                      <a:pt x="41" y="165"/>
                      <a:pt x="42" y="162"/>
                      <a:pt x="44" y="161"/>
                    </a:cubicBezTo>
                    <a:cubicBezTo>
                      <a:pt x="53" y="158"/>
                      <a:pt x="53" y="158"/>
                      <a:pt x="53" y="158"/>
                    </a:cubicBezTo>
                    <a:cubicBezTo>
                      <a:pt x="46" y="58"/>
                      <a:pt x="46" y="58"/>
                      <a:pt x="46" y="58"/>
                    </a:cubicBezTo>
                    <a:cubicBezTo>
                      <a:pt x="3" y="34"/>
                      <a:pt x="3" y="34"/>
                      <a:pt x="3" y="34"/>
                    </a:cubicBezTo>
                    <a:cubicBezTo>
                      <a:pt x="1" y="34"/>
                      <a:pt x="0" y="32"/>
                      <a:pt x="1" y="30"/>
                    </a:cubicBezTo>
                    <a:cubicBezTo>
                      <a:pt x="1" y="29"/>
                      <a:pt x="2" y="27"/>
                      <a:pt x="3" y="27"/>
                    </a:cubicBezTo>
                    <a:cubicBezTo>
                      <a:pt x="81" y="1"/>
                      <a:pt x="81" y="1"/>
                      <a:pt x="81" y="1"/>
                    </a:cubicBezTo>
                    <a:cubicBezTo>
                      <a:pt x="82" y="0"/>
                      <a:pt x="84" y="1"/>
                      <a:pt x="85" y="1"/>
                    </a:cubicBezTo>
                    <a:cubicBezTo>
                      <a:pt x="86" y="2"/>
                      <a:pt x="86" y="4"/>
                      <a:pt x="86" y="5"/>
                    </a:cubicBezTo>
                    <a:cubicBezTo>
                      <a:pt x="80" y="47"/>
                      <a:pt x="80" y="47"/>
                      <a:pt x="80" y="47"/>
                    </a:cubicBezTo>
                    <a:cubicBezTo>
                      <a:pt x="130" y="126"/>
                      <a:pt x="130" y="126"/>
                      <a:pt x="130" y="126"/>
                    </a:cubicBezTo>
                    <a:cubicBezTo>
                      <a:pt x="136" y="122"/>
                      <a:pt x="136" y="122"/>
                      <a:pt x="136" y="122"/>
                    </a:cubicBezTo>
                    <a:cubicBezTo>
                      <a:pt x="138" y="121"/>
                      <a:pt x="141" y="122"/>
                      <a:pt x="142" y="124"/>
                    </a:cubicBezTo>
                    <a:cubicBezTo>
                      <a:pt x="143" y="126"/>
                      <a:pt x="142" y="128"/>
                      <a:pt x="140" y="129"/>
                    </a:cubicBezTo>
                    <a:cubicBezTo>
                      <a:pt x="130" y="135"/>
                      <a:pt x="130" y="135"/>
                      <a:pt x="130" y="135"/>
                    </a:cubicBezTo>
                    <a:cubicBezTo>
                      <a:pt x="128" y="136"/>
                      <a:pt x="126" y="135"/>
                      <a:pt x="125" y="134"/>
                    </a:cubicBezTo>
                    <a:cubicBezTo>
                      <a:pt x="73" y="50"/>
                      <a:pt x="73" y="50"/>
                      <a:pt x="73" y="50"/>
                    </a:cubicBezTo>
                    <a:cubicBezTo>
                      <a:pt x="72" y="49"/>
                      <a:pt x="72" y="48"/>
                      <a:pt x="72" y="48"/>
                    </a:cubicBezTo>
                    <a:cubicBezTo>
                      <a:pt x="77" y="10"/>
                      <a:pt x="77" y="10"/>
                      <a:pt x="77" y="10"/>
                    </a:cubicBezTo>
                    <a:cubicBezTo>
                      <a:pt x="14" y="32"/>
                      <a:pt x="14" y="32"/>
                      <a:pt x="14" y="32"/>
                    </a:cubicBezTo>
                    <a:cubicBezTo>
                      <a:pt x="52" y="52"/>
                      <a:pt x="52" y="52"/>
                      <a:pt x="52" y="52"/>
                    </a:cubicBezTo>
                    <a:cubicBezTo>
                      <a:pt x="53" y="53"/>
                      <a:pt x="54" y="54"/>
                      <a:pt x="54" y="56"/>
                    </a:cubicBezTo>
                    <a:cubicBezTo>
                      <a:pt x="61" y="160"/>
                      <a:pt x="61" y="160"/>
                      <a:pt x="61" y="160"/>
                    </a:cubicBezTo>
                    <a:cubicBezTo>
                      <a:pt x="61" y="162"/>
                      <a:pt x="60" y="163"/>
                      <a:pt x="59" y="164"/>
                    </a:cubicBezTo>
                    <a:cubicBezTo>
                      <a:pt x="47" y="169"/>
                      <a:pt x="47" y="169"/>
                      <a:pt x="47" y="169"/>
                    </a:cubicBezTo>
                    <a:cubicBezTo>
                      <a:pt x="47" y="169"/>
                      <a:pt x="46" y="169"/>
                      <a:pt x="46" y="169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37" name="Freeform 203"/>
              <p:cNvSpPr/>
              <p:nvPr/>
            </p:nvSpPr>
            <p:spPr bwMode="auto">
              <a:xfrm>
                <a:off x="6381" y="554"/>
                <a:ext cx="137" cy="87"/>
              </a:xfrm>
              <a:custGeom>
                <a:avLst/>
                <a:gdLst>
                  <a:gd name="T0" fmla="*/ 25 w 74"/>
                  <a:gd name="T1" fmla="*/ 47 h 47"/>
                  <a:gd name="T2" fmla="*/ 23 w 74"/>
                  <a:gd name="T3" fmla="*/ 46 h 47"/>
                  <a:gd name="T4" fmla="*/ 2 w 74"/>
                  <a:gd name="T5" fmla="*/ 28 h 47"/>
                  <a:gd name="T6" fmla="*/ 0 w 74"/>
                  <a:gd name="T7" fmla="*/ 24 h 47"/>
                  <a:gd name="T8" fmla="*/ 3 w 74"/>
                  <a:gd name="T9" fmla="*/ 21 h 47"/>
                  <a:gd name="T10" fmla="*/ 69 w 74"/>
                  <a:gd name="T11" fmla="*/ 0 h 47"/>
                  <a:gd name="T12" fmla="*/ 73 w 74"/>
                  <a:gd name="T13" fmla="*/ 1 h 47"/>
                  <a:gd name="T14" fmla="*/ 74 w 74"/>
                  <a:gd name="T15" fmla="*/ 4 h 47"/>
                  <a:gd name="T16" fmla="*/ 74 w 74"/>
                  <a:gd name="T17" fmla="*/ 25 h 47"/>
                  <a:gd name="T18" fmla="*/ 70 w 74"/>
                  <a:gd name="T19" fmla="*/ 29 h 47"/>
                  <a:gd name="T20" fmla="*/ 66 w 74"/>
                  <a:gd name="T21" fmla="*/ 25 h 47"/>
                  <a:gd name="T22" fmla="*/ 66 w 74"/>
                  <a:gd name="T23" fmla="*/ 10 h 47"/>
                  <a:gd name="T24" fmla="*/ 12 w 74"/>
                  <a:gd name="T25" fmla="*/ 27 h 47"/>
                  <a:gd name="T26" fmla="*/ 28 w 74"/>
                  <a:gd name="T27" fmla="*/ 40 h 47"/>
                  <a:gd name="T28" fmla="*/ 28 w 74"/>
                  <a:gd name="T29" fmla="*/ 46 h 47"/>
                  <a:gd name="T30" fmla="*/ 25 w 74"/>
                  <a:gd name="T31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74" h="47">
                    <a:moveTo>
                      <a:pt x="25" y="47"/>
                    </a:moveTo>
                    <a:cubicBezTo>
                      <a:pt x="24" y="47"/>
                      <a:pt x="23" y="47"/>
                      <a:pt x="23" y="46"/>
                    </a:cubicBezTo>
                    <a:cubicBezTo>
                      <a:pt x="2" y="28"/>
                      <a:pt x="2" y="28"/>
                      <a:pt x="2" y="28"/>
                    </a:cubicBezTo>
                    <a:cubicBezTo>
                      <a:pt x="0" y="27"/>
                      <a:pt x="0" y="25"/>
                      <a:pt x="0" y="24"/>
                    </a:cubicBezTo>
                    <a:cubicBezTo>
                      <a:pt x="1" y="23"/>
                      <a:pt x="2" y="21"/>
                      <a:pt x="3" y="21"/>
                    </a:cubicBezTo>
                    <a:cubicBezTo>
                      <a:pt x="69" y="0"/>
                      <a:pt x="69" y="0"/>
                      <a:pt x="69" y="0"/>
                    </a:cubicBezTo>
                    <a:cubicBezTo>
                      <a:pt x="70" y="0"/>
                      <a:pt x="72" y="0"/>
                      <a:pt x="73" y="1"/>
                    </a:cubicBezTo>
                    <a:cubicBezTo>
                      <a:pt x="74" y="2"/>
                      <a:pt x="74" y="3"/>
                      <a:pt x="74" y="4"/>
                    </a:cubicBezTo>
                    <a:cubicBezTo>
                      <a:pt x="74" y="25"/>
                      <a:pt x="74" y="25"/>
                      <a:pt x="74" y="25"/>
                    </a:cubicBezTo>
                    <a:cubicBezTo>
                      <a:pt x="74" y="27"/>
                      <a:pt x="73" y="29"/>
                      <a:pt x="70" y="29"/>
                    </a:cubicBezTo>
                    <a:cubicBezTo>
                      <a:pt x="68" y="29"/>
                      <a:pt x="66" y="27"/>
                      <a:pt x="66" y="25"/>
                    </a:cubicBezTo>
                    <a:cubicBezTo>
                      <a:pt x="66" y="10"/>
                      <a:pt x="66" y="10"/>
                      <a:pt x="66" y="10"/>
                    </a:cubicBezTo>
                    <a:cubicBezTo>
                      <a:pt x="12" y="27"/>
                      <a:pt x="12" y="27"/>
                      <a:pt x="12" y="27"/>
                    </a:cubicBezTo>
                    <a:cubicBezTo>
                      <a:pt x="28" y="40"/>
                      <a:pt x="28" y="40"/>
                      <a:pt x="28" y="40"/>
                    </a:cubicBezTo>
                    <a:cubicBezTo>
                      <a:pt x="29" y="41"/>
                      <a:pt x="30" y="44"/>
                      <a:pt x="28" y="46"/>
                    </a:cubicBezTo>
                    <a:cubicBezTo>
                      <a:pt x="27" y="46"/>
                      <a:pt x="26" y="47"/>
                      <a:pt x="25" y="47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38" name="Freeform 204"/>
              <p:cNvSpPr>
                <a:spLocks noEditPoints="1"/>
              </p:cNvSpPr>
              <p:nvPr/>
            </p:nvSpPr>
            <p:spPr bwMode="auto">
              <a:xfrm>
                <a:off x="6374" y="538"/>
                <a:ext cx="362" cy="253"/>
              </a:xfrm>
              <a:custGeom>
                <a:avLst/>
                <a:gdLst>
                  <a:gd name="T0" fmla="*/ 176 w 196"/>
                  <a:gd name="T1" fmla="*/ 8 h 137"/>
                  <a:gd name="T2" fmla="*/ 148 w 196"/>
                  <a:gd name="T3" fmla="*/ 6 h 137"/>
                  <a:gd name="T4" fmla="*/ 148 w 196"/>
                  <a:gd name="T5" fmla="*/ 6 h 137"/>
                  <a:gd name="T6" fmla="*/ 148 w 196"/>
                  <a:gd name="T7" fmla="*/ 6 h 137"/>
                  <a:gd name="T8" fmla="*/ 131 w 196"/>
                  <a:gd name="T9" fmla="*/ 12 h 137"/>
                  <a:gd name="T10" fmla="*/ 164 w 196"/>
                  <a:gd name="T11" fmla="*/ 65 h 137"/>
                  <a:gd name="T12" fmla="*/ 169 w 196"/>
                  <a:gd name="T13" fmla="*/ 63 h 137"/>
                  <a:gd name="T14" fmla="*/ 172 w 196"/>
                  <a:gd name="T15" fmla="*/ 62 h 137"/>
                  <a:gd name="T16" fmla="*/ 178 w 196"/>
                  <a:gd name="T17" fmla="*/ 65 h 137"/>
                  <a:gd name="T18" fmla="*/ 175 w 196"/>
                  <a:gd name="T19" fmla="*/ 73 h 137"/>
                  <a:gd name="T20" fmla="*/ 165 w 196"/>
                  <a:gd name="T21" fmla="*/ 79 h 137"/>
                  <a:gd name="T22" fmla="*/ 162 w 196"/>
                  <a:gd name="T23" fmla="*/ 79 h 137"/>
                  <a:gd name="T24" fmla="*/ 157 w 196"/>
                  <a:gd name="T25" fmla="*/ 77 h 137"/>
                  <a:gd name="T26" fmla="*/ 119 w 196"/>
                  <a:gd name="T27" fmla="*/ 16 h 137"/>
                  <a:gd name="T28" fmla="*/ 92 w 196"/>
                  <a:gd name="T29" fmla="*/ 26 h 137"/>
                  <a:gd name="T30" fmla="*/ 97 w 196"/>
                  <a:gd name="T31" fmla="*/ 102 h 137"/>
                  <a:gd name="T32" fmla="*/ 93 w 196"/>
                  <a:gd name="T33" fmla="*/ 108 h 137"/>
                  <a:gd name="T34" fmla="*/ 82 w 196"/>
                  <a:gd name="T35" fmla="*/ 113 h 137"/>
                  <a:gd name="T36" fmla="*/ 80 w 196"/>
                  <a:gd name="T37" fmla="*/ 113 h 137"/>
                  <a:gd name="T38" fmla="*/ 74 w 196"/>
                  <a:gd name="T39" fmla="*/ 109 h 137"/>
                  <a:gd name="T40" fmla="*/ 77 w 196"/>
                  <a:gd name="T41" fmla="*/ 102 h 137"/>
                  <a:gd name="T42" fmla="*/ 85 w 196"/>
                  <a:gd name="T43" fmla="*/ 98 h 137"/>
                  <a:gd name="T44" fmla="*/ 80 w 196"/>
                  <a:gd name="T45" fmla="*/ 30 h 137"/>
                  <a:gd name="T46" fmla="*/ 29 w 196"/>
                  <a:gd name="T47" fmla="*/ 48 h 137"/>
                  <a:gd name="T48" fmla="*/ 28 w 196"/>
                  <a:gd name="T49" fmla="*/ 48 h 137"/>
                  <a:gd name="T50" fmla="*/ 28 w 196"/>
                  <a:gd name="T51" fmla="*/ 48 h 137"/>
                  <a:gd name="T52" fmla="*/ 28 w 196"/>
                  <a:gd name="T53" fmla="*/ 48 h 137"/>
                  <a:gd name="T54" fmla="*/ 17 w 196"/>
                  <a:gd name="T55" fmla="*/ 55 h 137"/>
                  <a:gd name="T56" fmla="*/ 2 w 196"/>
                  <a:gd name="T57" fmla="*/ 85 h 137"/>
                  <a:gd name="T58" fmla="*/ 58 w 196"/>
                  <a:gd name="T59" fmla="*/ 127 h 137"/>
                  <a:gd name="T60" fmla="*/ 58 w 196"/>
                  <a:gd name="T61" fmla="*/ 133 h 137"/>
                  <a:gd name="T62" fmla="*/ 62 w 196"/>
                  <a:gd name="T63" fmla="*/ 137 h 137"/>
                  <a:gd name="T64" fmla="*/ 66 w 196"/>
                  <a:gd name="T65" fmla="*/ 133 h 137"/>
                  <a:gd name="T66" fmla="*/ 66 w 196"/>
                  <a:gd name="T67" fmla="*/ 125 h 137"/>
                  <a:gd name="T68" fmla="*/ 67 w 196"/>
                  <a:gd name="T69" fmla="*/ 125 h 137"/>
                  <a:gd name="T70" fmla="*/ 67 w 196"/>
                  <a:gd name="T71" fmla="*/ 125 h 137"/>
                  <a:gd name="T72" fmla="*/ 67 w 196"/>
                  <a:gd name="T73" fmla="*/ 125 h 137"/>
                  <a:gd name="T74" fmla="*/ 69 w 196"/>
                  <a:gd name="T75" fmla="*/ 126 h 137"/>
                  <a:gd name="T76" fmla="*/ 69 w 196"/>
                  <a:gd name="T77" fmla="*/ 126 h 137"/>
                  <a:gd name="T78" fmla="*/ 69 w 196"/>
                  <a:gd name="T79" fmla="*/ 126 h 137"/>
                  <a:gd name="T80" fmla="*/ 71 w 196"/>
                  <a:gd name="T81" fmla="*/ 125 h 137"/>
                  <a:gd name="T82" fmla="*/ 193 w 196"/>
                  <a:gd name="T83" fmla="*/ 71 h 137"/>
                  <a:gd name="T84" fmla="*/ 194 w 196"/>
                  <a:gd name="T85" fmla="*/ 70 h 137"/>
                  <a:gd name="T86" fmla="*/ 194 w 196"/>
                  <a:gd name="T87" fmla="*/ 70 h 137"/>
                  <a:gd name="T88" fmla="*/ 195 w 196"/>
                  <a:gd name="T89" fmla="*/ 70 h 137"/>
                  <a:gd name="T90" fmla="*/ 195 w 196"/>
                  <a:gd name="T91" fmla="*/ 69 h 137"/>
                  <a:gd name="T92" fmla="*/ 195 w 196"/>
                  <a:gd name="T93" fmla="*/ 69 h 137"/>
                  <a:gd name="T94" fmla="*/ 195 w 196"/>
                  <a:gd name="T95" fmla="*/ 68 h 137"/>
                  <a:gd name="T96" fmla="*/ 176 w 196"/>
                  <a:gd name="T97" fmla="*/ 8 h 137"/>
                  <a:gd name="T98" fmla="*/ 64 w 196"/>
                  <a:gd name="T99" fmla="*/ 121 h 137"/>
                  <a:gd name="T100" fmla="*/ 10 w 196"/>
                  <a:gd name="T101" fmla="*/ 83 h 137"/>
                  <a:gd name="T102" fmla="*/ 22 w 196"/>
                  <a:gd name="T103" fmla="*/ 61 h 137"/>
                  <a:gd name="T104" fmla="*/ 30 w 196"/>
                  <a:gd name="T105" fmla="*/ 56 h 137"/>
                  <a:gd name="T106" fmla="*/ 30 w 196"/>
                  <a:gd name="T107" fmla="*/ 56 h 137"/>
                  <a:gd name="T108" fmla="*/ 31 w 196"/>
                  <a:gd name="T109" fmla="*/ 56 h 137"/>
                  <a:gd name="T110" fmla="*/ 31 w 196"/>
                  <a:gd name="T111" fmla="*/ 56 h 137"/>
                  <a:gd name="T112" fmla="*/ 35 w 196"/>
                  <a:gd name="T113" fmla="*/ 55 h 137"/>
                  <a:gd name="T114" fmla="*/ 65 w 196"/>
                  <a:gd name="T115" fmla="*/ 121 h 137"/>
                  <a:gd name="T116" fmla="*/ 64 w 196"/>
                  <a:gd name="T117" fmla="*/ 121 h 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96" h="137">
                    <a:moveTo>
                      <a:pt x="176" y="8"/>
                    </a:moveTo>
                    <a:cubicBezTo>
                      <a:pt x="163" y="0"/>
                      <a:pt x="149" y="6"/>
                      <a:pt x="148" y="6"/>
                    </a:cubicBezTo>
                    <a:cubicBezTo>
                      <a:pt x="148" y="6"/>
                      <a:pt x="148" y="6"/>
                      <a:pt x="148" y="6"/>
                    </a:cubicBezTo>
                    <a:cubicBezTo>
                      <a:pt x="148" y="6"/>
                      <a:pt x="148" y="6"/>
                      <a:pt x="148" y="6"/>
                    </a:cubicBezTo>
                    <a:cubicBezTo>
                      <a:pt x="131" y="12"/>
                      <a:pt x="131" y="12"/>
                      <a:pt x="131" y="12"/>
                    </a:cubicBezTo>
                    <a:cubicBezTo>
                      <a:pt x="164" y="65"/>
                      <a:pt x="164" y="65"/>
                      <a:pt x="164" y="65"/>
                    </a:cubicBezTo>
                    <a:cubicBezTo>
                      <a:pt x="169" y="63"/>
                      <a:pt x="169" y="63"/>
                      <a:pt x="169" y="63"/>
                    </a:cubicBezTo>
                    <a:cubicBezTo>
                      <a:pt x="170" y="62"/>
                      <a:pt x="171" y="62"/>
                      <a:pt x="172" y="62"/>
                    </a:cubicBezTo>
                    <a:cubicBezTo>
                      <a:pt x="175" y="62"/>
                      <a:pt x="177" y="63"/>
                      <a:pt x="178" y="65"/>
                    </a:cubicBezTo>
                    <a:cubicBezTo>
                      <a:pt x="179" y="68"/>
                      <a:pt x="178" y="72"/>
                      <a:pt x="175" y="73"/>
                    </a:cubicBezTo>
                    <a:cubicBezTo>
                      <a:pt x="165" y="79"/>
                      <a:pt x="165" y="79"/>
                      <a:pt x="165" y="79"/>
                    </a:cubicBezTo>
                    <a:cubicBezTo>
                      <a:pt x="164" y="79"/>
                      <a:pt x="163" y="79"/>
                      <a:pt x="162" y="79"/>
                    </a:cubicBezTo>
                    <a:cubicBezTo>
                      <a:pt x="160" y="79"/>
                      <a:pt x="158" y="78"/>
                      <a:pt x="157" y="77"/>
                    </a:cubicBezTo>
                    <a:cubicBezTo>
                      <a:pt x="119" y="16"/>
                      <a:pt x="119" y="16"/>
                      <a:pt x="119" y="16"/>
                    </a:cubicBezTo>
                    <a:cubicBezTo>
                      <a:pt x="92" y="26"/>
                      <a:pt x="92" y="26"/>
                      <a:pt x="92" y="26"/>
                    </a:cubicBezTo>
                    <a:cubicBezTo>
                      <a:pt x="97" y="102"/>
                      <a:pt x="97" y="102"/>
                      <a:pt x="97" y="102"/>
                    </a:cubicBezTo>
                    <a:cubicBezTo>
                      <a:pt x="97" y="104"/>
                      <a:pt x="96" y="107"/>
                      <a:pt x="93" y="108"/>
                    </a:cubicBezTo>
                    <a:cubicBezTo>
                      <a:pt x="82" y="113"/>
                      <a:pt x="82" y="113"/>
                      <a:pt x="82" y="113"/>
                    </a:cubicBezTo>
                    <a:cubicBezTo>
                      <a:pt x="81" y="113"/>
                      <a:pt x="81" y="113"/>
                      <a:pt x="80" y="113"/>
                    </a:cubicBezTo>
                    <a:cubicBezTo>
                      <a:pt x="77" y="113"/>
                      <a:pt x="75" y="112"/>
                      <a:pt x="74" y="109"/>
                    </a:cubicBezTo>
                    <a:cubicBezTo>
                      <a:pt x="73" y="106"/>
                      <a:pt x="74" y="103"/>
                      <a:pt x="77" y="102"/>
                    </a:cubicBezTo>
                    <a:cubicBezTo>
                      <a:pt x="85" y="98"/>
                      <a:pt x="85" y="98"/>
                      <a:pt x="85" y="98"/>
                    </a:cubicBezTo>
                    <a:cubicBezTo>
                      <a:pt x="80" y="30"/>
                      <a:pt x="80" y="30"/>
                      <a:pt x="80" y="30"/>
                    </a:cubicBezTo>
                    <a:cubicBezTo>
                      <a:pt x="29" y="48"/>
                      <a:pt x="29" y="48"/>
                      <a:pt x="29" y="48"/>
                    </a:cubicBezTo>
                    <a:cubicBezTo>
                      <a:pt x="28" y="48"/>
                      <a:pt x="28" y="48"/>
                      <a:pt x="28" y="48"/>
                    </a:cubicBezTo>
                    <a:cubicBezTo>
                      <a:pt x="28" y="48"/>
                      <a:pt x="28" y="48"/>
                      <a:pt x="28" y="48"/>
                    </a:cubicBezTo>
                    <a:cubicBezTo>
                      <a:pt x="28" y="48"/>
                      <a:pt x="28" y="48"/>
                      <a:pt x="28" y="48"/>
                    </a:cubicBezTo>
                    <a:cubicBezTo>
                      <a:pt x="24" y="50"/>
                      <a:pt x="20" y="52"/>
                      <a:pt x="17" y="55"/>
                    </a:cubicBezTo>
                    <a:cubicBezTo>
                      <a:pt x="16" y="56"/>
                      <a:pt x="0" y="68"/>
                      <a:pt x="2" y="85"/>
                    </a:cubicBezTo>
                    <a:cubicBezTo>
                      <a:pt x="5" y="101"/>
                      <a:pt x="23" y="115"/>
                      <a:pt x="58" y="127"/>
                    </a:cubicBezTo>
                    <a:cubicBezTo>
                      <a:pt x="58" y="133"/>
                      <a:pt x="58" y="133"/>
                      <a:pt x="58" y="133"/>
                    </a:cubicBezTo>
                    <a:cubicBezTo>
                      <a:pt x="58" y="135"/>
                      <a:pt x="60" y="137"/>
                      <a:pt x="62" y="137"/>
                    </a:cubicBezTo>
                    <a:cubicBezTo>
                      <a:pt x="65" y="137"/>
                      <a:pt x="66" y="135"/>
                      <a:pt x="66" y="133"/>
                    </a:cubicBezTo>
                    <a:cubicBezTo>
                      <a:pt x="66" y="125"/>
                      <a:pt x="66" y="125"/>
                      <a:pt x="66" y="125"/>
                    </a:cubicBezTo>
                    <a:cubicBezTo>
                      <a:pt x="67" y="125"/>
                      <a:pt x="67" y="125"/>
                      <a:pt x="67" y="125"/>
                    </a:cubicBezTo>
                    <a:cubicBezTo>
                      <a:pt x="67" y="125"/>
                      <a:pt x="67" y="125"/>
                      <a:pt x="67" y="125"/>
                    </a:cubicBezTo>
                    <a:cubicBezTo>
                      <a:pt x="67" y="125"/>
                      <a:pt x="67" y="125"/>
                      <a:pt x="67" y="125"/>
                    </a:cubicBezTo>
                    <a:cubicBezTo>
                      <a:pt x="67" y="125"/>
                      <a:pt x="68" y="126"/>
                      <a:pt x="69" y="126"/>
                    </a:cubicBezTo>
                    <a:cubicBezTo>
                      <a:pt x="69" y="126"/>
                      <a:pt x="69" y="126"/>
                      <a:pt x="69" y="126"/>
                    </a:cubicBezTo>
                    <a:cubicBezTo>
                      <a:pt x="69" y="126"/>
                      <a:pt x="69" y="126"/>
                      <a:pt x="69" y="126"/>
                    </a:cubicBezTo>
                    <a:cubicBezTo>
                      <a:pt x="69" y="126"/>
                      <a:pt x="70" y="126"/>
                      <a:pt x="71" y="125"/>
                    </a:cubicBezTo>
                    <a:cubicBezTo>
                      <a:pt x="193" y="71"/>
                      <a:pt x="193" y="71"/>
                      <a:pt x="193" y="71"/>
                    </a:cubicBezTo>
                    <a:cubicBezTo>
                      <a:pt x="193" y="71"/>
                      <a:pt x="194" y="71"/>
                      <a:pt x="194" y="70"/>
                    </a:cubicBezTo>
                    <a:cubicBezTo>
                      <a:pt x="194" y="70"/>
                      <a:pt x="194" y="70"/>
                      <a:pt x="194" y="70"/>
                    </a:cubicBezTo>
                    <a:cubicBezTo>
                      <a:pt x="195" y="70"/>
                      <a:pt x="195" y="70"/>
                      <a:pt x="195" y="70"/>
                    </a:cubicBezTo>
                    <a:cubicBezTo>
                      <a:pt x="195" y="69"/>
                      <a:pt x="195" y="69"/>
                      <a:pt x="195" y="69"/>
                    </a:cubicBezTo>
                    <a:cubicBezTo>
                      <a:pt x="195" y="69"/>
                      <a:pt x="195" y="69"/>
                      <a:pt x="195" y="69"/>
                    </a:cubicBezTo>
                    <a:cubicBezTo>
                      <a:pt x="195" y="68"/>
                      <a:pt x="195" y="68"/>
                      <a:pt x="195" y="68"/>
                    </a:cubicBezTo>
                    <a:cubicBezTo>
                      <a:pt x="196" y="37"/>
                      <a:pt x="189" y="17"/>
                      <a:pt x="176" y="8"/>
                    </a:cubicBezTo>
                    <a:close/>
                    <a:moveTo>
                      <a:pt x="64" y="121"/>
                    </a:moveTo>
                    <a:cubicBezTo>
                      <a:pt x="22" y="107"/>
                      <a:pt x="11" y="93"/>
                      <a:pt x="10" y="83"/>
                    </a:cubicBezTo>
                    <a:cubicBezTo>
                      <a:pt x="8" y="71"/>
                      <a:pt x="21" y="62"/>
                      <a:pt x="22" y="61"/>
                    </a:cubicBezTo>
                    <a:cubicBezTo>
                      <a:pt x="25" y="59"/>
                      <a:pt x="28" y="57"/>
                      <a:pt x="30" y="56"/>
                    </a:cubicBezTo>
                    <a:cubicBezTo>
                      <a:pt x="30" y="56"/>
                      <a:pt x="30" y="56"/>
                      <a:pt x="30" y="56"/>
                    </a:cubicBezTo>
                    <a:cubicBezTo>
                      <a:pt x="31" y="56"/>
                      <a:pt x="31" y="56"/>
                      <a:pt x="31" y="56"/>
                    </a:cubicBezTo>
                    <a:cubicBezTo>
                      <a:pt x="31" y="56"/>
                      <a:pt x="31" y="56"/>
                      <a:pt x="31" y="56"/>
                    </a:cubicBezTo>
                    <a:cubicBezTo>
                      <a:pt x="32" y="55"/>
                      <a:pt x="34" y="55"/>
                      <a:pt x="35" y="55"/>
                    </a:cubicBezTo>
                    <a:cubicBezTo>
                      <a:pt x="54" y="55"/>
                      <a:pt x="63" y="104"/>
                      <a:pt x="65" y="121"/>
                    </a:cubicBezTo>
                    <a:cubicBezTo>
                      <a:pt x="65" y="121"/>
                      <a:pt x="64" y="121"/>
                      <a:pt x="64" y="12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6" name="Freeform 206"/>
            <p:cNvSpPr>
              <a:spLocks noEditPoints="1"/>
            </p:cNvSpPr>
            <p:nvPr/>
          </p:nvSpPr>
          <p:spPr bwMode="auto">
            <a:xfrm>
              <a:off x="4064" y="1210"/>
              <a:ext cx="329" cy="360"/>
            </a:xfrm>
            <a:custGeom>
              <a:avLst/>
              <a:gdLst>
                <a:gd name="T0" fmla="*/ 74 w 178"/>
                <a:gd name="T1" fmla="*/ 63 h 195"/>
                <a:gd name="T2" fmla="*/ 70 w 178"/>
                <a:gd name="T3" fmla="*/ 168 h 195"/>
                <a:gd name="T4" fmla="*/ 67 w 178"/>
                <a:gd name="T5" fmla="*/ 179 h 195"/>
                <a:gd name="T6" fmla="*/ 68 w 178"/>
                <a:gd name="T7" fmla="*/ 182 h 195"/>
                <a:gd name="T8" fmla="*/ 70 w 178"/>
                <a:gd name="T9" fmla="*/ 187 h 195"/>
                <a:gd name="T10" fmla="*/ 74 w 178"/>
                <a:gd name="T11" fmla="*/ 190 h 195"/>
                <a:gd name="T12" fmla="*/ 83 w 178"/>
                <a:gd name="T13" fmla="*/ 194 h 195"/>
                <a:gd name="T14" fmla="*/ 87 w 178"/>
                <a:gd name="T15" fmla="*/ 195 h 195"/>
                <a:gd name="T16" fmla="*/ 88 w 178"/>
                <a:gd name="T17" fmla="*/ 195 h 195"/>
                <a:gd name="T18" fmla="*/ 93 w 178"/>
                <a:gd name="T19" fmla="*/ 194 h 195"/>
                <a:gd name="T20" fmla="*/ 101 w 178"/>
                <a:gd name="T21" fmla="*/ 192 h 195"/>
                <a:gd name="T22" fmla="*/ 176 w 178"/>
                <a:gd name="T23" fmla="*/ 147 h 195"/>
                <a:gd name="T24" fmla="*/ 177 w 178"/>
                <a:gd name="T25" fmla="*/ 20 h 195"/>
                <a:gd name="T26" fmla="*/ 172 w 178"/>
                <a:gd name="T27" fmla="*/ 20 h 195"/>
                <a:gd name="T28" fmla="*/ 144 w 178"/>
                <a:gd name="T29" fmla="*/ 19 h 195"/>
                <a:gd name="T30" fmla="*/ 141 w 178"/>
                <a:gd name="T31" fmla="*/ 12 h 195"/>
                <a:gd name="T32" fmla="*/ 110 w 178"/>
                <a:gd name="T33" fmla="*/ 10 h 195"/>
                <a:gd name="T34" fmla="*/ 105 w 178"/>
                <a:gd name="T35" fmla="*/ 9 h 195"/>
                <a:gd name="T36" fmla="*/ 77 w 178"/>
                <a:gd name="T37" fmla="*/ 8 h 195"/>
                <a:gd name="T38" fmla="*/ 74 w 178"/>
                <a:gd name="T39" fmla="*/ 1 h 195"/>
                <a:gd name="T40" fmla="*/ 0 w 178"/>
                <a:gd name="T41" fmla="*/ 49 h 195"/>
                <a:gd name="T42" fmla="*/ 0 w 178"/>
                <a:gd name="T43" fmla="*/ 168 h 195"/>
                <a:gd name="T44" fmla="*/ 7 w 178"/>
                <a:gd name="T45" fmla="*/ 179 h 195"/>
                <a:gd name="T46" fmla="*/ 20 w 178"/>
                <a:gd name="T47" fmla="*/ 184 h 195"/>
                <a:gd name="T48" fmla="*/ 21 w 178"/>
                <a:gd name="T49" fmla="*/ 184 h 195"/>
                <a:gd name="T50" fmla="*/ 27 w 178"/>
                <a:gd name="T51" fmla="*/ 183 h 195"/>
                <a:gd name="T52" fmla="*/ 34 w 178"/>
                <a:gd name="T53" fmla="*/ 181 h 195"/>
                <a:gd name="T54" fmla="*/ 66 w 178"/>
                <a:gd name="T55" fmla="*/ 63 h 195"/>
                <a:gd name="T56" fmla="*/ 69 w 178"/>
                <a:gd name="T57" fmla="*/ 53 h 195"/>
                <a:gd name="T58" fmla="*/ 94 w 178"/>
                <a:gd name="T59" fmla="*/ 48 h 195"/>
                <a:gd name="T60" fmla="*/ 109 w 178"/>
                <a:gd name="T61" fmla="*/ 40 h 195"/>
                <a:gd name="T62" fmla="*/ 154 w 178"/>
                <a:gd name="T63" fmla="*/ 30 h 195"/>
                <a:gd name="T64" fmla="*/ 83 w 178"/>
                <a:gd name="T65" fmla="*/ 63 h 195"/>
                <a:gd name="T66" fmla="*/ 78 w 178"/>
                <a:gd name="T67" fmla="*/ 62 h 195"/>
                <a:gd name="T68" fmla="*/ 37 w 178"/>
                <a:gd name="T69" fmla="*/ 166 h 195"/>
                <a:gd name="T70" fmla="*/ 37 w 178"/>
                <a:gd name="T71" fmla="*/ 69 h 195"/>
                <a:gd name="T72" fmla="*/ 41 w 178"/>
                <a:gd name="T73" fmla="*/ 47 h 195"/>
                <a:gd name="T74" fmla="*/ 37 w 178"/>
                <a:gd name="T75" fmla="*/ 49 h 195"/>
                <a:gd name="T76" fmla="*/ 23 w 178"/>
                <a:gd name="T77" fmla="*/ 53 h 195"/>
                <a:gd name="T78" fmla="*/ 71 w 178"/>
                <a:gd name="T79" fmla="*/ 12 h 195"/>
                <a:gd name="T80" fmla="*/ 41 w 178"/>
                <a:gd name="T81" fmla="*/ 47 h 195"/>
                <a:gd name="T82" fmla="*/ 99 w 178"/>
                <a:gd name="T83" fmla="*/ 171 h 195"/>
                <a:gd name="T84" fmla="*/ 107 w 178"/>
                <a:gd name="T85" fmla="*/ 80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78" h="195">
                  <a:moveTo>
                    <a:pt x="74" y="60"/>
                  </a:moveTo>
                  <a:cubicBezTo>
                    <a:pt x="74" y="60"/>
                    <a:pt x="74" y="61"/>
                    <a:pt x="74" y="61"/>
                  </a:cubicBezTo>
                  <a:cubicBezTo>
                    <a:pt x="74" y="62"/>
                    <a:pt x="74" y="63"/>
                    <a:pt x="74" y="63"/>
                  </a:cubicBezTo>
                  <a:cubicBezTo>
                    <a:pt x="74" y="63"/>
                    <a:pt x="74" y="64"/>
                    <a:pt x="74" y="64"/>
                  </a:cubicBezTo>
                  <a:cubicBezTo>
                    <a:pt x="74" y="164"/>
                    <a:pt x="74" y="164"/>
                    <a:pt x="74" y="164"/>
                  </a:cubicBezTo>
                  <a:cubicBezTo>
                    <a:pt x="74" y="166"/>
                    <a:pt x="73" y="168"/>
                    <a:pt x="70" y="168"/>
                  </a:cubicBezTo>
                  <a:cubicBezTo>
                    <a:pt x="69" y="168"/>
                    <a:pt x="67" y="167"/>
                    <a:pt x="67" y="165"/>
                  </a:cubicBezTo>
                  <a:cubicBezTo>
                    <a:pt x="67" y="176"/>
                    <a:pt x="67" y="176"/>
                    <a:pt x="67" y="176"/>
                  </a:cubicBezTo>
                  <a:cubicBezTo>
                    <a:pt x="67" y="177"/>
                    <a:pt x="67" y="178"/>
                    <a:pt x="67" y="179"/>
                  </a:cubicBezTo>
                  <a:cubicBezTo>
                    <a:pt x="67" y="179"/>
                    <a:pt x="67" y="179"/>
                    <a:pt x="67" y="180"/>
                  </a:cubicBezTo>
                  <a:cubicBezTo>
                    <a:pt x="67" y="180"/>
                    <a:pt x="67" y="180"/>
                    <a:pt x="67" y="181"/>
                  </a:cubicBezTo>
                  <a:cubicBezTo>
                    <a:pt x="67" y="181"/>
                    <a:pt x="67" y="182"/>
                    <a:pt x="68" y="182"/>
                  </a:cubicBezTo>
                  <a:cubicBezTo>
                    <a:pt x="68" y="182"/>
                    <a:pt x="68" y="182"/>
                    <a:pt x="68" y="183"/>
                  </a:cubicBezTo>
                  <a:cubicBezTo>
                    <a:pt x="68" y="184"/>
                    <a:pt x="69" y="185"/>
                    <a:pt x="70" y="186"/>
                  </a:cubicBezTo>
                  <a:cubicBezTo>
                    <a:pt x="70" y="187"/>
                    <a:pt x="70" y="187"/>
                    <a:pt x="70" y="187"/>
                  </a:cubicBezTo>
                  <a:cubicBezTo>
                    <a:pt x="71" y="187"/>
                    <a:pt x="71" y="188"/>
                    <a:pt x="71" y="188"/>
                  </a:cubicBezTo>
                  <a:cubicBezTo>
                    <a:pt x="72" y="188"/>
                    <a:pt x="72" y="189"/>
                    <a:pt x="72" y="189"/>
                  </a:cubicBezTo>
                  <a:cubicBezTo>
                    <a:pt x="73" y="189"/>
                    <a:pt x="73" y="190"/>
                    <a:pt x="74" y="190"/>
                  </a:cubicBezTo>
                  <a:cubicBezTo>
                    <a:pt x="74" y="190"/>
                    <a:pt x="74" y="190"/>
                    <a:pt x="74" y="190"/>
                  </a:cubicBezTo>
                  <a:cubicBezTo>
                    <a:pt x="75" y="191"/>
                    <a:pt x="76" y="192"/>
                    <a:pt x="78" y="193"/>
                  </a:cubicBezTo>
                  <a:cubicBezTo>
                    <a:pt x="79" y="193"/>
                    <a:pt x="81" y="194"/>
                    <a:pt x="83" y="194"/>
                  </a:cubicBezTo>
                  <a:cubicBezTo>
                    <a:pt x="83" y="194"/>
                    <a:pt x="83" y="194"/>
                    <a:pt x="83" y="194"/>
                  </a:cubicBezTo>
                  <a:cubicBezTo>
                    <a:pt x="83" y="194"/>
                    <a:pt x="83" y="194"/>
                    <a:pt x="84" y="194"/>
                  </a:cubicBezTo>
                  <a:cubicBezTo>
                    <a:pt x="85" y="195"/>
                    <a:pt x="86" y="195"/>
                    <a:pt x="87" y="195"/>
                  </a:cubicBezTo>
                  <a:cubicBezTo>
                    <a:pt x="87" y="195"/>
                    <a:pt x="87" y="195"/>
                    <a:pt x="87" y="195"/>
                  </a:cubicBezTo>
                  <a:cubicBezTo>
                    <a:pt x="87" y="195"/>
                    <a:pt x="87" y="195"/>
                    <a:pt x="87" y="195"/>
                  </a:cubicBezTo>
                  <a:cubicBezTo>
                    <a:pt x="88" y="195"/>
                    <a:pt x="88" y="195"/>
                    <a:pt x="88" y="195"/>
                  </a:cubicBezTo>
                  <a:cubicBezTo>
                    <a:pt x="89" y="195"/>
                    <a:pt x="90" y="195"/>
                    <a:pt x="90" y="195"/>
                  </a:cubicBezTo>
                  <a:cubicBezTo>
                    <a:pt x="90" y="195"/>
                    <a:pt x="91" y="195"/>
                    <a:pt x="91" y="194"/>
                  </a:cubicBezTo>
                  <a:cubicBezTo>
                    <a:pt x="92" y="194"/>
                    <a:pt x="92" y="194"/>
                    <a:pt x="93" y="194"/>
                  </a:cubicBezTo>
                  <a:cubicBezTo>
                    <a:pt x="93" y="194"/>
                    <a:pt x="93" y="194"/>
                    <a:pt x="93" y="194"/>
                  </a:cubicBezTo>
                  <a:cubicBezTo>
                    <a:pt x="98" y="193"/>
                    <a:pt x="101" y="192"/>
                    <a:pt x="101" y="192"/>
                  </a:cubicBezTo>
                  <a:cubicBezTo>
                    <a:pt x="101" y="192"/>
                    <a:pt x="101" y="192"/>
                    <a:pt x="101" y="192"/>
                  </a:cubicBezTo>
                  <a:cubicBezTo>
                    <a:pt x="102" y="191"/>
                    <a:pt x="102" y="191"/>
                    <a:pt x="102" y="191"/>
                  </a:cubicBezTo>
                  <a:cubicBezTo>
                    <a:pt x="102" y="191"/>
                    <a:pt x="103" y="191"/>
                    <a:pt x="103" y="191"/>
                  </a:cubicBezTo>
                  <a:cubicBezTo>
                    <a:pt x="176" y="147"/>
                    <a:pt x="176" y="147"/>
                    <a:pt x="176" y="147"/>
                  </a:cubicBezTo>
                  <a:cubicBezTo>
                    <a:pt x="177" y="146"/>
                    <a:pt x="178" y="145"/>
                    <a:pt x="178" y="144"/>
                  </a:cubicBezTo>
                  <a:cubicBezTo>
                    <a:pt x="178" y="23"/>
                    <a:pt x="178" y="23"/>
                    <a:pt x="178" y="23"/>
                  </a:cubicBezTo>
                  <a:cubicBezTo>
                    <a:pt x="178" y="22"/>
                    <a:pt x="178" y="21"/>
                    <a:pt x="177" y="20"/>
                  </a:cubicBezTo>
                  <a:cubicBezTo>
                    <a:pt x="177" y="20"/>
                    <a:pt x="176" y="20"/>
                    <a:pt x="176" y="20"/>
                  </a:cubicBezTo>
                  <a:cubicBezTo>
                    <a:pt x="175" y="19"/>
                    <a:pt x="174" y="19"/>
                    <a:pt x="172" y="20"/>
                  </a:cubicBezTo>
                  <a:cubicBezTo>
                    <a:pt x="172" y="20"/>
                    <a:pt x="172" y="20"/>
                    <a:pt x="172" y="20"/>
                  </a:cubicBezTo>
                  <a:cubicBezTo>
                    <a:pt x="172" y="20"/>
                    <a:pt x="170" y="21"/>
                    <a:pt x="169" y="22"/>
                  </a:cubicBezTo>
                  <a:cubicBezTo>
                    <a:pt x="150" y="23"/>
                    <a:pt x="146" y="20"/>
                    <a:pt x="145" y="19"/>
                  </a:cubicBezTo>
                  <a:cubicBezTo>
                    <a:pt x="145" y="19"/>
                    <a:pt x="144" y="19"/>
                    <a:pt x="144" y="19"/>
                  </a:cubicBezTo>
                  <a:cubicBezTo>
                    <a:pt x="145" y="19"/>
                    <a:pt x="145" y="19"/>
                    <a:pt x="145" y="19"/>
                  </a:cubicBezTo>
                  <a:cubicBezTo>
                    <a:pt x="146" y="18"/>
                    <a:pt x="147" y="15"/>
                    <a:pt x="146" y="14"/>
                  </a:cubicBezTo>
                  <a:cubicBezTo>
                    <a:pt x="145" y="12"/>
                    <a:pt x="142" y="11"/>
                    <a:pt x="141" y="12"/>
                  </a:cubicBezTo>
                  <a:cubicBezTo>
                    <a:pt x="111" y="29"/>
                    <a:pt x="111" y="29"/>
                    <a:pt x="111" y="29"/>
                  </a:cubicBezTo>
                  <a:cubicBezTo>
                    <a:pt x="111" y="13"/>
                    <a:pt x="111" y="13"/>
                    <a:pt x="111" y="13"/>
                  </a:cubicBezTo>
                  <a:cubicBezTo>
                    <a:pt x="111" y="11"/>
                    <a:pt x="111" y="10"/>
                    <a:pt x="110" y="10"/>
                  </a:cubicBezTo>
                  <a:cubicBezTo>
                    <a:pt x="110" y="9"/>
                    <a:pt x="109" y="9"/>
                    <a:pt x="109" y="9"/>
                  </a:cubicBezTo>
                  <a:cubicBezTo>
                    <a:pt x="108" y="8"/>
                    <a:pt x="107" y="8"/>
                    <a:pt x="105" y="9"/>
                  </a:cubicBezTo>
                  <a:cubicBezTo>
                    <a:pt x="105" y="9"/>
                    <a:pt x="105" y="9"/>
                    <a:pt x="105" y="9"/>
                  </a:cubicBezTo>
                  <a:cubicBezTo>
                    <a:pt x="105" y="9"/>
                    <a:pt x="104" y="10"/>
                    <a:pt x="102" y="11"/>
                  </a:cubicBezTo>
                  <a:cubicBezTo>
                    <a:pt x="84" y="13"/>
                    <a:pt x="79" y="10"/>
                    <a:pt x="78" y="9"/>
                  </a:cubicBezTo>
                  <a:cubicBezTo>
                    <a:pt x="78" y="9"/>
                    <a:pt x="78" y="8"/>
                    <a:pt x="77" y="8"/>
                  </a:cubicBezTo>
                  <a:cubicBezTo>
                    <a:pt x="78" y="8"/>
                    <a:pt x="78" y="8"/>
                    <a:pt x="78" y="8"/>
                  </a:cubicBezTo>
                  <a:cubicBezTo>
                    <a:pt x="80" y="7"/>
                    <a:pt x="80" y="5"/>
                    <a:pt x="79" y="3"/>
                  </a:cubicBezTo>
                  <a:cubicBezTo>
                    <a:pt x="78" y="1"/>
                    <a:pt x="76" y="0"/>
                    <a:pt x="74" y="1"/>
                  </a:cubicBezTo>
                  <a:cubicBezTo>
                    <a:pt x="4" y="42"/>
                    <a:pt x="4" y="42"/>
                    <a:pt x="4" y="42"/>
                  </a:cubicBezTo>
                  <a:cubicBezTo>
                    <a:pt x="4" y="42"/>
                    <a:pt x="4" y="42"/>
                    <a:pt x="4" y="42"/>
                  </a:cubicBezTo>
                  <a:cubicBezTo>
                    <a:pt x="2" y="43"/>
                    <a:pt x="0" y="46"/>
                    <a:pt x="0" y="49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166"/>
                    <a:pt x="0" y="166"/>
                    <a:pt x="0" y="166"/>
                  </a:cubicBezTo>
                  <a:cubicBezTo>
                    <a:pt x="0" y="166"/>
                    <a:pt x="0" y="167"/>
                    <a:pt x="0" y="168"/>
                  </a:cubicBezTo>
                  <a:cubicBezTo>
                    <a:pt x="0" y="168"/>
                    <a:pt x="0" y="169"/>
                    <a:pt x="0" y="169"/>
                  </a:cubicBezTo>
                  <a:cubicBezTo>
                    <a:pt x="0" y="169"/>
                    <a:pt x="0" y="170"/>
                    <a:pt x="0" y="170"/>
                  </a:cubicBezTo>
                  <a:cubicBezTo>
                    <a:pt x="1" y="173"/>
                    <a:pt x="3" y="177"/>
                    <a:pt x="7" y="179"/>
                  </a:cubicBezTo>
                  <a:cubicBezTo>
                    <a:pt x="9" y="181"/>
                    <a:pt x="11" y="182"/>
                    <a:pt x="11" y="182"/>
                  </a:cubicBezTo>
                  <a:cubicBezTo>
                    <a:pt x="11" y="182"/>
                    <a:pt x="11" y="182"/>
                    <a:pt x="11" y="182"/>
                  </a:cubicBezTo>
                  <a:cubicBezTo>
                    <a:pt x="14" y="184"/>
                    <a:pt x="17" y="184"/>
                    <a:pt x="20" y="184"/>
                  </a:cubicBezTo>
                  <a:cubicBezTo>
                    <a:pt x="20" y="184"/>
                    <a:pt x="21" y="184"/>
                    <a:pt x="21" y="184"/>
                  </a:cubicBezTo>
                  <a:cubicBezTo>
                    <a:pt x="21" y="184"/>
                    <a:pt x="21" y="184"/>
                    <a:pt x="21" y="184"/>
                  </a:cubicBezTo>
                  <a:cubicBezTo>
                    <a:pt x="21" y="184"/>
                    <a:pt x="21" y="184"/>
                    <a:pt x="21" y="184"/>
                  </a:cubicBezTo>
                  <a:cubicBezTo>
                    <a:pt x="22" y="184"/>
                    <a:pt x="23" y="184"/>
                    <a:pt x="23" y="184"/>
                  </a:cubicBezTo>
                  <a:cubicBezTo>
                    <a:pt x="24" y="184"/>
                    <a:pt x="24" y="184"/>
                    <a:pt x="25" y="184"/>
                  </a:cubicBezTo>
                  <a:cubicBezTo>
                    <a:pt x="25" y="184"/>
                    <a:pt x="26" y="184"/>
                    <a:pt x="27" y="183"/>
                  </a:cubicBezTo>
                  <a:cubicBezTo>
                    <a:pt x="27" y="183"/>
                    <a:pt x="27" y="183"/>
                    <a:pt x="27" y="183"/>
                  </a:cubicBezTo>
                  <a:cubicBezTo>
                    <a:pt x="31" y="182"/>
                    <a:pt x="34" y="181"/>
                    <a:pt x="34" y="181"/>
                  </a:cubicBezTo>
                  <a:cubicBezTo>
                    <a:pt x="34" y="181"/>
                    <a:pt x="34" y="181"/>
                    <a:pt x="34" y="181"/>
                  </a:cubicBezTo>
                  <a:cubicBezTo>
                    <a:pt x="66" y="162"/>
                    <a:pt x="66" y="162"/>
                    <a:pt x="66" y="162"/>
                  </a:cubicBezTo>
                  <a:cubicBezTo>
                    <a:pt x="66" y="64"/>
                    <a:pt x="66" y="64"/>
                    <a:pt x="66" y="64"/>
                  </a:cubicBezTo>
                  <a:cubicBezTo>
                    <a:pt x="66" y="64"/>
                    <a:pt x="66" y="64"/>
                    <a:pt x="66" y="63"/>
                  </a:cubicBezTo>
                  <a:cubicBezTo>
                    <a:pt x="66" y="63"/>
                    <a:pt x="66" y="62"/>
                    <a:pt x="66" y="61"/>
                  </a:cubicBezTo>
                  <a:cubicBezTo>
                    <a:pt x="66" y="58"/>
                    <a:pt x="67" y="56"/>
                    <a:pt x="68" y="54"/>
                  </a:cubicBezTo>
                  <a:cubicBezTo>
                    <a:pt x="68" y="54"/>
                    <a:pt x="69" y="54"/>
                    <a:pt x="69" y="53"/>
                  </a:cubicBezTo>
                  <a:cubicBezTo>
                    <a:pt x="86" y="44"/>
                    <a:pt x="86" y="44"/>
                    <a:pt x="86" y="44"/>
                  </a:cubicBezTo>
                  <a:cubicBezTo>
                    <a:pt x="88" y="43"/>
                    <a:pt x="90" y="43"/>
                    <a:pt x="91" y="45"/>
                  </a:cubicBezTo>
                  <a:cubicBezTo>
                    <a:pt x="92" y="47"/>
                    <a:pt x="94" y="48"/>
                    <a:pt x="94" y="48"/>
                  </a:cubicBezTo>
                  <a:cubicBezTo>
                    <a:pt x="100" y="45"/>
                    <a:pt x="100" y="45"/>
                    <a:pt x="100" y="45"/>
                  </a:cubicBezTo>
                  <a:cubicBezTo>
                    <a:pt x="109" y="40"/>
                    <a:pt x="109" y="40"/>
                    <a:pt x="109" y="40"/>
                  </a:cubicBezTo>
                  <a:cubicBezTo>
                    <a:pt x="109" y="40"/>
                    <a:pt x="109" y="40"/>
                    <a:pt x="109" y="40"/>
                  </a:cubicBezTo>
                  <a:cubicBezTo>
                    <a:pt x="138" y="23"/>
                    <a:pt x="138" y="23"/>
                    <a:pt x="138" y="23"/>
                  </a:cubicBezTo>
                  <a:cubicBezTo>
                    <a:pt x="138" y="23"/>
                    <a:pt x="138" y="24"/>
                    <a:pt x="138" y="24"/>
                  </a:cubicBezTo>
                  <a:cubicBezTo>
                    <a:pt x="141" y="28"/>
                    <a:pt x="146" y="30"/>
                    <a:pt x="154" y="30"/>
                  </a:cubicBezTo>
                  <a:cubicBezTo>
                    <a:pt x="136" y="41"/>
                    <a:pt x="108" y="57"/>
                    <a:pt x="105" y="60"/>
                  </a:cubicBezTo>
                  <a:cubicBezTo>
                    <a:pt x="100" y="62"/>
                    <a:pt x="95" y="63"/>
                    <a:pt x="90" y="63"/>
                  </a:cubicBezTo>
                  <a:cubicBezTo>
                    <a:pt x="87" y="63"/>
                    <a:pt x="85" y="63"/>
                    <a:pt x="83" y="63"/>
                  </a:cubicBezTo>
                  <a:cubicBezTo>
                    <a:pt x="82" y="63"/>
                    <a:pt x="81" y="62"/>
                    <a:pt x="79" y="62"/>
                  </a:cubicBezTo>
                  <a:cubicBezTo>
                    <a:pt x="79" y="62"/>
                    <a:pt x="79" y="62"/>
                    <a:pt x="79" y="62"/>
                  </a:cubicBezTo>
                  <a:cubicBezTo>
                    <a:pt x="79" y="62"/>
                    <a:pt x="79" y="62"/>
                    <a:pt x="78" y="62"/>
                  </a:cubicBezTo>
                  <a:cubicBezTo>
                    <a:pt x="76" y="61"/>
                    <a:pt x="75" y="60"/>
                    <a:pt x="75" y="60"/>
                  </a:cubicBezTo>
                  <a:moveTo>
                    <a:pt x="41" y="162"/>
                  </a:moveTo>
                  <a:cubicBezTo>
                    <a:pt x="41" y="164"/>
                    <a:pt x="39" y="166"/>
                    <a:pt x="37" y="166"/>
                  </a:cubicBezTo>
                  <a:cubicBezTo>
                    <a:pt x="35" y="166"/>
                    <a:pt x="33" y="164"/>
                    <a:pt x="33" y="162"/>
                  </a:cubicBezTo>
                  <a:cubicBezTo>
                    <a:pt x="33" y="73"/>
                    <a:pt x="33" y="73"/>
                    <a:pt x="33" y="73"/>
                  </a:cubicBezTo>
                  <a:cubicBezTo>
                    <a:pt x="33" y="71"/>
                    <a:pt x="35" y="69"/>
                    <a:pt x="37" y="69"/>
                  </a:cubicBezTo>
                  <a:cubicBezTo>
                    <a:pt x="39" y="69"/>
                    <a:pt x="41" y="71"/>
                    <a:pt x="41" y="73"/>
                  </a:cubicBezTo>
                  <a:lnTo>
                    <a:pt x="41" y="162"/>
                  </a:lnTo>
                  <a:close/>
                  <a:moveTo>
                    <a:pt x="41" y="47"/>
                  </a:moveTo>
                  <a:cubicBezTo>
                    <a:pt x="40" y="48"/>
                    <a:pt x="40" y="48"/>
                    <a:pt x="40" y="48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39" y="49"/>
                    <a:pt x="38" y="49"/>
                    <a:pt x="37" y="49"/>
                  </a:cubicBezTo>
                  <a:cubicBezTo>
                    <a:pt x="36" y="50"/>
                    <a:pt x="33" y="52"/>
                    <a:pt x="29" y="52"/>
                  </a:cubicBezTo>
                  <a:cubicBezTo>
                    <a:pt x="29" y="52"/>
                    <a:pt x="29" y="52"/>
                    <a:pt x="29" y="52"/>
                  </a:cubicBezTo>
                  <a:cubicBezTo>
                    <a:pt x="27" y="53"/>
                    <a:pt x="25" y="53"/>
                    <a:pt x="23" y="53"/>
                  </a:cubicBezTo>
                  <a:cubicBezTo>
                    <a:pt x="12" y="52"/>
                    <a:pt x="9" y="50"/>
                    <a:pt x="8" y="49"/>
                  </a:cubicBezTo>
                  <a:cubicBezTo>
                    <a:pt x="8" y="49"/>
                    <a:pt x="8" y="49"/>
                    <a:pt x="8" y="48"/>
                  </a:cubicBezTo>
                  <a:cubicBezTo>
                    <a:pt x="71" y="12"/>
                    <a:pt x="71" y="12"/>
                    <a:pt x="71" y="12"/>
                  </a:cubicBezTo>
                  <a:cubicBezTo>
                    <a:pt x="71" y="13"/>
                    <a:pt x="71" y="13"/>
                    <a:pt x="71" y="14"/>
                  </a:cubicBezTo>
                  <a:cubicBezTo>
                    <a:pt x="74" y="17"/>
                    <a:pt x="79" y="19"/>
                    <a:pt x="88" y="19"/>
                  </a:cubicBezTo>
                  <a:cubicBezTo>
                    <a:pt x="72" y="29"/>
                    <a:pt x="49" y="42"/>
                    <a:pt x="41" y="47"/>
                  </a:cubicBezTo>
                  <a:close/>
                  <a:moveTo>
                    <a:pt x="107" y="171"/>
                  </a:moveTo>
                  <a:cubicBezTo>
                    <a:pt x="107" y="173"/>
                    <a:pt x="105" y="175"/>
                    <a:pt x="103" y="175"/>
                  </a:cubicBezTo>
                  <a:cubicBezTo>
                    <a:pt x="101" y="175"/>
                    <a:pt x="99" y="173"/>
                    <a:pt x="99" y="171"/>
                  </a:cubicBezTo>
                  <a:cubicBezTo>
                    <a:pt x="99" y="80"/>
                    <a:pt x="99" y="80"/>
                    <a:pt x="99" y="80"/>
                  </a:cubicBezTo>
                  <a:cubicBezTo>
                    <a:pt x="99" y="78"/>
                    <a:pt x="101" y="76"/>
                    <a:pt x="103" y="76"/>
                  </a:cubicBezTo>
                  <a:cubicBezTo>
                    <a:pt x="105" y="76"/>
                    <a:pt x="107" y="78"/>
                    <a:pt x="107" y="80"/>
                  </a:cubicBezTo>
                  <a:lnTo>
                    <a:pt x="107" y="17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" name="Freeform 207"/>
            <p:cNvSpPr>
              <a:spLocks noEditPoints="1"/>
            </p:cNvSpPr>
            <p:nvPr/>
          </p:nvSpPr>
          <p:spPr bwMode="auto">
            <a:xfrm>
              <a:off x="5601" y="1965"/>
              <a:ext cx="358" cy="129"/>
            </a:xfrm>
            <a:custGeom>
              <a:avLst/>
              <a:gdLst>
                <a:gd name="T0" fmla="*/ 190 w 194"/>
                <a:gd name="T1" fmla="*/ 0 h 70"/>
                <a:gd name="T2" fmla="*/ 4 w 194"/>
                <a:gd name="T3" fmla="*/ 0 h 70"/>
                <a:gd name="T4" fmla="*/ 0 w 194"/>
                <a:gd name="T5" fmla="*/ 4 h 70"/>
                <a:gd name="T6" fmla="*/ 0 w 194"/>
                <a:gd name="T7" fmla="*/ 66 h 70"/>
                <a:gd name="T8" fmla="*/ 4 w 194"/>
                <a:gd name="T9" fmla="*/ 70 h 70"/>
                <a:gd name="T10" fmla="*/ 190 w 194"/>
                <a:gd name="T11" fmla="*/ 70 h 70"/>
                <a:gd name="T12" fmla="*/ 194 w 194"/>
                <a:gd name="T13" fmla="*/ 66 h 70"/>
                <a:gd name="T14" fmla="*/ 194 w 194"/>
                <a:gd name="T15" fmla="*/ 4 h 70"/>
                <a:gd name="T16" fmla="*/ 190 w 194"/>
                <a:gd name="T17" fmla="*/ 0 h 70"/>
                <a:gd name="T18" fmla="*/ 121 w 194"/>
                <a:gd name="T19" fmla="*/ 41 h 70"/>
                <a:gd name="T20" fmla="*/ 73 w 194"/>
                <a:gd name="T21" fmla="*/ 41 h 70"/>
                <a:gd name="T22" fmla="*/ 69 w 194"/>
                <a:gd name="T23" fmla="*/ 35 h 70"/>
                <a:gd name="T24" fmla="*/ 73 w 194"/>
                <a:gd name="T25" fmla="*/ 30 h 70"/>
                <a:gd name="T26" fmla="*/ 121 w 194"/>
                <a:gd name="T27" fmla="*/ 30 h 70"/>
                <a:gd name="T28" fmla="*/ 125 w 194"/>
                <a:gd name="T29" fmla="*/ 35 h 70"/>
                <a:gd name="T30" fmla="*/ 121 w 194"/>
                <a:gd name="T31" fmla="*/ 41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94" h="70">
                  <a:moveTo>
                    <a:pt x="190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0" y="69"/>
                    <a:pt x="2" y="70"/>
                    <a:pt x="4" y="70"/>
                  </a:cubicBezTo>
                  <a:cubicBezTo>
                    <a:pt x="190" y="70"/>
                    <a:pt x="190" y="70"/>
                    <a:pt x="190" y="70"/>
                  </a:cubicBezTo>
                  <a:cubicBezTo>
                    <a:pt x="192" y="70"/>
                    <a:pt x="194" y="69"/>
                    <a:pt x="194" y="66"/>
                  </a:cubicBezTo>
                  <a:cubicBezTo>
                    <a:pt x="194" y="4"/>
                    <a:pt x="194" y="4"/>
                    <a:pt x="194" y="4"/>
                  </a:cubicBezTo>
                  <a:cubicBezTo>
                    <a:pt x="194" y="2"/>
                    <a:pt x="192" y="0"/>
                    <a:pt x="190" y="0"/>
                  </a:cubicBezTo>
                  <a:close/>
                  <a:moveTo>
                    <a:pt x="121" y="41"/>
                  </a:moveTo>
                  <a:cubicBezTo>
                    <a:pt x="73" y="41"/>
                    <a:pt x="73" y="41"/>
                    <a:pt x="73" y="41"/>
                  </a:cubicBezTo>
                  <a:cubicBezTo>
                    <a:pt x="71" y="41"/>
                    <a:pt x="69" y="38"/>
                    <a:pt x="69" y="35"/>
                  </a:cubicBezTo>
                  <a:cubicBezTo>
                    <a:pt x="69" y="32"/>
                    <a:pt x="71" y="30"/>
                    <a:pt x="73" y="30"/>
                  </a:cubicBezTo>
                  <a:cubicBezTo>
                    <a:pt x="121" y="30"/>
                    <a:pt x="121" y="30"/>
                    <a:pt x="121" y="30"/>
                  </a:cubicBezTo>
                  <a:cubicBezTo>
                    <a:pt x="123" y="30"/>
                    <a:pt x="125" y="32"/>
                    <a:pt x="125" y="35"/>
                  </a:cubicBezTo>
                  <a:cubicBezTo>
                    <a:pt x="125" y="38"/>
                    <a:pt x="123" y="41"/>
                    <a:pt x="121" y="41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" name="Freeform 208"/>
            <p:cNvSpPr>
              <a:spLocks noEditPoints="1"/>
            </p:cNvSpPr>
            <p:nvPr/>
          </p:nvSpPr>
          <p:spPr bwMode="auto">
            <a:xfrm>
              <a:off x="5601" y="2109"/>
              <a:ext cx="358" cy="130"/>
            </a:xfrm>
            <a:custGeom>
              <a:avLst/>
              <a:gdLst>
                <a:gd name="T0" fmla="*/ 190 w 194"/>
                <a:gd name="T1" fmla="*/ 0 h 70"/>
                <a:gd name="T2" fmla="*/ 4 w 194"/>
                <a:gd name="T3" fmla="*/ 0 h 70"/>
                <a:gd name="T4" fmla="*/ 0 w 194"/>
                <a:gd name="T5" fmla="*/ 4 h 70"/>
                <a:gd name="T6" fmla="*/ 0 w 194"/>
                <a:gd name="T7" fmla="*/ 66 h 70"/>
                <a:gd name="T8" fmla="*/ 4 w 194"/>
                <a:gd name="T9" fmla="*/ 70 h 70"/>
                <a:gd name="T10" fmla="*/ 190 w 194"/>
                <a:gd name="T11" fmla="*/ 70 h 70"/>
                <a:gd name="T12" fmla="*/ 194 w 194"/>
                <a:gd name="T13" fmla="*/ 66 h 70"/>
                <a:gd name="T14" fmla="*/ 194 w 194"/>
                <a:gd name="T15" fmla="*/ 4 h 70"/>
                <a:gd name="T16" fmla="*/ 190 w 194"/>
                <a:gd name="T17" fmla="*/ 0 h 70"/>
                <a:gd name="T18" fmla="*/ 121 w 194"/>
                <a:gd name="T19" fmla="*/ 40 h 70"/>
                <a:gd name="T20" fmla="*/ 73 w 194"/>
                <a:gd name="T21" fmla="*/ 40 h 70"/>
                <a:gd name="T22" fmla="*/ 69 w 194"/>
                <a:gd name="T23" fmla="*/ 35 h 70"/>
                <a:gd name="T24" fmla="*/ 73 w 194"/>
                <a:gd name="T25" fmla="*/ 30 h 70"/>
                <a:gd name="T26" fmla="*/ 121 w 194"/>
                <a:gd name="T27" fmla="*/ 30 h 70"/>
                <a:gd name="T28" fmla="*/ 125 w 194"/>
                <a:gd name="T29" fmla="*/ 35 h 70"/>
                <a:gd name="T30" fmla="*/ 121 w 194"/>
                <a:gd name="T31" fmla="*/ 4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94" h="70">
                  <a:moveTo>
                    <a:pt x="190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0" y="68"/>
                    <a:pt x="2" y="70"/>
                    <a:pt x="4" y="70"/>
                  </a:cubicBezTo>
                  <a:cubicBezTo>
                    <a:pt x="190" y="70"/>
                    <a:pt x="190" y="70"/>
                    <a:pt x="190" y="70"/>
                  </a:cubicBezTo>
                  <a:cubicBezTo>
                    <a:pt x="192" y="70"/>
                    <a:pt x="194" y="68"/>
                    <a:pt x="194" y="66"/>
                  </a:cubicBezTo>
                  <a:cubicBezTo>
                    <a:pt x="194" y="4"/>
                    <a:pt x="194" y="4"/>
                    <a:pt x="194" y="4"/>
                  </a:cubicBezTo>
                  <a:cubicBezTo>
                    <a:pt x="194" y="2"/>
                    <a:pt x="192" y="0"/>
                    <a:pt x="190" y="0"/>
                  </a:cubicBezTo>
                  <a:close/>
                  <a:moveTo>
                    <a:pt x="121" y="40"/>
                  </a:moveTo>
                  <a:cubicBezTo>
                    <a:pt x="73" y="40"/>
                    <a:pt x="73" y="40"/>
                    <a:pt x="73" y="40"/>
                  </a:cubicBezTo>
                  <a:cubicBezTo>
                    <a:pt x="71" y="40"/>
                    <a:pt x="69" y="38"/>
                    <a:pt x="69" y="35"/>
                  </a:cubicBezTo>
                  <a:cubicBezTo>
                    <a:pt x="69" y="32"/>
                    <a:pt x="71" y="30"/>
                    <a:pt x="73" y="30"/>
                  </a:cubicBezTo>
                  <a:cubicBezTo>
                    <a:pt x="121" y="30"/>
                    <a:pt x="121" y="30"/>
                    <a:pt x="121" y="30"/>
                  </a:cubicBezTo>
                  <a:cubicBezTo>
                    <a:pt x="123" y="30"/>
                    <a:pt x="125" y="32"/>
                    <a:pt x="125" y="35"/>
                  </a:cubicBezTo>
                  <a:cubicBezTo>
                    <a:pt x="125" y="38"/>
                    <a:pt x="123" y="40"/>
                    <a:pt x="121" y="40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" name="Freeform 209"/>
            <p:cNvSpPr>
              <a:spLocks noEditPoints="1"/>
            </p:cNvSpPr>
            <p:nvPr/>
          </p:nvSpPr>
          <p:spPr bwMode="auto">
            <a:xfrm>
              <a:off x="5601" y="2254"/>
              <a:ext cx="358" cy="129"/>
            </a:xfrm>
            <a:custGeom>
              <a:avLst/>
              <a:gdLst>
                <a:gd name="T0" fmla="*/ 190 w 194"/>
                <a:gd name="T1" fmla="*/ 0 h 70"/>
                <a:gd name="T2" fmla="*/ 4 w 194"/>
                <a:gd name="T3" fmla="*/ 0 h 70"/>
                <a:gd name="T4" fmla="*/ 0 w 194"/>
                <a:gd name="T5" fmla="*/ 4 h 70"/>
                <a:gd name="T6" fmla="*/ 0 w 194"/>
                <a:gd name="T7" fmla="*/ 66 h 70"/>
                <a:gd name="T8" fmla="*/ 4 w 194"/>
                <a:gd name="T9" fmla="*/ 70 h 70"/>
                <a:gd name="T10" fmla="*/ 190 w 194"/>
                <a:gd name="T11" fmla="*/ 70 h 70"/>
                <a:gd name="T12" fmla="*/ 194 w 194"/>
                <a:gd name="T13" fmla="*/ 66 h 70"/>
                <a:gd name="T14" fmla="*/ 194 w 194"/>
                <a:gd name="T15" fmla="*/ 4 h 70"/>
                <a:gd name="T16" fmla="*/ 190 w 194"/>
                <a:gd name="T17" fmla="*/ 0 h 70"/>
                <a:gd name="T18" fmla="*/ 121 w 194"/>
                <a:gd name="T19" fmla="*/ 40 h 70"/>
                <a:gd name="T20" fmla="*/ 73 w 194"/>
                <a:gd name="T21" fmla="*/ 40 h 70"/>
                <a:gd name="T22" fmla="*/ 69 w 194"/>
                <a:gd name="T23" fmla="*/ 35 h 70"/>
                <a:gd name="T24" fmla="*/ 73 w 194"/>
                <a:gd name="T25" fmla="*/ 29 h 70"/>
                <a:gd name="T26" fmla="*/ 121 w 194"/>
                <a:gd name="T27" fmla="*/ 29 h 70"/>
                <a:gd name="T28" fmla="*/ 125 w 194"/>
                <a:gd name="T29" fmla="*/ 35 h 70"/>
                <a:gd name="T30" fmla="*/ 121 w 194"/>
                <a:gd name="T31" fmla="*/ 4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94" h="70">
                  <a:moveTo>
                    <a:pt x="190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0" y="68"/>
                    <a:pt x="2" y="70"/>
                    <a:pt x="4" y="70"/>
                  </a:cubicBezTo>
                  <a:cubicBezTo>
                    <a:pt x="190" y="70"/>
                    <a:pt x="190" y="70"/>
                    <a:pt x="190" y="70"/>
                  </a:cubicBezTo>
                  <a:cubicBezTo>
                    <a:pt x="192" y="70"/>
                    <a:pt x="194" y="68"/>
                    <a:pt x="194" y="66"/>
                  </a:cubicBezTo>
                  <a:cubicBezTo>
                    <a:pt x="194" y="4"/>
                    <a:pt x="194" y="4"/>
                    <a:pt x="194" y="4"/>
                  </a:cubicBezTo>
                  <a:cubicBezTo>
                    <a:pt x="194" y="2"/>
                    <a:pt x="192" y="0"/>
                    <a:pt x="190" y="0"/>
                  </a:cubicBezTo>
                  <a:close/>
                  <a:moveTo>
                    <a:pt x="121" y="40"/>
                  </a:moveTo>
                  <a:cubicBezTo>
                    <a:pt x="73" y="40"/>
                    <a:pt x="73" y="40"/>
                    <a:pt x="73" y="40"/>
                  </a:cubicBezTo>
                  <a:cubicBezTo>
                    <a:pt x="71" y="40"/>
                    <a:pt x="69" y="38"/>
                    <a:pt x="69" y="35"/>
                  </a:cubicBezTo>
                  <a:cubicBezTo>
                    <a:pt x="69" y="32"/>
                    <a:pt x="71" y="29"/>
                    <a:pt x="73" y="29"/>
                  </a:cubicBezTo>
                  <a:cubicBezTo>
                    <a:pt x="121" y="29"/>
                    <a:pt x="121" y="29"/>
                    <a:pt x="121" y="29"/>
                  </a:cubicBezTo>
                  <a:cubicBezTo>
                    <a:pt x="123" y="29"/>
                    <a:pt x="125" y="32"/>
                    <a:pt x="125" y="35"/>
                  </a:cubicBezTo>
                  <a:cubicBezTo>
                    <a:pt x="125" y="38"/>
                    <a:pt x="123" y="40"/>
                    <a:pt x="121" y="40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" name="Freeform 210"/>
            <p:cNvSpPr>
              <a:spLocks noEditPoints="1"/>
            </p:cNvSpPr>
            <p:nvPr/>
          </p:nvSpPr>
          <p:spPr bwMode="auto">
            <a:xfrm>
              <a:off x="1730" y="3012"/>
              <a:ext cx="292" cy="119"/>
            </a:xfrm>
            <a:custGeom>
              <a:avLst/>
              <a:gdLst>
                <a:gd name="T0" fmla="*/ 152 w 158"/>
                <a:gd name="T1" fmla="*/ 64 h 64"/>
                <a:gd name="T2" fmla="*/ 33 w 158"/>
                <a:gd name="T3" fmla="*/ 64 h 64"/>
                <a:gd name="T4" fmla="*/ 0 w 158"/>
                <a:gd name="T5" fmla="*/ 32 h 64"/>
                <a:gd name="T6" fmla="*/ 33 w 158"/>
                <a:gd name="T7" fmla="*/ 0 h 64"/>
                <a:gd name="T8" fmla="*/ 152 w 158"/>
                <a:gd name="T9" fmla="*/ 0 h 64"/>
                <a:gd name="T10" fmla="*/ 158 w 158"/>
                <a:gd name="T11" fmla="*/ 6 h 64"/>
                <a:gd name="T12" fmla="*/ 152 w 158"/>
                <a:gd name="T13" fmla="*/ 12 h 64"/>
                <a:gd name="T14" fmla="*/ 131 w 158"/>
                <a:gd name="T15" fmla="*/ 32 h 64"/>
                <a:gd name="T16" fmla="*/ 152 w 158"/>
                <a:gd name="T17" fmla="*/ 52 h 64"/>
                <a:gd name="T18" fmla="*/ 158 w 158"/>
                <a:gd name="T19" fmla="*/ 58 h 64"/>
                <a:gd name="T20" fmla="*/ 152 w 158"/>
                <a:gd name="T21" fmla="*/ 64 h 64"/>
                <a:gd name="T22" fmla="*/ 33 w 158"/>
                <a:gd name="T23" fmla="*/ 12 h 64"/>
                <a:gd name="T24" fmla="*/ 12 w 158"/>
                <a:gd name="T25" fmla="*/ 32 h 64"/>
                <a:gd name="T26" fmla="*/ 33 w 158"/>
                <a:gd name="T27" fmla="*/ 52 h 64"/>
                <a:gd name="T28" fmla="*/ 126 w 158"/>
                <a:gd name="T29" fmla="*/ 52 h 64"/>
                <a:gd name="T30" fmla="*/ 119 w 158"/>
                <a:gd name="T31" fmla="*/ 32 h 64"/>
                <a:gd name="T32" fmla="*/ 126 w 158"/>
                <a:gd name="T33" fmla="*/ 12 h 64"/>
                <a:gd name="T34" fmla="*/ 33 w 158"/>
                <a:gd name="T35" fmla="*/ 1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58" h="64">
                  <a:moveTo>
                    <a:pt x="152" y="64"/>
                  </a:moveTo>
                  <a:cubicBezTo>
                    <a:pt x="33" y="64"/>
                    <a:pt x="33" y="64"/>
                    <a:pt x="33" y="64"/>
                  </a:cubicBezTo>
                  <a:cubicBezTo>
                    <a:pt x="15" y="64"/>
                    <a:pt x="0" y="49"/>
                    <a:pt x="0" y="32"/>
                  </a:cubicBezTo>
                  <a:cubicBezTo>
                    <a:pt x="0" y="14"/>
                    <a:pt x="15" y="0"/>
                    <a:pt x="33" y="0"/>
                  </a:cubicBezTo>
                  <a:cubicBezTo>
                    <a:pt x="152" y="0"/>
                    <a:pt x="152" y="0"/>
                    <a:pt x="152" y="0"/>
                  </a:cubicBezTo>
                  <a:cubicBezTo>
                    <a:pt x="155" y="0"/>
                    <a:pt x="158" y="3"/>
                    <a:pt x="158" y="6"/>
                  </a:cubicBezTo>
                  <a:cubicBezTo>
                    <a:pt x="158" y="10"/>
                    <a:pt x="155" y="12"/>
                    <a:pt x="152" y="12"/>
                  </a:cubicBezTo>
                  <a:cubicBezTo>
                    <a:pt x="140" y="12"/>
                    <a:pt x="131" y="21"/>
                    <a:pt x="131" y="32"/>
                  </a:cubicBezTo>
                  <a:cubicBezTo>
                    <a:pt x="131" y="43"/>
                    <a:pt x="140" y="52"/>
                    <a:pt x="152" y="52"/>
                  </a:cubicBezTo>
                  <a:cubicBezTo>
                    <a:pt x="155" y="52"/>
                    <a:pt x="158" y="54"/>
                    <a:pt x="158" y="58"/>
                  </a:cubicBezTo>
                  <a:cubicBezTo>
                    <a:pt x="158" y="61"/>
                    <a:pt x="155" y="64"/>
                    <a:pt x="152" y="64"/>
                  </a:cubicBezTo>
                  <a:close/>
                  <a:moveTo>
                    <a:pt x="33" y="12"/>
                  </a:moveTo>
                  <a:cubicBezTo>
                    <a:pt x="21" y="12"/>
                    <a:pt x="12" y="21"/>
                    <a:pt x="12" y="32"/>
                  </a:cubicBezTo>
                  <a:cubicBezTo>
                    <a:pt x="12" y="43"/>
                    <a:pt x="21" y="52"/>
                    <a:pt x="33" y="52"/>
                  </a:cubicBezTo>
                  <a:cubicBezTo>
                    <a:pt x="126" y="52"/>
                    <a:pt x="126" y="52"/>
                    <a:pt x="126" y="52"/>
                  </a:cubicBezTo>
                  <a:cubicBezTo>
                    <a:pt x="122" y="46"/>
                    <a:pt x="119" y="39"/>
                    <a:pt x="119" y="32"/>
                  </a:cubicBezTo>
                  <a:cubicBezTo>
                    <a:pt x="119" y="24"/>
                    <a:pt x="122" y="18"/>
                    <a:pt x="126" y="12"/>
                  </a:cubicBezTo>
                  <a:lnTo>
                    <a:pt x="33" y="1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" name="Freeform 211"/>
            <p:cNvSpPr>
              <a:spLocks noEditPoints="1"/>
            </p:cNvSpPr>
            <p:nvPr/>
          </p:nvSpPr>
          <p:spPr bwMode="auto">
            <a:xfrm>
              <a:off x="1783" y="2770"/>
              <a:ext cx="283" cy="359"/>
            </a:xfrm>
            <a:custGeom>
              <a:avLst/>
              <a:gdLst>
                <a:gd name="T0" fmla="*/ 149 w 153"/>
                <a:gd name="T1" fmla="*/ 0 h 194"/>
                <a:gd name="T2" fmla="*/ 4 w 153"/>
                <a:gd name="T3" fmla="*/ 0 h 194"/>
                <a:gd name="T4" fmla="*/ 0 w 153"/>
                <a:gd name="T5" fmla="*/ 4 h 194"/>
                <a:gd name="T6" fmla="*/ 0 w 153"/>
                <a:gd name="T7" fmla="*/ 137 h 194"/>
                <a:gd name="T8" fmla="*/ 1 w 153"/>
                <a:gd name="T9" fmla="*/ 140 h 194"/>
                <a:gd name="T10" fmla="*/ 4 w 153"/>
                <a:gd name="T11" fmla="*/ 141 h 194"/>
                <a:gd name="T12" fmla="*/ 4 w 153"/>
                <a:gd name="T13" fmla="*/ 141 h 194"/>
                <a:gd name="T14" fmla="*/ 102 w 153"/>
                <a:gd name="T15" fmla="*/ 141 h 194"/>
                <a:gd name="T16" fmla="*/ 92 w 153"/>
                <a:gd name="T17" fmla="*/ 164 h 194"/>
                <a:gd name="T18" fmla="*/ 123 w 153"/>
                <a:gd name="T19" fmla="*/ 194 h 194"/>
                <a:gd name="T20" fmla="*/ 153 w 153"/>
                <a:gd name="T21" fmla="*/ 164 h 194"/>
                <a:gd name="T22" fmla="*/ 153 w 153"/>
                <a:gd name="T23" fmla="*/ 4 h 194"/>
                <a:gd name="T24" fmla="*/ 149 w 153"/>
                <a:gd name="T25" fmla="*/ 0 h 194"/>
                <a:gd name="T26" fmla="*/ 126 w 153"/>
                <a:gd name="T27" fmla="*/ 116 h 194"/>
                <a:gd name="T28" fmla="*/ 27 w 153"/>
                <a:gd name="T29" fmla="*/ 116 h 194"/>
                <a:gd name="T30" fmla="*/ 23 w 153"/>
                <a:gd name="T31" fmla="*/ 112 h 194"/>
                <a:gd name="T32" fmla="*/ 27 w 153"/>
                <a:gd name="T33" fmla="*/ 108 h 194"/>
                <a:gd name="T34" fmla="*/ 126 w 153"/>
                <a:gd name="T35" fmla="*/ 108 h 194"/>
                <a:gd name="T36" fmla="*/ 130 w 153"/>
                <a:gd name="T37" fmla="*/ 112 h 194"/>
                <a:gd name="T38" fmla="*/ 126 w 153"/>
                <a:gd name="T39" fmla="*/ 116 h 194"/>
                <a:gd name="T40" fmla="*/ 126 w 153"/>
                <a:gd name="T41" fmla="*/ 78 h 194"/>
                <a:gd name="T42" fmla="*/ 27 w 153"/>
                <a:gd name="T43" fmla="*/ 78 h 194"/>
                <a:gd name="T44" fmla="*/ 23 w 153"/>
                <a:gd name="T45" fmla="*/ 74 h 194"/>
                <a:gd name="T46" fmla="*/ 27 w 153"/>
                <a:gd name="T47" fmla="*/ 70 h 194"/>
                <a:gd name="T48" fmla="*/ 126 w 153"/>
                <a:gd name="T49" fmla="*/ 70 h 194"/>
                <a:gd name="T50" fmla="*/ 130 w 153"/>
                <a:gd name="T51" fmla="*/ 74 h 194"/>
                <a:gd name="T52" fmla="*/ 126 w 153"/>
                <a:gd name="T53" fmla="*/ 78 h 194"/>
                <a:gd name="T54" fmla="*/ 126 w 153"/>
                <a:gd name="T55" fmla="*/ 40 h 194"/>
                <a:gd name="T56" fmla="*/ 27 w 153"/>
                <a:gd name="T57" fmla="*/ 40 h 194"/>
                <a:gd name="T58" fmla="*/ 23 w 153"/>
                <a:gd name="T59" fmla="*/ 36 h 194"/>
                <a:gd name="T60" fmla="*/ 27 w 153"/>
                <a:gd name="T61" fmla="*/ 32 h 194"/>
                <a:gd name="T62" fmla="*/ 126 w 153"/>
                <a:gd name="T63" fmla="*/ 32 h 194"/>
                <a:gd name="T64" fmla="*/ 130 w 153"/>
                <a:gd name="T65" fmla="*/ 36 h 194"/>
                <a:gd name="T66" fmla="*/ 126 w 153"/>
                <a:gd name="T67" fmla="*/ 40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53" h="194">
                  <a:moveTo>
                    <a:pt x="149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1" y="0"/>
                    <a:pt x="0" y="2"/>
                    <a:pt x="0" y="4"/>
                  </a:cubicBezTo>
                  <a:cubicBezTo>
                    <a:pt x="0" y="137"/>
                    <a:pt x="0" y="137"/>
                    <a:pt x="0" y="137"/>
                  </a:cubicBezTo>
                  <a:cubicBezTo>
                    <a:pt x="0" y="138"/>
                    <a:pt x="0" y="140"/>
                    <a:pt x="1" y="140"/>
                  </a:cubicBezTo>
                  <a:cubicBezTo>
                    <a:pt x="2" y="141"/>
                    <a:pt x="3" y="141"/>
                    <a:pt x="4" y="141"/>
                  </a:cubicBezTo>
                  <a:cubicBezTo>
                    <a:pt x="4" y="141"/>
                    <a:pt x="4" y="141"/>
                    <a:pt x="4" y="141"/>
                  </a:cubicBezTo>
                  <a:cubicBezTo>
                    <a:pt x="102" y="141"/>
                    <a:pt x="102" y="141"/>
                    <a:pt x="102" y="141"/>
                  </a:cubicBezTo>
                  <a:cubicBezTo>
                    <a:pt x="94" y="148"/>
                    <a:pt x="92" y="158"/>
                    <a:pt x="92" y="164"/>
                  </a:cubicBezTo>
                  <a:cubicBezTo>
                    <a:pt x="92" y="181"/>
                    <a:pt x="106" y="194"/>
                    <a:pt x="123" y="194"/>
                  </a:cubicBezTo>
                  <a:cubicBezTo>
                    <a:pt x="139" y="194"/>
                    <a:pt x="153" y="181"/>
                    <a:pt x="153" y="164"/>
                  </a:cubicBezTo>
                  <a:cubicBezTo>
                    <a:pt x="153" y="4"/>
                    <a:pt x="153" y="4"/>
                    <a:pt x="153" y="4"/>
                  </a:cubicBezTo>
                  <a:cubicBezTo>
                    <a:pt x="153" y="2"/>
                    <a:pt x="151" y="0"/>
                    <a:pt x="149" y="0"/>
                  </a:cubicBezTo>
                  <a:close/>
                  <a:moveTo>
                    <a:pt x="126" y="116"/>
                  </a:moveTo>
                  <a:cubicBezTo>
                    <a:pt x="27" y="116"/>
                    <a:pt x="27" y="116"/>
                    <a:pt x="27" y="116"/>
                  </a:cubicBezTo>
                  <a:cubicBezTo>
                    <a:pt x="25" y="116"/>
                    <a:pt x="23" y="115"/>
                    <a:pt x="23" y="112"/>
                  </a:cubicBezTo>
                  <a:cubicBezTo>
                    <a:pt x="23" y="110"/>
                    <a:pt x="25" y="108"/>
                    <a:pt x="27" y="108"/>
                  </a:cubicBezTo>
                  <a:cubicBezTo>
                    <a:pt x="126" y="108"/>
                    <a:pt x="126" y="108"/>
                    <a:pt x="126" y="108"/>
                  </a:cubicBezTo>
                  <a:cubicBezTo>
                    <a:pt x="128" y="108"/>
                    <a:pt x="130" y="110"/>
                    <a:pt x="130" y="112"/>
                  </a:cubicBezTo>
                  <a:cubicBezTo>
                    <a:pt x="130" y="115"/>
                    <a:pt x="128" y="116"/>
                    <a:pt x="126" y="116"/>
                  </a:cubicBezTo>
                  <a:close/>
                  <a:moveTo>
                    <a:pt x="126" y="78"/>
                  </a:moveTo>
                  <a:cubicBezTo>
                    <a:pt x="27" y="78"/>
                    <a:pt x="27" y="78"/>
                    <a:pt x="27" y="78"/>
                  </a:cubicBezTo>
                  <a:cubicBezTo>
                    <a:pt x="25" y="78"/>
                    <a:pt x="23" y="76"/>
                    <a:pt x="23" y="74"/>
                  </a:cubicBezTo>
                  <a:cubicBezTo>
                    <a:pt x="23" y="72"/>
                    <a:pt x="25" y="70"/>
                    <a:pt x="27" y="70"/>
                  </a:cubicBezTo>
                  <a:cubicBezTo>
                    <a:pt x="126" y="70"/>
                    <a:pt x="126" y="70"/>
                    <a:pt x="126" y="70"/>
                  </a:cubicBezTo>
                  <a:cubicBezTo>
                    <a:pt x="128" y="70"/>
                    <a:pt x="130" y="72"/>
                    <a:pt x="130" y="74"/>
                  </a:cubicBezTo>
                  <a:cubicBezTo>
                    <a:pt x="130" y="76"/>
                    <a:pt x="128" y="78"/>
                    <a:pt x="126" y="78"/>
                  </a:cubicBezTo>
                  <a:close/>
                  <a:moveTo>
                    <a:pt x="126" y="40"/>
                  </a:moveTo>
                  <a:cubicBezTo>
                    <a:pt x="27" y="40"/>
                    <a:pt x="27" y="40"/>
                    <a:pt x="27" y="40"/>
                  </a:cubicBezTo>
                  <a:cubicBezTo>
                    <a:pt x="25" y="40"/>
                    <a:pt x="23" y="38"/>
                    <a:pt x="23" y="36"/>
                  </a:cubicBezTo>
                  <a:cubicBezTo>
                    <a:pt x="23" y="33"/>
                    <a:pt x="25" y="32"/>
                    <a:pt x="27" y="32"/>
                  </a:cubicBezTo>
                  <a:cubicBezTo>
                    <a:pt x="126" y="32"/>
                    <a:pt x="126" y="32"/>
                    <a:pt x="126" y="32"/>
                  </a:cubicBezTo>
                  <a:cubicBezTo>
                    <a:pt x="128" y="32"/>
                    <a:pt x="130" y="33"/>
                    <a:pt x="130" y="36"/>
                  </a:cubicBezTo>
                  <a:cubicBezTo>
                    <a:pt x="130" y="38"/>
                    <a:pt x="128" y="40"/>
                    <a:pt x="126" y="40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" name="Freeform 212"/>
            <p:cNvSpPr/>
            <p:nvPr/>
          </p:nvSpPr>
          <p:spPr bwMode="auto">
            <a:xfrm>
              <a:off x="5597" y="2925"/>
              <a:ext cx="368" cy="184"/>
            </a:xfrm>
            <a:custGeom>
              <a:avLst/>
              <a:gdLst>
                <a:gd name="T0" fmla="*/ 93 w 199"/>
                <a:gd name="T1" fmla="*/ 99 h 99"/>
                <a:gd name="T2" fmla="*/ 89 w 199"/>
                <a:gd name="T3" fmla="*/ 98 h 99"/>
                <a:gd name="T4" fmla="*/ 7 w 199"/>
                <a:gd name="T5" fmla="*/ 47 h 99"/>
                <a:gd name="T6" fmla="*/ 6 w 199"/>
                <a:gd name="T7" fmla="*/ 46 h 99"/>
                <a:gd name="T8" fmla="*/ 0 w 199"/>
                <a:gd name="T9" fmla="*/ 25 h 99"/>
                <a:gd name="T10" fmla="*/ 5 w 199"/>
                <a:gd name="T11" fmla="*/ 15 h 99"/>
                <a:gd name="T12" fmla="*/ 5 w 199"/>
                <a:gd name="T13" fmla="*/ 14 h 99"/>
                <a:gd name="T14" fmla="*/ 28 w 199"/>
                <a:gd name="T15" fmla="*/ 17 h 99"/>
                <a:gd name="T16" fmla="*/ 92 w 199"/>
                <a:gd name="T17" fmla="*/ 54 h 99"/>
                <a:gd name="T18" fmla="*/ 189 w 199"/>
                <a:gd name="T19" fmla="*/ 1 h 99"/>
                <a:gd name="T20" fmla="*/ 197 w 199"/>
                <a:gd name="T21" fmla="*/ 4 h 99"/>
                <a:gd name="T22" fmla="*/ 195 w 199"/>
                <a:gd name="T23" fmla="*/ 12 h 99"/>
                <a:gd name="T24" fmla="*/ 94 w 199"/>
                <a:gd name="T25" fmla="*/ 66 h 99"/>
                <a:gd name="T26" fmla="*/ 89 w 199"/>
                <a:gd name="T27" fmla="*/ 66 h 99"/>
                <a:gd name="T28" fmla="*/ 22 w 199"/>
                <a:gd name="T29" fmla="*/ 28 h 99"/>
                <a:gd name="T30" fmla="*/ 12 w 199"/>
                <a:gd name="T31" fmla="*/ 24 h 99"/>
                <a:gd name="T32" fmla="*/ 12 w 199"/>
                <a:gd name="T33" fmla="*/ 24 h 99"/>
                <a:gd name="T34" fmla="*/ 12 w 199"/>
                <a:gd name="T35" fmla="*/ 25 h 99"/>
                <a:gd name="T36" fmla="*/ 15 w 199"/>
                <a:gd name="T37" fmla="*/ 38 h 99"/>
                <a:gd name="T38" fmla="*/ 93 w 199"/>
                <a:gd name="T39" fmla="*/ 86 h 99"/>
                <a:gd name="T40" fmla="*/ 189 w 199"/>
                <a:gd name="T41" fmla="*/ 30 h 99"/>
                <a:gd name="T42" fmla="*/ 197 w 199"/>
                <a:gd name="T43" fmla="*/ 32 h 99"/>
                <a:gd name="T44" fmla="*/ 195 w 199"/>
                <a:gd name="T45" fmla="*/ 40 h 99"/>
                <a:gd name="T46" fmla="*/ 96 w 199"/>
                <a:gd name="T47" fmla="*/ 98 h 99"/>
                <a:gd name="T48" fmla="*/ 93 w 199"/>
                <a:gd name="T49" fmla="*/ 99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99" h="99">
                  <a:moveTo>
                    <a:pt x="93" y="99"/>
                  </a:moveTo>
                  <a:cubicBezTo>
                    <a:pt x="91" y="99"/>
                    <a:pt x="90" y="99"/>
                    <a:pt x="89" y="98"/>
                  </a:cubicBezTo>
                  <a:cubicBezTo>
                    <a:pt x="7" y="47"/>
                    <a:pt x="7" y="47"/>
                    <a:pt x="7" y="47"/>
                  </a:cubicBezTo>
                  <a:cubicBezTo>
                    <a:pt x="7" y="47"/>
                    <a:pt x="6" y="47"/>
                    <a:pt x="6" y="46"/>
                  </a:cubicBezTo>
                  <a:cubicBezTo>
                    <a:pt x="5" y="45"/>
                    <a:pt x="0" y="39"/>
                    <a:pt x="0" y="25"/>
                  </a:cubicBezTo>
                  <a:cubicBezTo>
                    <a:pt x="0" y="19"/>
                    <a:pt x="2" y="17"/>
                    <a:pt x="5" y="15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12" y="9"/>
                    <a:pt x="23" y="14"/>
                    <a:pt x="28" y="17"/>
                  </a:cubicBezTo>
                  <a:cubicBezTo>
                    <a:pt x="31" y="19"/>
                    <a:pt x="69" y="41"/>
                    <a:pt x="92" y="54"/>
                  </a:cubicBezTo>
                  <a:cubicBezTo>
                    <a:pt x="189" y="1"/>
                    <a:pt x="189" y="1"/>
                    <a:pt x="189" y="1"/>
                  </a:cubicBezTo>
                  <a:cubicBezTo>
                    <a:pt x="192" y="0"/>
                    <a:pt x="196" y="1"/>
                    <a:pt x="197" y="4"/>
                  </a:cubicBezTo>
                  <a:cubicBezTo>
                    <a:pt x="199" y="6"/>
                    <a:pt x="198" y="10"/>
                    <a:pt x="195" y="12"/>
                  </a:cubicBezTo>
                  <a:cubicBezTo>
                    <a:pt x="94" y="66"/>
                    <a:pt x="94" y="66"/>
                    <a:pt x="94" y="66"/>
                  </a:cubicBezTo>
                  <a:cubicBezTo>
                    <a:pt x="93" y="67"/>
                    <a:pt x="90" y="67"/>
                    <a:pt x="89" y="66"/>
                  </a:cubicBezTo>
                  <a:cubicBezTo>
                    <a:pt x="86" y="65"/>
                    <a:pt x="26" y="30"/>
                    <a:pt x="22" y="28"/>
                  </a:cubicBezTo>
                  <a:cubicBezTo>
                    <a:pt x="17" y="25"/>
                    <a:pt x="13" y="24"/>
                    <a:pt x="12" y="24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2" y="24"/>
                    <a:pt x="12" y="24"/>
                    <a:pt x="12" y="25"/>
                  </a:cubicBezTo>
                  <a:cubicBezTo>
                    <a:pt x="12" y="32"/>
                    <a:pt x="14" y="36"/>
                    <a:pt x="15" y="38"/>
                  </a:cubicBezTo>
                  <a:cubicBezTo>
                    <a:pt x="93" y="86"/>
                    <a:pt x="93" y="86"/>
                    <a:pt x="93" y="86"/>
                  </a:cubicBezTo>
                  <a:cubicBezTo>
                    <a:pt x="189" y="30"/>
                    <a:pt x="189" y="30"/>
                    <a:pt x="189" y="30"/>
                  </a:cubicBezTo>
                  <a:cubicBezTo>
                    <a:pt x="192" y="28"/>
                    <a:pt x="195" y="29"/>
                    <a:pt x="197" y="32"/>
                  </a:cubicBezTo>
                  <a:cubicBezTo>
                    <a:pt x="199" y="35"/>
                    <a:pt x="198" y="39"/>
                    <a:pt x="195" y="40"/>
                  </a:cubicBezTo>
                  <a:cubicBezTo>
                    <a:pt x="96" y="98"/>
                    <a:pt x="96" y="98"/>
                    <a:pt x="96" y="98"/>
                  </a:cubicBezTo>
                  <a:cubicBezTo>
                    <a:pt x="95" y="99"/>
                    <a:pt x="94" y="99"/>
                    <a:pt x="93" y="99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" name="Freeform 213"/>
            <p:cNvSpPr/>
            <p:nvPr/>
          </p:nvSpPr>
          <p:spPr bwMode="auto">
            <a:xfrm>
              <a:off x="5909" y="2935"/>
              <a:ext cx="41" cy="72"/>
            </a:xfrm>
            <a:custGeom>
              <a:avLst/>
              <a:gdLst>
                <a:gd name="T0" fmla="*/ 16 w 22"/>
                <a:gd name="T1" fmla="*/ 39 h 39"/>
                <a:gd name="T2" fmla="*/ 11 w 22"/>
                <a:gd name="T3" fmla="*/ 37 h 39"/>
                <a:gd name="T4" fmla="*/ 7 w 22"/>
                <a:gd name="T5" fmla="*/ 5 h 39"/>
                <a:gd name="T6" fmla="*/ 15 w 22"/>
                <a:gd name="T7" fmla="*/ 1 h 39"/>
                <a:gd name="T8" fmla="*/ 18 w 22"/>
                <a:gd name="T9" fmla="*/ 9 h 39"/>
                <a:gd name="T10" fmla="*/ 20 w 22"/>
                <a:gd name="T11" fmla="*/ 29 h 39"/>
                <a:gd name="T12" fmla="*/ 20 w 22"/>
                <a:gd name="T13" fmla="*/ 38 h 39"/>
                <a:gd name="T14" fmla="*/ 16 w 22"/>
                <a:gd name="T15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" h="39">
                  <a:moveTo>
                    <a:pt x="16" y="39"/>
                  </a:moveTo>
                  <a:cubicBezTo>
                    <a:pt x="14" y="39"/>
                    <a:pt x="12" y="38"/>
                    <a:pt x="11" y="37"/>
                  </a:cubicBezTo>
                  <a:cubicBezTo>
                    <a:pt x="0" y="24"/>
                    <a:pt x="7" y="6"/>
                    <a:pt x="7" y="5"/>
                  </a:cubicBezTo>
                  <a:cubicBezTo>
                    <a:pt x="8" y="2"/>
                    <a:pt x="11" y="0"/>
                    <a:pt x="15" y="1"/>
                  </a:cubicBezTo>
                  <a:cubicBezTo>
                    <a:pt x="18" y="3"/>
                    <a:pt x="19" y="6"/>
                    <a:pt x="18" y="9"/>
                  </a:cubicBezTo>
                  <a:cubicBezTo>
                    <a:pt x="18" y="9"/>
                    <a:pt x="14" y="21"/>
                    <a:pt x="20" y="29"/>
                  </a:cubicBezTo>
                  <a:cubicBezTo>
                    <a:pt x="22" y="32"/>
                    <a:pt x="22" y="36"/>
                    <a:pt x="20" y="38"/>
                  </a:cubicBezTo>
                  <a:cubicBezTo>
                    <a:pt x="18" y="39"/>
                    <a:pt x="17" y="39"/>
                    <a:pt x="16" y="39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" name="Freeform 214"/>
            <p:cNvSpPr>
              <a:spLocks noEditPoints="1"/>
            </p:cNvSpPr>
            <p:nvPr/>
          </p:nvSpPr>
          <p:spPr bwMode="auto">
            <a:xfrm>
              <a:off x="5597" y="2790"/>
              <a:ext cx="368" cy="263"/>
            </a:xfrm>
            <a:custGeom>
              <a:avLst/>
              <a:gdLst>
                <a:gd name="T0" fmla="*/ 93 w 199"/>
                <a:gd name="T1" fmla="*/ 142 h 142"/>
                <a:gd name="T2" fmla="*/ 89 w 199"/>
                <a:gd name="T3" fmla="*/ 141 h 142"/>
                <a:gd name="T4" fmla="*/ 7 w 199"/>
                <a:gd name="T5" fmla="*/ 90 h 142"/>
                <a:gd name="T6" fmla="*/ 6 w 199"/>
                <a:gd name="T7" fmla="*/ 89 h 142"/>
                <a:gd name="T8" fmla="*/ 0 w 199"/>
                <a:gd name="T9" fmla="*/ 67 h 142"/>
                <a:gd name="T10" fmla="*/ 5 w 199"/>
                <a:gd name="T11" fmla="*/ 57 h 142"/>
                <a:gd name="T12" fmla="*/ 5 w 199"/>
                <a:gd name="T13" fmla="*/ 57 h 142"/>
                <a:gd name="T14" fmla="*/ 5 w 199"/>
                <a:gd name="T15" fmla="*/ 57 h 142"/>
                <a:gd name="T16" fmla="*/ 8 w 199"/>
                <a:gd name="T17" fmla="*/ 55 h 142"/>
                <a:gd name="T18" fmla="*/ 112 w 199"/>
                <a:gd name="T19" fmla="*/ 1 h 142"/>
                <a:gd name="T20" fmla="*/ 118 w 199"/>
                <a:gd name="T21" fmla="*/ 1 h 142"/>
                <a:gd name="T22" fmla="*/ 195 w 199"/>
                <a:gd name="T23" fmla="*/ 44 h 142"/>
                <a:gd name="T24" fmla="*/ 198 w 199"/>
                <a:gd name="T25" fmla="*/ 49 h 142"/>
                <a:gd name="T26" fmla="*/ 195 w 199"/>
                <a:gd name="T27" fmla="*/ 54 h 142"/>
                <a:gd name="T28" fmla="*/ 94 w 199"/>
                <a:gd name="T29" fmla="*/ 109 h 142"/>
                <a:gd name="T30" fmla="*/ 89 w 199"/>
                <a:gd name="T31" fmla="*/ 109 h 142"/>
                <a:gd name="T32" fmla="*/ 22 w 199"/>
                <a:gd name="T33" fmla="*/ 70 h 142"/>
                <a:gd name="T34" fmla="*/ 12 w 199"/>
                <a:gd name="T35" fmla="*/ 67 h 142"/>
                <a:gd name="T36" fmla="*/ 12 w 199"/>
                <a:gd name="T37" fmla="*/ 67 h 142"/>
                <a:gd name="T38" fmla="*/ 12 w 199"/>
                <a:gd name="T39" fmla="*/ 67 h 142"/>
                <a:gd name="T40" fmla="*/ 15 w 199"/>
                <a:gd name="T41" fmla="*/ 80 h 142"/>
                <a:gd name="T42" fmla="*/ 93 w 199"/>
                <a:gd name="T43" fmla="*/ 129 h 142"/>
                <a:gd name="T44" fmla="*/ 189 w 199"/>
                <a:gd name="T45" fmla="*/ 73 h 142"/>
                <a:gd name="T46" fmla="*/ 197 w 199"/>
                <a:gd name="T47" fmla="*/ 75 h 142"/>
                <a:gd name="T48" fmla="*/ 195 w 199"/>
                <a:gd name="T49" fmla="*/ 83 h 142"/>
                <a:gd name="T50" fmla="*/ 96 w 199"/>
                <a:gd name="T51" fmla="*/ 141 h 142"/>
                <a:gd name="T52" fmla="*/ 93 w 199"/>
                <a:gd name="T53" fmla="*/ 142 h 142"/>
                <a:gd name="T54" fmla="*/ 27 w 199"/>
                <a:gd name="T55" fmla="*/ 59 h 142"/>
                <a:gd name="T56" fmla="*/ 28 w 199"/>
                <a:gd name="T57" fmla="*/ 60 h 142"/>
                <a:gd name="T58" fmla="*/ 92 w 199"/>
                <a:gd name="T59" fmla="*/ 97 h 142"/>
                <a:gd name="T60" fmla="*/ 179 w 199"/>
                <a:gd name="T61" fmla="*/ 49 h 142"/>
                <a:gd name="T62" fmla="*/ 115 w 199"/>
                <a:gd name="T63" fmla="*/ 13 h 142"/>
                <a:gd name="T64" fmla="*/ 27 w 199"/>
                <a:gd name="T65" fmla="*/ 59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99" h="142">
                  <a:moveTo>
                    <a:pt x="93" y="142"/>
                  </a:moveTo>
                  <a:cubicBezTo>
                    <a:pt x="91" y="142"/>
                    <a:pt x="90" y="141"/>
                    <a:pt x="89" y="141"/>
                  </a:cubicBezTo>
                  <a:cubicBezTo>
                    <a:pt x="7" y="90"/>
                    <a:pt x="7" y="90"/>
                    <a:pt x="7" y="90"/>
                  </a:cubicBezTo>
                  <a:cubicBezTo>
                    <a:pt x="7" y="90"/>
                    <a:pt x="6" y="89"/>
                    <a:pt x="6" y="89"/>
                  </a:cubicBezTo>
                  <a:cubicBezTo>
                    <a:pt x="5" y="88"/>
                    <a:pt x="0" y="82"/>
                    <a:pt x="0" y="67"/>
                  </a:cubicBezTo>
                  <a:cubicBezTo>
                    <a:pt x="0" y="62"/>
                    <a:pt x="2" y="59"/>
                    <a:pt x="5" y="57"/>
                  </a:cubicBezTo>
                  <a:cubicBezTo>
                    <a:pt x="5" y="57"/>
                    <a:pt x="5" y="57"/>
                    <a:pt x="5" y="57"/>
                  </a:cubicBezTo>
                  <a:cubicBezTo>
                    <a:pt x="5" y="57"/>
                    <a:pt x="5" y="57"/>
                    <a:pt x="5" y="57"/>
                  </a:cubicBezTo>
                  <a:cubicBezTo>
                    <a:pt x="6" y="56"/>
                    <a:pt x="7" y="56"/>
                    <a:pt x="8" y="55"/>
                  </a:cubicBezTo>
                  <a:cubicBezTo>
                    <a:pt x="112" y="1"/>
                    <a:pt x="112" y="1"/>
                    <a:pt x="112" y="1"/>
                  </a:cubicBezTo>
                  <a:cubicBezTo>
                    <a:pt x="114" y="0"/>
                    <a:pt x="116" y="0"/>
                    <a:pt x="118" y="1"/>
                  </a:cubicBezTo>
                  <a:cubicBezTo>
                    <a:pt x="195" y="44"/>
                    <a:pt x="195" y="44"/>
                    <a:pt x="195" y="44"/>
                  </a:cubicBezTo>
                  <a:cubicBezTo>
                    <a:pt x="197" y="45"/>
                    <a:pt x="198" y="47"/>
                    <a:pt x="198" y="49"/>
                  </a:cubicBezTo>
                  <a:cubicBezTo>
                    <a:pt x="198" y="51"/>
                    <a:pt x="197" y="53"/>
                    <a:pt x="195" y="54"/>
                  </a:cubicBezTo>
                  <a:cubicBezTo>
                    <a:pt x="94" y="109"/>
                    <a:pt x="94" y="109"/>
                    <a:pt x="94" y="109"/>
                  </a:cubicBezTo>
                  <a:cubicBezTo>
                    <a:pt x="93" y="110"/>
                    <a:pt x="90" y="110"/>
                    <a:pt x="89" y="109"/>
                  </a:cubicBezTo>
                  <a:cubicBezTo>
                    <a:pt x="86" y="108"/>
                    <a:pt x="26" y="73"/>
                    <a:pt x="22" y="70"/>
                  </a:cubicBezTo>
                  <a:cubicBezTo>
                    <a:pt x="17" y="67"/>
                    <a:pt x="14" y="66"/>
                    <a:pt x="12" y="67"/>
                  </a:cubicBezTo>
                  <a:cubicBezTo>
                    <a:pt x="12" y="67"/>
                    <a:pt x="12" y="67"/>
                    <a:pt x="12" y="67"/>
                  </a:cubicBezTo>
                  <a:cubicBezTo>
                    <a:pt x="12" y="67"/>
                    <a:pt x="12" y="67"/>
                    <a:pt x="12" y="67"/>
                  </a:cubicBezTo>
                  <a:cubicBezTo>
                    <a:pt x="12" y="75"/>
                    <a:pt x="14" y="79"/>
                    <a:pt x="15" y="80"/>
                  </a:cubicBezTo>
                  <a:cubicBezTo>
                    <a:pt x="93" y="129"/>
                    <a:pt x="93" y="129"/>
                    <a:pt x="93" y="129"/>
                  </a:cubicBezTo>
                  <a:cubicBezTo>
                    <a:pt x="189" y="73"/>
                    <a:pt x="189" y="73"/>
                    <a:pt x="189" y="73"/>
                  </a:cubicBezTo>
                  <a:cubicBezTo>
                    <a:pt x="192" y="71"/>
                    <a:pt x="195" y="72"/>
                    <a:pt x="197" y="75"/>
                  </a:cubicBezTo>
                  <a:cubicBezTo>
                    <a:pt x="199" y="78"/>
                    <a:pt x="198" y="81"/>
                    <a:pt x="195" y="83"/>
                  </a:cubicBezTo>
                  <a:cubicBezTo>
                    <a:pt x="96" y="141"/>
                    <a:pt x="96" y="141"/>
                    <a:pt x="96" y="141"/>
                  </a:cubicBezTo>
                  <a:cubicBezTo>
                    <a:pt x="95" y="141"/>
                    <a:pt x="94" y="142"/>
                    <a:pt x="93" y="142"/>
                  </a:cubicBezTo>
                  <a:close/>
                  <a:moveTo>
                    <a:pt x="27" y="59"/>
                  </a:moveTo>
                  <a:cubicBezTo>
                    <a:pt x="27" y="59"/>
                    <a:pt x="28" y="60"/>
                    <a:pt x="28" y="60"/>
                  </a:cubicBezTo>
                  <a:cubicBezTo>
                    <a:pt x="31" y="62"/>
                    <a:pt x="69" y="84"/>
                    <a:pt x="92" y="97"/>
                  </a:cubicBezTo>
                  <a:cubicBezTo>
                    <a:pt x="179" y="49"/>
                    <a:pt x="179" y="49"/>
                    <a:pt x="179" y="49"/>
                  </a:cubicBezTo>
                  <a:cubicBezTo>
                    <a:pt x="115" y="13"/>
                    <a:pt x="115" y="13"/>
                    <a:pt x="115" y="13"/>
                  </a:cubicBezTo>
                  <a:lnTo>
                    <a:pt x="27" y="59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" name="Freeform 215"/>
            <p:cNvSpPr/>
            <p:nvPr/>
          </p:nvSpPr>
          <p:spPr bwMode="auto">
            <a:xfrm>
              <a:off x="5909" y="2879"/>
              <a:ext cx="41" cy="72"/>
            </a:xfrm>
            <a:custGeom>
              <a:avLst/>
              <a:gdLst>
                <a:gd name="T0" fmla="*/ 16 w 22"/>
                <a:gd name="T1" fmla="*/ 39 h 39"/>
                <a:gd name="T2" fmla="*/ 11 w 22"/>
                <a:gd name="T3" fmla="*/ 37 h 39"/>
                <a:gd name="T4" fmla="*/ 7 w 22"/>
                <a:gd name="T5" fmla="*/ 5 h 39"/>
                <a:gd name="T6" fmla="*/ 15 w 22"/>
                <a:gd name="T7" fmla="*/ 1 h 39"/>
                <a:gd name="T8" fmla="*/ 18 w 22"/>
                <a:gd name="T9" fmla="*/ 9 h 39"/>
                <a:gd name="T10" fmla="*/ 20 w 22"/>
                <a:gd name="T11" fmla="*/ 29 h 39"/>
                <a:gd name="T12" fmla="*/ 20 w 22"/>
                <a:gd name="T13" fmla="*/ 37 h 39"/>
                <a:gd name="T14" fmla="*/ 16 w 22"/>
                <a:gd name="T15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" h="39">
                  <a:moveTo>
                    <a:pt x="16" y="39"/>
                  </a:moveTo>
                  <a:cubicBezTo>
                    <a:pt x="14" y="39"/>
                    <a:pt x="12" y="38"/>
                    <a:pt x="11" y="37"/>
                  </a:cubicBezTo>
                  <a:cubicBezTo>
                    <a:pt x="0" y="23"/>
                    <a:pt x="7" y="5"/>
                    <a:pt x="7" y="5"/>
                  </a:cubicBezTo>
                  <a:cubicBezTo>
                    <a:pt x="8" y="2"/>
                    <a:pt x="11" y="0"/>
                    <a:pt x="15" y="1"/>
                  </a:cubicBezTo>
                  <a:cubicBezTo>
                    <a:pt x="18" y="2"/>
                    <a:pt x="19" y="6"/>
                    <a:pt x="18" y="9"/>
                  </a:cubicBezTo>
                  <a:cubicBezTo>
                    <a:pt x="18" y="9"/>
                    <a:pt x="14" y="21"/>
                    <a:pt x="20" y="29"/>
                  </a:cubicBezTo>
                  <a:cubicBezTo>
                    <a:pt x="22" y="32"/>
                    <a:pt x="22" y="35"/>
                    <a:pt x="20" y="37"/>
                  </a:cubicBezTo>
                  <a:cubicBezTo>
                    <a:pt x="18" y="38"/>
                    <a:pt x="17" y="39"/>
                    <a:pt x="16" y="39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" name="Freeform 216"/>
            <p:cNvSpPr/>
            <p:nvPr/>
          </p:nvSpPr>
          <p:spPr bwMode="auto">
            <a:xfrm>
              <a:off x="5608" y="2794"/>
              <a:ext cx="351" cy="196"/>
            </a:xfrm>
            <a:custGeom>
              <a:avLst/>
              <a:gdLst>
                <a:gd name="T0" fmla="*/ 188 w 190"/>
                <a:gd name="T1" fmla="*/ 44 h 106"/>
                <a:gd name="T2" fmla="*/ 111 w 190"/>
                <a:gd name="T3" fmla="*/ 1 h 106"/>
                <a:gd name="T4" fmla="*/ 107 w 190"/>
                <a:gd name="T5" fmla="*/ 1 h 106"/>
                <a:gd name="T6" fmla="*/ 3 w 190"/>
                <a:gd name="T7" fmla="*/ 55 h 106"/>
                <a:gd name="T8" fmla="*/ 1 w 190"/>
                <a:gd name="T9" fmla="*/ 60 h 106"/>
                <a:gd name="T10" fmla="*/ 5 w 190"/>
                <a:gd name="T11" fmla="*/ 63 h 106"/>
                <a:gd name="T12" fmla="*/ 14 w 190"/>
                <a:gd name="T13" fmla="*/ 65 h 106"/>
                <a:gd name="T14" fmla="*/ 84 w 190"/>
                <a:gd name="T15" fmla="*/ 105 h 106"/>
                <a:gd name="T16" fmla="*/ 86 w 190"/>
                <a:gd name="T17" fmla="*/ 106 h 106"/>
                <a:gd name="T18" fmla="*/ 88 w 190"/>
                <a:gd name="T19" fmla="*/ 105 h 106"/>
                <a:gd name="T20" fmla="*/ 188 w 190"/>
                <a:gd name="T21" fmla="*/ 51 h 106"/>
                <a:gd name="T22" fmla="*/ 190 w 190"/>
                <a:gd name="T23" fmla="*/ 47 h 106"/>
                <a:gd name="T24" fmla="*/ 188 w 190"/>
                <a:gd name="T25" fmla="*/ 44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0" h="106">
                  <a:moveTo>
                    <a:pt x="188" y="44"/>
                  </a:moveTo>
                  <a:cubicBezTo>
                    <a:pt x="111" y="1"/>
                    <a:pt x="111" y="1"/>
                    <a:pt x="111" y="1"/>
                  </a:cubicBezTo>
                  <a:cubicBezTo>
                    <a:pt x="109" y="0"/>
                    <a:pt x="108" y="0"/>
                    <a:pt x="107" y="1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1" y="56"/>
                    <a:pt x="0" y="58"/>
                    <a:pt x="1" y="60"/>
                  </a:cubicBezTo>
                  <a:cubicBezTo>
                    <a:pt x="1" y="62"/>
                    <a:pt x="4" y="63"/>
                    <a:pt x="5" y="63"/>
                  </a:cubicBezTo>
                  <a:cubicBezTo>
                    <a:pt x="6" y="63"/>
                    <a:pt x="9" y="62"/>
                    <a:pt x="14" y="65"/>
                  </a:cubicBezTo>
                  <a:cubicBezTo>
                    <a:pt x="84" y="105"/>
                    <a:pt x="84" y="105"/>
                    <a:pt x="84" y="105"/>
                  </a:cubicBezTo>
                  <a:cubicBezTo>
                    <a:pt x="84" y="106"/>
                    <a:pt x="85" y="106"/>
                    <a:pt x="86" y="106"/>
                  </a:cubicBezTo>
                  <a:cubicBezTo>
                    <a:pt x="86" y="106"/>
                    <a:pt x="87" y="106"/>
                    <a:pt x="88" y="105"/>
                  </a:cubicBezTo>
                  <a:cubicBezTo>
                    <a:pt x="188" y="51"/>
                    <a:pt x="188" y="51"/>
                    <a:pt x="188" y="51"/>
                  </a:cubicBezTo>
                  <a:cubicBezTo>
                    <a:pt x="189" y="50"/>
                    <a:pt x="190" y="49"/>
                    <a:pt x="190" y="47"/>
                  </a:cubicBezTo>
                  <a:cubicBezTo>
                    <a:pt x="190" y="46"/>
                    <a:pt x="189" y="44"/>
                    <a:pt x="188" y="4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" name="Freeform 217"/>
            <p:cNvSpPr/>
            <p:nvPr/>
          </p:nvSpPr>
          <p:spPr bwMode="auto">
            <a:xfrm>
              <a:off x="272" y="3771"/>
              <a:ext cx="257" cy="76"/>
            </a:xfrm>
            <a:custGeom>
              <a:avLst/>
              <a:gdLst>
                <a:gd name="T0" fmla="*/ 87 w 139"/>
                <a:gd name="T1" fmla="*/ 41 h 41"/>
                <a:gd name="T2" fmla="*/ 83 w 139"/>
                <a:gd name="T3" fmla="*/ 38 h 41"/>
                <a:gd name="T4" fmla="*/ 86 w 139"/>
                <a:gd name="T5" fmla="*/ 33 h 41"/>
                <a:gd name="T6" fmla="*/ 93 w 139"/>
                <a:gd name="T7" fmla="*/ 33 h 41"/>
                <a:gd name="T8" fmla="*/ 109 w 139"/>
                <a:gd name="T9" fmla="*/ 32 h 41"/>
                <a:gd name="T10" fmla="*/ 130 w 139"/>
                <a:gd name="T11" fmla="*/ 24 h 41"/>
                <a:gd name="T12" fmla="*/ 70 w 139"/>
                <a:gd name="T13" fmla="*/ 9 h 41"/>
                <a:gd name="T14" fmla="*/ 24 w 139"/>
                <a:gd name="T15" fmla="*/ 12 h 41"/>
                <a:gd name="T16" fmla="*/ 8 w 139"/>
                <a:gd name="T17" fmla="*/ 19 h 41"/>
                <a:gd name="T18" fmla="*/ 51 w 139"/>
                <a:gd name="T19" fmla="*/ 33 h 41"/>
                <a:gd name="T20" fmla="*/ 55 w 139"/>
                <a:gd name="T21" fmla="*/ 37 h 41"/>
                <a:gd name="T22" fmla="*/ 51 w 139"/>
                <a:gd name="T23" fmla="*/ 41 h 41"/>
                <a:gd name="T24" fmla="*/ 0 w 139"/>
                <a:gd name="T25" fmla="*/ 19 h 41"/>
                <a:gd name="T26" fmla="*/ 23 w 139"/>
                <a:gd name="T27" fmla="*/ 4 h 41"/>
                <a:gd name="T28" fmla="*/ 70 w 139"/>
                <a:gd name="T29" fmla="*/ 1 h 41"/>
                <a:gd name="T30" fmla="*/ 138 w 139"/>
                <a:gd name="T31" fmla="*/ 24 h 41"/>
                <a:gd name="T32" fmla="*/ 110 w 139"/>
                <a:gd name="T33" fmla="*/ 40 h 41"/>
                <a:gd name="T34" fmla="*/ 93 w 139"/>
                <a:gd name="T35" fmla="*/ 41 h 41"/>
                <a:gd name="T36" fmla="*/ 87 w 139"/>
                <a:gd name="T37" fmla="*/ 41 h 41"/>
                <a:gd name="T38" fmla="*/ 87 w 139"/>
                <a:gd name="T39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39" h="41">
                  <a:moveTo>
                    <a:pt x="87" y="41"/>
                  </a:moveTo>
                  <a:cubicBezTo>
                    <a:pt x="85" y="41"/>
                    <a:pt x="83" y="40"/>
                    <a:pt x="83" y="38"/>
                  </a:cubicBezTo>
                  <a:cubicBezTo>
                    <a:pt x="83" y="35"/>
                    <a:pt x="84" y="33"/>
                    <a:pt x="86" y="33"/>
                  </a:cubicBezTo>
                  <a:cubicBezTo>
                    <a:pt x="93" y="33"/>
                    <a:pt x="93" y="33"/>
                    <a:pt x="93" y="33"/>
                  </a:cubicBezTo>
                  <a:cubicBezTo>
                    <a:pt x="100" y="33"/>
                    <a:pt x="105" y="32"/>
                    <a:pt x="109" y="32"/>
                  </a:cubicBezTo>
                  <a:cubicBezTo>
                    <a:pt x="125" y="30"/>
                    <a:pt x="130" y="25"/>
                    <a:pt x="130" y="24"/>
                  </a:cubicBezTo>
                  <a:cubicBezTo>
                    <a:pt x="130" y="20"/>
                    <a:pt x="110" y="10"/>
                    <a:pt x="70" y="9"/>
                  </a:cubicBezTo>
                  <a:cubicBezTo>
                    <a:pt x="53" y="8"/>
                    <a:pt x="37" y="9"/>
                    <a:pt x="24" y="12"/>
                  </a:cubicBezTo>
                  <a:cubicBezTo>
                    <a:pt x="11" y="15"/>
                    <a:pt x="8" y="18"/>
                    <a:pt x="8" y="19"/>
                  </a:cubicBezTo>
                  <a:cubicBezTo>
                    <a:pt x="8" y="22"/>
                    <a:pt x="20" y="29"/>
                    <a:pt x="51" y="33"/>
                  </a:cubicBezTo>
                  <a:cubicBezTo>
                    <a:pt x="54" y="33"/>
                    <a:pt x="55" y="35"/>
                    <a:pt x="55" y="37"/>
                  </a:cubicBezTo>
                  <a:cubicBezTo>
                    <a:pt x="55" y="39"/>
                    <a:pt x="53" y="41"/>
                    <a:pt x="51" y="41"/>
                  </a:cubicBezTo>
                  <a:cubicBezTo>
                    <a:pt x="39" y="39"/>
                    <a:pt x="0" y="34"/>
                    <a:pt x="0" y="19"/>
                  </a:cubicBezTo>
                  <a:cubicBezTo>
                    <a:pt x="0" y="12"/>
                    <a:pt x="8" y="7"/>
                    <a:pt x="23" y="4"/>
                  </a:cubicBezTo>
                  <a:cubicBezTo>
                    <a:pt x="35" y="1"/>
                    <a:pt x="52" y="0"/>
                    <a:pt x="70" y="1"/>
                  </a:cubicBezTo>
                  <a:cubicBezTo>
                    <a:pt x="94" y="2"/>
                    <a:pt x="139" y="8"/>
                    <a:pt x="138" y="24"/>
                  </a:cubicBezTo>
                  <a:cubicBezTo>
                    <a:pt x="138" y="32"/>
                    <a:pt x="127" y="38"/>
                    <a:pt x="110" y="40"/>
                  </a:cubicBezTo>
                  <a:cubicBezTo>
                    <a:pt x="105" y="40"/>
                    <a:pt x="101" y="41"/>
                    <a:pt x="93" y="41"/>
                  </a:cubicBezTo>
                  <a:cubicBezTo>
                    <a:pt x="87" y="41"/>
                    <a:pt x="87" y="41"/>
                    <a:pt x="87" y="41"/>
                  </a:cubicBezTo>
                  <a:cubicBezTo>
                    <a:pt x="87" y="41"/>
                    <a:pt x="87" y="41"/>
                    <a:pt x="87" y="41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" name="Freeform 218"/>
            <p:cNvSpPr/>
            <p:nvPr/>
          </p:nvSpPr>
          <p:spPr bwMode="auto">
            <a:xfrm>
              <a:off x="276" y="3586"/>
              <a:ext cx="250" cy="230"/>
            </a:xfrm>
            <a:custGeom>
              <a:avLst/>
              <a:gdLst>
                <a:gd name="T0" fmla="*/ 133 w 135"/>
                <a:gd name="T1" fmla="*/ 117 h 124"/>
                <a:gd name="T2" fmla="*/ 115 w 135"/>
                <a:gd name="T3" fmla="*/ 39 h 124"/>
                <a:gd name="T4" fmla="*/ 103 w 135"/>
                <a:gd name="T5" fmla="*/ 12 h 124"/>
                <a:gd name="T6" fmla="*/ 72 w 135"/>
                <a:gd name="T7" fmla="*/ 1 h 124"/>
                <a:gd name="T8" fmla="*/ 26 w 135"/>
                <a:gd name="T9" fmla="*/ 36 h 124"/>
                <a:gd name="T10" fmla="*/ 1 w 135"/>
                <a:gd name="T11" fmla="*/ 112 h 124"/>
                <a:gd name="T12" fmla="*/ 0 w 135"/>
                <a:gd name="T13" fmla="*/ 117 h 124"/>
                <a:gd name="T14" fmla="*/ 4 w 135"/>
                <a:gd name="T15" fmla="*/ 119 h 124"/>
                <a:gd name="T16" fmla="*/ 7 w 135"/>
                <a:gd name="T17" fmla="*/ 118 h 124"/>
                <a:gd name="T18" fmla="*/ 58 w 135"/>
                <a:gd name="T19" fmla="*/ 109 h 124"/>
                <a:gd name="T20" fmla="*/ 68 w 135"/>
                <a:gd name="T21" fmla="*/ 109 h 124"/>
                <a:gd name="T22" fmla="*/ 127 w 135"/>
                <a:gd name="T23" fmla="*/ 123 h 124"/>
                <a:gd name="T24" fmla="*/ 130 w 135"/>
                <a:gd name="T25" fmla="*/ 124 h 124"/>
                <a:gd name="T26" fmla="*/ 130 w 135"/>
                <a:gd name="T27" fmla="*/ 124 h 124"/>
                <a:gd name="T28" fmla="*/ 130 w 135"/>
                <a:gd name="T29" fmla="*/ 124 h 124"/>
                <a:gd name="T30" fmla="*/ 131 w 135"/>
                <a:gd name="T31" fmla="*/ 124 h 124"/>
                <a:gd name="T32" fmla="*/ 135 w 135"/>
                <a:gd name="T33" fmla="*/ 120 h 124"/>
                <a:gd name="T34" fmla="*/ 133 w 135"/>
                <a:gd name="T35" fmla="*/ 117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35" h="124">
                  <a:moveTo>
                    <a:pt x="133" y="117"/>
                  </a:moveTo>
                  <a:cubicBezTo>
                    <a:pt x="113" y="88"/>
                    <a:pt x="114" y="47"/>
                    <a:pt x="115" y="39"/>
                  </a:cubicBezTo>
                  <a:cubicBezTo>
                    <a:pt x="115" y="29"/>
                    <a:pt x="111" y="19"/>
                    <a:pt x="103" y="12"/>
                  </a:cubicBezTo>
                  <a:cubicBezTo>
                    <a:pt x="96" y="5"/>
                    <a:pt x="85" y="1"/>
                    <a:pt x="72" y="1"/>
                  </a:cubicBezTo>
                  <a:cubicBezTo>
                    <a:pt x="46" y="0"/>
                    <a:pt x="27" y="14"/>
                    <a:pt x="26" y="36"/>
                  </a:cubicBezTo>
                  <a:cubicBezTo>
                    <a:pt x="26" y="44"/>
                    <a:pt x="24" y="85"/>
                    <a:pt x="1" y="112"/>
                  </a:cubicBezTo>
                  <a:cubicBezTo>
                    <a:pt x="0" y="114"/>
                    <a:pt x="0" y="115"/>
                    <a:pt x="0" y="117"/>
                  </a:cubicBezTo>
                  <a:cubicBezTo>
                    <a:pt x="1" y="118"/>
                    <a:pt x="2" y="119"/>
                    <a:pt x="4" y="119"/>
                  </a:cubicBezTo>
                  <a:cubicBezTo>
                    <a:pt x="5" y="119"/>
                    <a:pt x="6" y="119"/>
                    <a:pt x="7" y="118"/>
                  </a:cubicBezTo>
                  <a:cubicBezTo>
                    <a:pt x="11" y="113"/>
                    <a:pt x="29" y="109"/>
                    <a:pt x="58" y="109"/>
                  </a:cubicBezTo>
                  <a:cubicBezTo>
                    <a:pt x="61" y="109"/>
                    <a:pt x="64" y="109"/>
                    <a:pt x="68" y="109"/>
                  </a:cubicBezTo>
                  <a:cubicBezTo>
                    <a:pt x="100" y="110"/>
                    <a:pt x="122" y="117"/>
                    <a:pt x="127" y="123"/>
                  </a:cubicBezTo>
                  <a:cubicBezTo>
                    <a:pt x="128" y="123"/>
                    <a:pt x="129" y="124"/>
                    <a:pt x="130" y="124"/>
                  </a:cubicBezTo>
                  <a:cubicBezTo>
                    <a:pt x="130" y="124"/>
                    <a:pt x="130" y="124"/>
                    <a:pt x="130" y="124"/>
                  </a:cubicBezTo>
                  <a:cubicBezTo>
                    <a:pt x="130" y="124"/>
                    <a:pt x="130" y="124"/>
                    <a:pt x="130" y="124"/>
                  </a:cubicBezTo>
                  <a:cubicBezTo>
                    <a:pt x="130" y="124"/>
                    <a:pt x="130" y="124"/>
                    <a:pt x="131" y="124"/>
                  </a:cubicBezTo>
                  <a:cubicBezTo>
                    <a:pt x="133" y="124"/>
                    <a:pt x="135" y="122"/>
                    <a:pt x="135" y="120"/>
                  </a:cubicBezTo>
                  <a:cubicBezTo>
                    <a:pt x="135" y="119"/>
                    <a:pt x="134" y="118"/>
                    <a:pt x="133" y="117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" name="Freeform 219"/>
            <p:cNvSpPr/>
            <p:nvPr/>
          </p:nvSpPr>
          <p:spPr bwMode="auto">
            <a:xfrm>
              <a:off x="359" y="3792"/>
              <a:ext cx="82" cy="81"/>
            </a:xfrm>
            <a:custGeom>
              <a:avLst/>
              <a:gdLst>
                <a:gd name="T0" fmla="*/ 23 w 44"/>
                <a:gd name="T1" fmla="*/ 0 h 44"/>
                <a:gd name="T2" fmla="*/ 22 w 44"/>
                <a:gd name="T3" fmla="*/ 0 h 44"/>
                <a:gd name="T4" fmla="*/ 1 w 44"/>
                <a:gd name="T5" fmla="*/ 21 h 44"/>
                <a:gd name="T6" fmla="*/ 21 w 44"/>
                <a:gd name="T7" fmla="*/ 44 h 44"/>
                <a:gd name="T8" fmla="*/ 22 w 44"/>
                <a:gd name="T9" fmla="*/ 44 h 44"/>
                <a:gd name="T10" fmla="*/ 44 w 44"/>
                <a:gd name="T11" fmla="*/ 26 h 44"/>
                <a:gd name="T12" fmla="*/ 44 w 44"/>
                <a:gd name="T13" fmla="*/ 25 h 44"/>
                <a:gd name="T14" fmla="*/ 44 w 44"/>
                <a:gd name="T15" fmla="*/ 23 h 44"/>
                <a:gd name="T16" fmla="*/ 23 w 44"/>
                <a:gd name="T17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" h="44">
                  <a:moveTo>
                    <a:pt x="23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10" y="0"/>
                    <a:pt x="1" y="9"/>
                    <a:pt x="1" y="21"/>
                  </a:cubicBezTo>
                  <a:cubicBezTo>
                    <a:pt x="0" y="33"/>
                    <a:pt x="9" y="43"/>
                    <a:pt x="21" y="44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33" y="44"/>
                    <a:pt x="42" y="36"/>
                    <a:pt x="44" y="26"/>
                  </a:cubicBezTo>
                  <a:cubicBezTo>
                    <a:pt x="44" y="25"/>
                    <a:pt x="44" y="25"/>
                    <a:pt x="44" y="25"/>
                  </a:cubicBezTo>
                  <a:cubicBezTo>
                    <a:pt x="44" y="24"/>
                    <a:pt x="44" y="23"/>
                    <a:pt x="44" y="23"/>
                  </a:cubicBezTo>
                  <a:cubicBezTo>
                    <a:pt x="44" y="11"/>
                    <a:pt x="35" y="1"/>
                    <a:pt x="23" y="0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" name="Freeform 220"/>
            <p:cNvSpPr/>
            <p:nvPr/>
          </p:nvSpPr>
          <p:spPr bwMode="auto">
            <a:xfrm>
              <a:off x="374" y="3553"/>
              <a:ext cx="70" cy="54"/>
            </a:xfrm>
            <a:custGeom>
              <a:avLst/>
              <a:gdLst>
                <a:gd name="T0" fmla="*/ 33 w 38"/>
                <a:gd name="T1" fmla="*/ 29 h 29"/>
                <a:gd name="T2" fmla="*/ 33 w 38"/>
                <a:gd name="T3" fmla="*/ 29 h 29"/>
                <a:gd name="T4" fmla="*/ 29 w 38"/>
                <a:gd name="T5" fmla="*/ 25 h 29"/>
                <a:gd name="T6" fmla="*/ 19 w 38"/>
                <a:gd name="T7" fmla="*/ 9 h 29"/>
                <a:gd name="T8" fmla="*/ 12 w 38"/>
                <a:gd name="T9" fmla="*/ 13 h 29"/>
                <a:gd name="T10" fmla="*/ 8 w 38"/>
                <a:gd name="T11" fmla="*/ 24 h 29"/>
                <a:gd name="T12" fmla="*/ 4 w 38"/>
                <a:gd name="T13" fmla="*/ 28 h 29"/>
                <a:gd name="T14" fmla="*/ 0 w 38"/>
                <a:gd name="T15" fmla="*/ 24 h 29"/>
                <a:gd name="T16" fmla="*/ 6 w 38"/>
                <a:gd name="T17" fmla="*/ 7 h 29"/>
                <a:gd name="T18" fmla="*/ 19 w 38"/>
                <a:gd name="T19" fmla="*/ 1 h 29"/>
                <a:gd name="T20" fmla="*/ 37 w 38"/>
                <a:gd name="T21" fmla="*/ 25 h 29"/>
                <a:gd name="T22" fmla="*/ 33 w 38"/>
                <a:gd name="T23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8" h="29">
                  <a:moveTo>
                    <a:pt x="33" y="29"/>
                  </a:moveTo>
                  <a:cubicBezTo>
                    <a:pt x="33" y="29"/>
                    <a:pt x="33" y="29"/>
                    <a:pt x="33" y="29"/>
                  </a:cubicBezTo>
                  <a:cubicBezTo>
                    <a:pt x="31" y="29"/>
                    <a:pt x="29" y="27"/>
                    <a:pt x="29" y="25"/>
                  </a:cubicBezTo>
                  <a:cubicBezTo>
                    <a:pt x="30" y="16"/>
                    <a:pt x="25" y="9"/>
                    <a:pt x="19" y="9"/>
                  </a:cubicBezTo>
                  <a:cubicBezTo>
                    <a:pt x="17" y="9"/>
                    <a:pt x="14" y="10"/>
                    <a:pt x="12" y="13"/>
                  </a:cubicBezTo>
                  <a:cubicBezTo>
                    <a:pt x="9" y="15"/>
                    <a:pt x="8" y="19"/>
                    <a:pt x="8" y="24"/>
                  </a:cubicBezTo>
                  <a:cubicBezTo>
                    <a:pt x="8" y="26"/>
                    <a:pt x="6" y="28"/>
                    <a:pt x="4" y="28"/>
                  </a:cubicBezTo>
                  <a:cubicBezTo>
                    <a:pt x="2" y="28"/>
                    <a:pt x="0" y="26"/>
                    <a:pt x="0" y="24"/>
                  </a:cubicBezTo>
                  <a:cubicBezTo>
                    <a:pt x="0" y="17"/>
                    <a:pt x="2" y="12"/>
                    <a:pt x="6" y="7"/>
                  </a:cubicBezTo>
                  <a:cubicBezTo>
                    <a:pt x="9" y="3"/>
                    <a:pt x="14" y="0"/>
                    <a:pt x="19" y="1"/>
                  </a:cubicBezTo>
                  <a:cubicBezTo>
                    <a:pt x="30" y="1"/>
                    <a:pt x="38" y="12"/>
                    <a:pt x="37" y="25"/>
                  </a:cubicBezTo>
                  <a:cubicBezTo>
                    <a:pt x="37" y="27"/>
                    <a:pt x="35" y="29"/>
                    <a:pt x="33" y="29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" name="Freeform 221"/>
            <p:cNvSpPr>
              <a:spLocks noEditPoints="1"/>
            </p:cNvSpPr>
            <p:nvPr/>
          </p:nvSpPr>
          <p:spPr bwMode="auto">
            <a:xfrm>
              <a:off x="169" y="3544"/>
              <a:ext cx="207" cy="225"/>
            </a:xfrm>
            <a:custGeom>
              <a:avLst/>
              <a:gdLst>
                <a:gd name="T0" fmla="*/ 111 w 112"/>
                <a:gd name="T1" fmla="*/ 29 h 122"/>
                <a:gd name="T2" fmla="*/ 60 w 112"/>
                <a:gd name="T3" fmla="*/ 0 h 122"/>
                <a:gd name="T4" fmla="*/ 0 w 112"/>
                <a:gd name="T5" fmla="*/ 61 h 122"/>
                <a:gd name="T6" fmla="*/ 60 w 112"/>
                <a:gd name="T7" fmla="*/ 122 h 122"/>
                <a:gd name="T8" fmla="*/ 77 w 112"/>
                <a:gd name="T9" fmla="*/ 120 h 122"/>
                <a:gd name="T10" fmla="*/ 79 w 112"/>
                <a:gd name="T11" fmla="*/ 115 h 122"/>
                <a:gd name="T12" fmla="*/ 77 w 112"/>
                <a:gd name="T13" fmla="*/ 112 h 122"/>
                <a:gd name="T14" fmla="*/ 107 w 112"/>
                <a:gd name="T15" fmla="*/ 35 h 122"/>
                <a:gd name="T16" fmla="*/ 110 w 112"/>
                <a:gd name="T17" fmla="*/ 35 h 122"/>
                <a:gd name="T18" fmla="*/ 111 w 112"/>
                <a:gd name="T19" fmla="*/ 29 h 122"/>
                <a:gd name="T20" fmla="*/ 65 w 112"/>
                <a:gd name="T21" fmla="*/ 61 h 122"/>
                <a:gd name="T22" fmla="*/ 63 w 112"/>
                <a:gd name="T23" fmla="*/ 65 h 122"/>
                <a:gd name="T24" fmla="*/ 40 w 112"/>
                <a:gd name="T25" fmla="*/ 78 h 122"/>
                <a:gd name="T26" fmla="*/ 38 w 112"/>
                <a:gd name="T27" fmla="*/ 78 h 122"/>
                <a:gd name="T28" fmla="*/ 35 w 112"/>
                <a:gd name="T29" fmla="*/ 77 h 122"/>
                <a:gd name="T30" fmla="*/ 36 w 112"/>
                <a:gd name="T31" fmla="*/ 71 h 122"/>
                <a:gd name="T32" fmla="*/ 57 w 112"/>
                <a:gd name="T33" fmla="*/ 59 h 122"/>
                <a:gd name="T34" fmla="*/ 57 w 112"/>
                <a:gd name="T35" fmla="*/ 20 h 122"/>
                <a:gd name="T36" fmla="*/ 61 w 112"/>
                <a:gd name="T37" fmla="*/ 16 h 122"/>
                <a:gd name="T38" fmla="*/ 65 w 112"/>
                <a:gd name="T39" fmla="*/ 20 h 122"/>
                <a:gd name="T40" fmla="*/ 65 w 112"/>
                <a:gd name="T41" fmla="*/ 61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2" h="122">
                  <a:moveTo>
                    <a:pt x="111" y="29"/>
                  </a:moveTo>
                  <a:cubicBezTo>
                    <a:pt x="100" y="11"/>
                    <a:pt x="81" y="0"/>
                    <a:pt x="60" y="0"/>
                  </a:cubicBezTo>
                  <a:cubicBezTo>
                    <a:pt x="27" y="0"/>
                    <a:pt x="0" y="28"/>
                    <a:pt x="0" y="61"/>
                  </a:cubicBezTo>
                  <a:cubicBezTo>
                    <a:pt x="0" y="95"/>
                    <a:pt x="27" y="122"/>
                    <a:pt x="60" y="122"/>
                  </a:cubicBezTo>
                  <a:cubicBezTo>
                    <a:pt x="66" y="122"/>
                    <a:pt x="71" y="121"/>
                    <a:pt x="77" y="120"/>
                  </a:cubicBezTo>
                  <a:cubicBezTo>
                    <a:pt x="79" y="119"/>
                    <a:pt x="80" y="117"/>
                    <a:pt x="79" y="115"/>
                  </a:cubicBezTo>
                  <a:cubicBezTo>
                    <a:pt x="79" y="113"/>
                    <a:pt x="78" y="112"/>
                    <a:pt x="77" y="112"/>
                  </a:cubicBezTo>
                  <a:cubicBezTo>
                    <a:pt x="107" y="35"/>
                    <a:pt x="107" y="35"/>
                    <a:pt x="107" y="35"/>
                  </a:cubicBezTo>
                  <a:cubicBezTo>
                    <a:pt x="108" y="35"/>
                    <a:pt x="109" y="35"/>
                    <a:pt x="110" y="35"/>
                  </a:cubicBezTo>
                  <a:cubicBezTo>
                    <a:pt x="112" y="33"/>
                    <a:pt x="112" y="31"/>
                    <a:pt x="111" y="29"/>
                  </a:cubicBezTo>
                  <a:close/>
                  <a:moveTo>
                    <a:pt x="65" y="61"/>
                  </a:moveTo>
                  <a:cubicBezTo>
                    <a:pt x="65" y="63"/>
                    <a:pt x="64" y="64"/>
                    <a:pt x="63" y="65"/>
                  </a:cubicBezTo>
                  <a:cubicBezTo>
                    <a:pt x="40" y="78"/>
                    <a:pt x="40" y="78"/>
                    <a:pt x="40" y="78"/>
                  </a:cubicBezTo>
                  <a:cubicBezTo>
                    <a:pt x="40" y="78"/>
                    <a:pt x="39" y="78"/>
                    <a:pt x="38" y="78"/>
                  </a:cubicBezTo>
                  <a:cubicBezTo>
                    <a:pt x="37" y="78"/>
                    <a:pt x="36" y="78"/>
                    <a:pt x="35" y="77"/>
                  </a:cubicBezTo>
                  <a:cubicBezTo>
                    <a:pt x="34" y="75"/>
                    <a:pt x="34" y="72"/>
                    <a:pt x="36" y="71"/>
                  </a:cubicBezTo>
                  <a:cubicBezTo>
                    <a:pt x="57" y="59"/>
                    <a:pt x="57" y="59"/>
                    <a:pt x="57" y="59"/>
                  </a:cubicBezTo>
                  <a:cubicBezTo>
                    <a:pt x="57" y="20"/>
                    <a:pt x="57" y="20"/>
                    <a:pt x="57" y="20"/>
                  </a:cubicBezTo>
                  <a:cubicBezTo>
                    <a:pt x="57" y="18"/>
                    <a:pt x="59" y="16"/>
                    <a:pt x="61" y="16"/>
                  </a:cubicBezTo>
                  <a:cubicBezTo>
                    <a:pt x="63" y="16"/>
                    <a:pt x="65" y="18"/>
                    <a:pt x="65" y="20"/>
                  </a:cubicBezTo>
                  <a:lnTo>
                    <a:pt x="65" y="6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" name="Freeform 222"/>
            <p:cNvSpPr/>
            <p:nvPr/>
          </p:nvSpPr>
          <p:spPr bwMode="auto">
            <a:xfrm>
              <a:off x="1005" y="3721"/>
              <a:ext cx="240" cy="41"/>
            </a:xfrm>
            <a:custGeom>
              <a:avLst/>
              <a:gdLst>
                <a:gd name="T0" fmla="*/ 126 w 130"/>
                <a:gd name="T1" fmla="*/ 22 h 22"/>
                <a:gd name="T2" fmla="*/ 122 w 130"/>
                <a:gd name="T3" fmla="*/ 18 h 22"/>
                <a:gd name="T4" fmla="*/ 122 w 130"/>
                <a:gd name="T5" fmla="*/ 8 h 22"/>
                <a:gd name="T6" fmla="*/ 8 w 130"/>
                <a:gd name="T7" fmla="*/ 8 h 22"/>
                <a:gd name="T8" fmla="*/ 8 w 130"/>
                <a:gd name="T9" fmla="*/ 18 h 22"/>
                <a:gd name="T10" fmla="*/ 4 w 130"/>
                <a:gd name="T11" fmla="*/ 22 h 22"/>
                <a:gd name="T12" fmla="*/ 0 w 130"/>
                <a:gd name="T13" fmla="*/ 18 h 22"/>
                <a:gd name="T14" fmla="*/ 0 w 130"/>
                <a:gd name="T15" fmla="*/ 0 h 22"/>
                <a:gd name="T16" fmla="*/ 130 w 130"/>
                <a:gd name="T17" fmla="*/ 0 h 22"/>
                <a:gd name="T18" fmla="*/ 130 w 130"/>
                <a:gd name="T19" fmla="*/ 18 h 22"/>
                <a:gd name="T20" fmla="*/ 126 w 130"/>
                <a:gd name="T21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0" h="22">
                  <a:moveTo>
                    <a:pt x="126" y="22"/>
                  </a:moveTo>
                  <a:cubicBezTo>
                    <a:pt x="124" y="22"/>
                    <a:pt x="122" y="20"/>
                    <a:pt x="122" y="18"/>
                  </a:cubicBezTo>
                  <a:cubicBezTo>
                    <a:pt x="122" y="8"/>
                    <a:pt x="122" y="8"/>
                    <a:pt x="122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8" y="20"/>
                    <a:pt x="6" y="22"/>
                    <a:pt x="4" y="22"/>
                  </a:cubicBezTo>
                  <a:cubicBezTo>
                    <a:pt x="2" y="22"/>
                    <a:pt x="0" y="20"/>
                    <a:pt x="0" y="1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30" y="0"/>
                    <a:pt x="130" y="0"/>
                    <a:pt x="130" y="0"/>
                  </a:cubicBezTo>
                  <a:cubicBezTo>
                    <a:pt x="130" y="18"/>
                    <a:pt x="130" y="18"/>
                    <a:pt x="130" y="18"/>
                  </a:cubicBezTo>
                  <a:cubicBezTo>
                    <a:pt x="130" y="20"/>
                    <a:pt x="129" y="22"/>
                    <a:pt x="126" y="22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" name="Freeform 223"/>
            <p:cNvSpPr/>
            <p:nvPr/>
          </p:nvSpPr>
          <p:spPr bwMode="auto">
            <a:xfrm>
              <a:off x="1118" y="3695"/>
              <a:ext cx="14" cy="41"/>
            </a:xfrm>
            <a:custGeom>
              <a:avLst/>
              <a:gdLst>
                <a:gd name="T0" fmla="*/ 4 w 8"/>
                <a:gd name="T1" fmla="*/ 22 h 22"/>
                <a:gd name="T2" fmla="*/ 0 w 8"/>
                <a:gd name="T3" fmla="*/ 18 h 22"/>
                <a:gd name="T4" fmla="*/ 0 w 8"/>
                <a:gd name="T5" fmla="*/ 4 h 22"/>
                <a:gd name="T6" fmla="*/ 4 w 8"/>
                <a:gd name="T7" fmla="*/ 0 h 22"/>
                <a:gd name="T8" fmla="*/ 8 w 8"/>
                <a:gd name="T9" fmla="*/ 4 h 22"/>
                <a:gd name="T10" fmla="*/ 8 w 8"/>
                <a:gd name="T11" fmla="*/ 18 h 22"/>
                <a:gd name="T12" fmla="*/ 4 w 8"/>
                <a:gd name="T13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22">
                  <a:moveTo>
                    <a:pt x="4" y="22"/>
                  </a:moveTo>
                  <a:cubicBezTo>
                    <a:pt x="2" y="22"/>
                    <a:pt x="0" y="20"/>
                    <a:pt x="0" y="18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6" y="0"/>
                    <a:pt x="8" y="2"/>
                    <a:pt x="8" y="4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8" y="20"/>
                    <a:pt x="6" y="22"/>
                    <a:pt x="4" y="22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" name="Freeform 224"/>
            <p:cNvSpPr>
              <a:spLocks noEditPoints="1"/>
            </p:cNvSpPr>
            <p:nvPr/>
          </p:nvSpPr>
          <p:spPr bwMode="auto">
            <a:xfrm>
              <a:off x="1058" y="3560"/>
              <a:ext cx="134" cy="124"/>
            </a:xfrm>
            <a:custGeom>
              <a:avLst/>
              <a:gdLst>
                <a:gd name="T0" fmla="*/ 72 w 72"/>
                <a:gd name="T1" fmla="*/ 63 h 67"/>
                <a:gd name="T2" fmla="*/ 55 w 72"/>
                <a:gd name="T3" fmla="*/ 29 h 67"/>
                <a:gd name="T4" fmla="*/ 57 w 72"/>
                <a:gd name="T5" fmla="*/ 20 h 67"/>
                <a:gd name="T6" fmla="*/ 36 w 72"/>
                <a:gd name="T7" fmla="*/ 0 h 67"/>
                <a:gd name="T8" fmla="*/ 15 w 72"/>
                <a:gd name="T9" fmla="*/ 20 h 67"/>
                <a:gd name="T10" fmla="*/ 18 w 72"/>
                <a:gd name="T11" fmla="*/ 29 h 67"/>
                <a:gd name="T12" fmla="*/ 0 w 72"/>
                <a:gd name="T13" fmla="*/ 63 h 67"/>
                <a:gd name="T14" fmla="*/ 0 w 72"/>
                <a:gd name="T15" fmla="*/ 67 h 67"/>
                <a:gd name="T16" fmla="*/ 36 w 72"/>
                <a:gd name="T17" fmla="*/ 67 h 67"/>
                <a:gd name="T18" fmla="*/ 72 w 72"/>
                <a:gd name="T19" fmla="*/ 67 h 67"/>
                <a:gd name="T20" fmla="*/ 72 w 72"/>
                <a:gd name="T21" fmla="*/ 63 h 67"/>
                <a:gd name="T22" fmla="*/ 24 w 72"/>
                <a:gd name="T23" fmla="*/ 36 h 67"/>
                <a:gd name="T24" fmla="*/ 24 w 72"/>
                <a:gd name="T25" fmla="*/ 36 h 67"/>
                <a:gd name="T26" fmla="*/ 24 w 72"/>
                <a:gd name="T27" fmla="*/ 36 h 67"/>
                <a:gd name="T28" fmla="*/ 24 w 72"/>
                <a:gd name="T29" fmla="*/ 36 h 67"/>
                <a:gd name="T30" fmla="*/ 48 w 72"/>
                <a:gd name="T31" fmla="*/ 36 h 67"/>
                <a:gd name="T32" fmla="*/ 48 w 72"/>
                <a:gd name="T33" fmla="*/ 36 h 67"/>
                <a:gd name="T34" fmla="*/ 48 w 72"/>
                <a:gd name="T35" fmla="*/ 36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2" h="67">
                  <a:moveTo>
                    <a:pt x="72" y="63"/>
                  </a:moveTo>
                  <a:cubicBezTo>
                    <a:pt x="72" y="45"/>
                    <a:pt x="59" y="33"/>
                    <a:pt x="55" y="29"/>
                  </a:cubicBezTo>
                  <a:cubicBezTo>
                    <a:pt x="56" y="26"/>
                    <a:pt x="57" y="23"/>
                    <a:pt x="57" y="20"/>
                  </a:cubicBezTo>
                  <a:cubicBezTo>
                    <a:pt x="57" y="9"/>
                    <a:pt x="48" y="0"/>
                    <a:pt x="36" y="0"/>
                  </a:cubicBezTo>
                  <a:cubicBezTo>
                    <a:pt x="25" y="0"/>
                    <a:pt x="15" y="9"/>
                    <a:pt x="15" y="20"/>
                  </a:cubicBezTo>
                  <a:cubicBezTo>
                    <a:pt x="15" y="23"/>
                    <a:pt x="16" y="26"/>
                    <a:pt x="18" y="29"/>
                  </a:cubicBezTo>
                  <a:cubicBezTo>
                    <a:pt x="13" y="33"/>
                    <a:pt x="0" y="45"/>
                    <a:pt x="0" y="63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36" y="67"/>
                    <a:pt x="36" y="67"/>
                    <a:pt x="36" y="67"/>
                  </a:cubicBezTo>
                  <a:cubicBezTo>
                    <a:pt x="72" y="67"/>
                    <a:pt x="72" y="67"/>
                    <a:pt x="72" y="67"/>
                  </a:cubicBezTo>
                  <a:lnTo>
                    <a:pt x="72" y="63"/>
                  </a:lnTo>
                  <a:close/>
                  <a:moveTo>
                    <a:pt x="24" y="36"/>
                  </a:moveTo>
                  <a:cubicBezTo>
                    <a:pt x="24" y="36"/>
                    <a:pt x="24" y="36"/>
                    <a:pt x="24" y="36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4" y="36"/>
                    <a:pt x="24" y="36"/>
                    <a:pt x="24" y="36"/>
                  </a:cubicBezTo>
                  <a:close/>
                  <a:moveTo>
                    <a:pt x="48" y="36"/>
                  </a:moveTo>
                  <a:cubicBezTo>
                    <a:pt x="48" y="36"/>
                    <a:pt x="48" y="36"/>
                    <a:pt x="48" y="36"/>
                  </a:cubicBezTo>
                  <a:cubicBezTo>
                    <a:pt x="48" y="36"/>
                    <a:pt x="48" y="36"/>
                    <a:pt x="48" y="36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" name="Freeform 225"/>
            <p:cNvSpPr>
              <a:spLocks noEditPoints="1"/>
            </p:cNvSpPr>
            <p:nvPr/>
          </p:nvSpPr>
          <p:spPr bwMode="auto">
            <a:xfrm>
              <a:off x="946" y="3777"/>
              <a:ext cx="131" cy="122"/>
            </a:xfrm>
            <a:custGeom>
              <a:avLst/>
              <a:gdLst>
                <a:gd name="T0" fmla="*/ 54 w 71"/>
                <a:gd name="T1" fmla="*/ 28 h 66"/>
                <a:gd name="T2" fmla="*/ 56 w 71"/>
                <a:gd name="T3" fmla="*/ 19 h 66"/>
                <a:gd name="T4" fmla="*/ 35 w 71"/>
                <a:gd name="T5" fmla="*/ 0 h 66"/>
                <a:gd name="T6" fmla="*/ 14 w 71"/>
                <a:gd name="T7" fmla="*/ 19 h 66"/>
                <a:gd name="T8" fmla="*/ 17 w 71"/>
                <a:gd name="T9" fmla="*/ 28 h 66"/>
                <a:gd name="T10" fmla="*/ 0 w 71"/>
                <a:gd name="T11" fmla="*/ 62 h 66"/>
                <a:gd name="T12" fmla="*/ 0 w 71"/>
                <a:gd name="T13" fmla="*/ 66 h 66"/>
                <a:gd name="T14" fmla="*/ 35 w 71"/>
                <a:gd name="T15" fmla="*/ 66 h 66"/>
                <a:gd name="T16" fmla="*/ 71 w 71"/>
                <a:gd name="T17" fmla="*/ 66 h 66"/>
                <a:gd name="T18" fmla="*/ 71 w 71"/>
                <a:gd name="T19" fmla="*/ 62 h 66"/>
                <a:gd name="T20" fmla="*/ 54 w 71"/>
                <a:gd name="T21" fmla="*/ 28 h 66"/>
                <a:gd name="T22" fmla="*/ 24 w 71"/>
                <a:gd name="T23" fmla="*/ 36 h 66"/>
                <a:gd name="T24" fmla="*/ 23 w 71"/>
                <a:gd name="T25" fmla="*/ 35 h 66"/>
                <a:gd name="T26" fmla="*/ 24 w 71"/>
                <a:gd name="T27" fmla="*/ 35 h 66"/>
                <a:gd name="T28" fmla="*/ 24 w 71"/>
                <a:gd name="T29" fmla="*/ 3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1" h="66">
                  <a:moveTo>
                    <a:pt x="54" y="28"/>
                  </a:moveTo>
                  <a:cubicBezTo>
                    <a:pt x="55" y="26"/>
                    <a:pt x="56" y="23"/>
                    <a:pt x="56" y="19"/>
                  </a:cubicBezTo>
                  <a:cubicBezTo>
                    <a:pt x="56" y="9"/>
                    <a:pt x="47" y="0"/>
                    <a:pt x="35" y="0"/>
                  </a:cubicBezTo>
                  <a:cubicBezTo>
                    <a:pt x="24" y="0"/>
                    <a:pt x="14" y="9"/>
                    <a:pt x="14" y="19"/>
                  </a:cubicBezTo>
                  <a:cubicBezTo>
                    <a:pt x="14" y="23"/>
                    <a:pt x="15" y="26"/>
                    <a:pt x="17" y="28"/>
                  </a:cubicBezTo>
                  <a:cubicBezTo>
                    <a:pt x="12" y="32"/>
                    <a:pt x="0" y="44"/>
                    <a:pt x="0" y="62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35" y="66"/>
                    <a:pt x="35" y="66"/>
                    <a:pt x="35" y="66"/>
                  </a:cubicBezTo>
                  <a:cubicBezTo>
                    <a:pt x="71" y="66"/>
                    <a:pt x="71" y="66"/>
                    <a:pt x="71" y="66"/>
                  </a:cubicBezTo>
                  <a:cubicBezTo>
                    <a:pt x="71" y="62"/>
                    <a:pt x="71" y="62"/>
                    <a:pt x="71" y="62"/>
                  </a:cubicBezTo>
                  <a:cubicBezTo>
                    <a:pt x="71" y="44"/>
                    <a:pt x="59" y="32"/>
                    <a:pt x="54" y="28"/>
                  </a:cubicBezTo>
                  <a:close/>
                  <a:moveTo>
                    <a:pt x="24" y="36"/>
                  </a:moveTo>
                  <a:cubicBezTo>
                    <a:pt x="23" y="35"/>
                    <a:pt x="23" y="35"/>
                    <a:pt x="23" y="35"/>
                  </a:cubicBezTo>
                  <a:cubicBezTo>
                    <a:pt x="24" y="35"/>
                    <a:pt x="24" y="35"/>
                    <a:pt x="24" y="35"/>
                  </a:cubicBezTo>
                  <a:cubicBezTo>
                    <a:pt x="24" y="35"/>
                    <a:pt x="24" y="36"/>
                    <a:pt x="24" y="36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" name="Freeform 226"/>
            <p:cNvSpPr/>
            <p:nvPr/>
          </p:nvSpPr>
          <p:spPr bwMode="auto">
            <a:xfrm>
              <a:off x="1171" y="3777"/>
              <a:ext cx="133" cy="122"/>
            </a:xfrm>
            <a:custGeom>
              <a:avLst/>
              <a:gdLst>
                <a:gd name="T0" fmla="*/ 54 w 72"/>
                <a:gd name="T1" fmla="*/ 28 h 66"/>
                <a:gd name="T2" fmla="*/ 57 w 72"/>
                <a:gd name="T3" fmla="*/ 19 h 66"/>
                <a:gd name="T4" fmla="*/ 36 w 72"/>
                <a:gd name="T5" fmla="*/ 0 h 66"/>
                <a:gd name="T6" fmla="*/ 15 w 72"/>
                <a:gd name="T7" fmla="*/ 19 h 66"/>
                <a:gd name="T8" fmla="*/ 17 w 72"/>
                <a:gd name="T9" fmla="*/ 28 h 66"/>
                <a:gd name="T10" fmla="*/ 0 w 72"/>
                <a:gd name="T11" fmla="*/ 62 h 66"/>
                <a:gd name="T12" fmla="*/ 0 w 72"/>
                <a:gd name="T13" fmla="*/ 66 h 66"/>
                <a:gd name="T14" fmla="*/ 36 w 72"/>
                <a:gd name="T15" fmla="*/ 66 h 66"/>
                <a:gd name="T16" fmla="*/ 72 w 72"/>
                <a:gd name="T17" fmla="*/ 66 h 66"/>
                <a:gd name="T18" fmla="*/ 72 w 72"/>
                <a:gd name="T19" fmla="*/ 62 h 66"/>
                <a:gd name="T20" fmla="*/ 54 w 72"/>
                <a:gd name="T21" fmla="*/ 28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2" h="66">
                  <a:moveTo>
                    <a:pt x="54" y="28"/>
                  </a:moveTo>
                  <a:cubicBezTo>
                    <a:pt x="56" y="26"/>
                    <a:pt x="57" y="23"/>
                    <a:pt x="57" y="19"/>
                  </a:cubicBezTo>
                  <a:cubicBezTo>
                    <a:pt x="57" y="9"/>
                    <a:pt x="47" y="0"/>
                    <a:pt x="36" y="0"/>
                  </a:cubicBezTo>
                  <a:cubicBezTo>
                    <a:pt x="24" y="0"/>
                    <a:pt x="15" y="9"/>
                    <a:pt x="15" y="19"/>
                  </a:cubicBezTo>
                  <a:cubicBezTo>
                    <a:pt x="15" y="23"/>
                    <a:pt x="16" y="26"/>
                    <a:pt x="17" y="28"/>
                  </a:cubicBezTo>
                  <a:cubicBezTo>
                    <a:pt x="12" y="32"/>
                    <a:pt x="0" y="44"/>
                    <a:pt x="0" y="62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36" y="66"/>
                    <a:pt x="36" y="66"/>
                    <a:pt x="36" y="66"/>
                  </a:cubicBezTo>
                  <a:cubicBezTo>
                    <a:pt x="72" y="66"/>
                    <a:pt x="72" y="66"/>
                    <a:pt x="72" y="66"/>
                  </a:cubicBezTo>
                  <a:cubicBezTo>
                    <a:pt x="72" y="62"/>
                    <a:pt x="72" y="62"/>
                    <a:pt x="72" y="62"/>
                  </a:cubicBezTo>
                  <a:cubicBezTo>
                    <a:pt x="72" y="44"/>
                    <a:pt x="59" y="32"/>
                    <a:pt x="54" y="28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" name="Freeform 227"/>
            <p:cNvSpPr>
              <a:spLocks noEditPoints="1"/>
            </p:cNvSpPr>
            <p:nvPr/>
          </p:nvSpPr>
          <p:spPr bwMode="auto">
            <a:xfrm>
              <a:off x="1720" y="3549"/>
              <a:ext cx="176" cy="176"/>
            </a:xfrm>
            <a:custGeom>
              <a:avLst/>
              <a:gdLst>
                <a:gd name="T0" fmla="*/ 70 w 95"/>
                <a:gd name="T1" fmla="*/ 41 h 95"/>
                <a:gd name="T2" fmla="*/ 74 w 95"/>
                <a:gd name="T3" fmla="*/ 27 h 95"/>
                <a:gd name="T4" fmla="*/ 47 w 95"/>
                <a:gd name="T5" fmla="*/ 0 h 95"/>
                <a:gd name="T6" fmla="*/ 20 w 95"/>
                <a:gd name="T7" fmla="*/ 27 h 95"/>
                <a:gd name="T8" fmla="*/ 24 w 95"/>
                <a:gd name="T9" fmla="*/ 41 h 95"/>
                <a:gd name="T10" fmla="*/ 0 w 95"/>
                <a:gd name="T11" fmla="*/ 91 h 95"/>
                <a:gd name="T12" fmla="*/ 0 w 95"/>
                <a:gd name="T13" fmla="*/ 95 h 95"/>
                <a:gd name="T14" fmla="*/ 47 w 95"/>
                <a:gd name="T15" fmla="*/ 95 h 95"/>
                <a:gd name="T16" fmla="*/ 95 w 95"/>
                <a:gd name="T17" fmla="*/ 95 h 95"/>
                <a:gd name="T18" fmla="*/ 95 w 95"/>
                <a:gd name="T19" fmla="*/ 91 h 95"/>
                <a:gd name="T20" fmla="*/ 70 w 95"/>
                <a:gd name="T21" fmla="*/ 41 h 95"/>
                <a:gd name="T22" fmla="*/ 30 w 95"/>
                <a:gd name="T23" fmla="*/ 48 h 95"/>
                <a:gd name="T24" fmla="*/ 30 w 95"/>
                <a:gd name="T25" fmla="*/ 48 h 95"/>
                <a:gd name="T26" fmla="*/ 30 w 95"/>
                <a:gd name="T27" fmla="*/ 48 h 95"/>
                <a:gd name="T28" fmla="*/ 30 w 95"/>
                <a:gd name="T29" fmla="*/ 48 h 95"/>
                <a:gd name="T30" fmla="*/ 34 w 95"/>
                <a:gd name="T31" fmla="*/ 57 h 95"/>
                <a:gd name="T32" fmla="*/ 33 w 95"/>
                <a:gd name="T33" fmla="*/ 57 h 95"/>
                <a:gd name="T34" fmla="*/ 34 w 95"/>
                <a:gd name="T35" fmla="*/ 57 h 95"/>
                <a:gd name="T36" fmla="*/ 34 w 95"/>
                <a:gd name="T37" fmla="*/ 57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95" h="95">
                  <a:moveTo>
                    <a:pt x="70" y="41"/>
                  </a:moveTo>
                  <a:cubicBezTo>
                    <a:pt x="73" y="37"/>
                    <a:pt x="74" y="32"/>
                    <a:pt x="74" y="27"/>
                  </a:cubicBezTo>
                  <a:cubicBezTo>
                    <a:pt x="74" y="13"/>
                    <a:pt x="62" y="0"/>
                    <a:pt x="47" y="0"/>
                  </a:cubicBezTo>
                  <a:cubicBezTo>
                    <a:pt x="32" y="0"/>
                    <a:pt x="20" y="13"/>
                    <a:pt x="20" y="27"/>
                  </a:cubicBezTo>
                  <a:cubicBezTo>
                    <a:pt x="20" y="32"/>
                    <a:pt x="22" y="37"/>
                    <a:pt x="24" y="41"/>
                  </a:cubicBezTo>
                  <a:cubicBezTo>
                    <a:pt x="19" y="46"/>
                    <a:pt x="0" y="63"/>
                    <a:pt x="0" y="91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47" y="95"/>
                    <a:pt x="47" y="95"/>
                    <a:pt x="47" y="95"/>
                  </a:cubicBezTo>
                  <a:cubicBezTo>
                    <a:pt x="95" y="95"/>
                    <a:pt x="95" y="95"/>
                    <a:pt x="95" y="95"/>
                  </a:cubicBezTo>
                  <a:cubicBezTo>
                    <a:pt x="95" y="91"/>
                    <a:pt x="95" y="91"/>
                    <a:pt x="95" y="91"/>
                  </a:cubicBezTo>
                  <a:cubicBezTo>
                    <a:pt x="95" y="63"/>
                    <a:pt x="76" y="46"/>
                    <a:pt x="70" y="41"/>
                  </a:cubicBezTo>
                  <a:close/>
                  <a:moveTo>
                    <a:pt x="30" y="48"/>
                  </a:moveTo>
                  <a:cubicBezTo>
                    <a:pt x="30" y="48"/>
                    <a:pt x="30" y="48"/>
                    <a:pt x="30" y="48"/>
                  </a:cubicBezTo>
                  <a:cubicBezTo>
                    <a:pt x="30" y="48"/>
                    <a:pt x="30" y="48"/>
                    <a:pt x="30" y="48"/>
                  </a:cubicBezTo>
                  <a:cubicBezTo>
                    <a:pt x="30" y="48"/>
                    <a:pt x="30" y="48"/>
                    <a:pt x="30" y="48"/>
                  </a:cubicBezTo>
                  <a:close/>
                  <a:moveTo>
                    <a:pt x="34" y="57"/>
                  </a:moveTo>
                  <a:cubicBezTo>
                    <a:pt x="33" y="57"/>
                    <a:pt x="33" y="57"/>
                    <a:pt x="33" y="57"/>
                  </a:cubicBezTo>
                  <a:cubicBezTo>
                    <a:pt x="34" y="57"/>
                    <a:pt x="34" y="57"/>
                    <a:pt x="34" y="57"/>
                  </a:cubicBezTo>
                  <a:cubicBezTo>
                    <a:pt x="34" y="57"/>
                    <a:pt x="34" y="57"/>
                    <a:pt x="34" y="57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" name="Freeform 228"/>
            <p:cNvSpPr>
              <a:spLocks noEditPoints="1"/>
            </p:cNvSpPr>
            <p:nvPr/>
          </p:nvSpPr>
          <p:spPr bwMode="auto">
            <a:xfrm>
              <a:off x="1905" y="3734"/>
              <a:ext cx="174" cy="174"/>
            </a:xfrm>
            <a:custGeom>
              <a:avLst/>
              <a:gdLst>
                <a:gd name="T0" fmla="*/ 70 w 94"/>
                <a:gd name="T1" fmla="*/ 41 h 94"/>
                <a:gd name="T2" fmla="*/ 74 w 94"/>
                <a:gd name="T3" fmla="*/ 27 h 94"/>
                <a:gd name="T4" fmla="*/ 47 w 94"/>
                <a:gd name="T5" fmla="*/ 0 h 94"/>
                <a:gd name="T6" fmla="*/ 20 w 94"/>
                <a:gd name="T7" fmla="*/ 27 h 94"/>
                <a:gd name="T8" fmla="*/ 24 w 94"/>
                <a:gd name="T9" fmla="*/ 41 h 94"/>
                <a:gd name="T10" fmla="*/ 0 w 94"/>
                <a:gd name="T11" fmla="*/ 90 h 94"/>
                <a:gd name="T12" fmla="*/ 0 w 94"/>
                <a:gd name="T13" fmla="*/ 94 h 94"/>
                <a:gd name="T14" fmla="*/ 47 w 94"/>
                <a:gd name="T15" fmla="*/ 94 h 94"/>
                <a:gd name="T16" fmla="*/ 94 w 94"/>
                <a:gd name="T17" fmla="*/ 94 h 94"/>
                <a:gd name="T18" fmla="*/ 94 w 94"/>
                <a:gd name="T19" fmla="*/ 90 h 94"/>
                <a:gd name="T20" fmla="*/ 70 w 94"/>
                <a:gd name="T21" fmla="*/ 41 h 94"/>
                <a:gd name="T22" fmla="*/ 33 w 94"/>
                <a:gd name="T23" fmla="*/ 57 h 94"/>
                <a:gd name="T24" fmla="*/ 33 w 94"/>
                <a:gd name="T25" fmla="*/ 56 h 94"/>
                <a:gd name="T26" fmla="*/ 34 w 94"/>
                <a:gd name="T27" fmla="*/ 56 h 94"/>
                <a:gd name="T28" fmla="*/ 33 w 94"/>
                <a:gd name="T29" fmla="*/ 57 h 94"/>
                <a:gd name="T30" fmla="*/ 30 w 94"/>
                <a:gd name="T31" fmla="*/ 48 h 94"/>
                <a:gd name="T32" fmla="*/ 30 w 94"/>
                <a:gd name="T33" fmla="*/ 48 h 94"/>
                <a:gd name="T34" fmla="*/ 29 w 94"/>
                <a:gd name="T35" fmla="*/ 48 h 94"/>
                <a:gd name="T36" fmla="*/ 30 w 94"/>
                <a:gd name="T37" fmla="*/ 48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94" h="94">
                  <a:moveTo>
                    <a:pt x="70" y="41"/>
                  </a:moveTo>
                  <a:cubicBezTo>
                    <a:pt x="72" y="37"/>
                    <a:pt x="74" y="32"/>
                    <a:pt x="74" y="27"/>
                  </a:cubicBezTo>
                  <a:cubicBezTo>
                    <a:pt x="74" y="12"/>
                    <a:pt x="62" y="0"/>
                    <a:pt x="47" y="0"/>
                  </a:cubicBezTo>
                  <a:cubicBezTo>
                    <a:pt x="32" y="0"/>
                    <a:pt x="20" y="12"/>
                    <a:pt x="20" y="27"/>
                  </a:cubicBezTo>
                  <a:cubicBezTo>
                    <a:pt x="20" y="32"/>
                    <a:pt x="21" y="37"/>
                    <a:pt x="24" y="41"/>
                  </a:cubicBezTo>
                  <a:cubicBezTo>
                    <a:pt x="18" y="46"/>
                    <a:pt x="0" y="63"/>
                    <a:pt x="0" y="90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47" y="94"/>
                    <a:pt x="47" y="94"/>
                    <a:pt x="47" y="94"/>
                  </a:cubicBezTo>
                  <a:cubicBezTo>
                    <a:pt x="94" y="94"/>
                    <a:pt x="94" y="94"/>
                    <a:pt x="94" y="94"/>
                  </a:cubicBezTo>
                  <a:cubicBezTo>
                    <a:pt x="94" y="90"/>
                    <a:pt x="94" y="90"/>
                    <a:pt x="94" y="90"/>
                  </a:cubicBezTo>
                  <a:cubicBezTo>
                    <a:pt x="94" y="63"/>
                    <a:pt x="75" y="46"/>
                    <a:pt x="70" y="41"/>
                  </a:cubicBezTo>
                  <a:close/>
                  <a:moveTo>
                    <a:pt x="33" y="57"/>
                  </a:moveTo>
                  <a:cubicBezTo>
                    <a:pt x="33" y="56"/>
                    <a:pt x="33" y="56"/>
                    <a:pt x="33" y="56"/>
                  </a:cubicBezTo>
                  <a:cubicBezTo>
                    <a:pt x="33" y="56"/>
                    <a:pt x="34" y="56"/>
                    <a:pt x="34" y="56"/>
                  </a:cubicBezTo>
                  <a:cubicBezTo>
                    <a:pt x="34" y="57"/>
                    <a:pt x="33" y="57"/>
                    <a:pt x="33" y="57"/>
                  </a:cubicBezTo>
                  <a:close/>
                  <a:moveTo>
                    <a:pt x="30" y="48"/>
                  </a:moveTo>
                  <a:cubicBezTo>
                    <a:pt x="30" y="48"/>
                    <a:pt x="30" y="48"/>
                    <a:pt x="30" y="48"/>
                  </a:cubicBezTo>
                  <a:cubicBezTo>
                    <a:pt x="29" y="48"/>
                    <a:pt x="29" y="48"/>
                    <a:pt x="29" y="48"/>
                  </a:cubicBezTo>
                  <a:cubicBezTo>
                    <a:pt x="30" y="48"/>
                    <a:pt x="30" y="48"/>
                    <a:pt x="30" y="48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" name="Freeform 229"/>
            <p:cNvSpPr>
              <a:spLocks noEditPoints="1"/>
            </p:cNvSpPr>
            <p:nvPr/>
          </p:nvSpPr>
          <p:spPr bwMode="auto">
            <a:xfrm>
              <a:off x="2512" y="3549"/>
              <a:ext cx="290" cy="361"/>
            </a:xfrm>
            <a:custGeom>
              <a:avLst/>
              <a:gdLst>
                <a:gd name="T0" fmla="*/ 113 w 157"/>
                <a:gd name="T1" fmla="*/ 140 h 195"/>
                <a:gd name="T2" fmla="*/ 82 w 157"/>
                <a:gd name="T3" fmla="*/ 151 h 195"/>
                <a:gd name="T4" fmla="*/ 47 w 157"/>
                <a:gd name="T5" fmla="*/ 136 h 195"/>
                <a:gd name="T6" fmla="*/ 32 w 157"/>
                <a:gd name="T7" fmla="*/ 101 h 195"/>
                <a:gd name="T8" fmla="*/ 47 w 157"/>
                <a:gd name="T9" fmla="*/ 66 h 195"/>
                <a:gd name="T10" fmla="*/ 82 w 157"/>
                <a:gd name="T11" fmla="*/ 51 h 195"/>
                <a:gd name="T12" fmla="*/ 117 w 157"/>
                <a:gd name="T13" fmla="*/ 66 h 195"/>
                <a:gd name="T14" fmla="*/ 132 w 157"/>
                <a:gd name="T15" fmla="*/ 101 h 195"/>
                <a:gd name="T16" fmla="*/ 121 w 157"/>
                <a:gd name="T17" fmla="*/ 132 h 195"/>
                <a:gd name="T18" fmla="*/ 157 w 157"/>
                <a:gd name="T19" fmla="*/ 167 h 195"/>
                <a:gd name="T20" fmla="*/ 157 w 157"/>
                <a:gd name="T21" fmla="*/ 39 h 195"/>
                <a:gd name="T22" fmla="*/ 153 w 157"/>
                <a:gd name="T23" fmla="*/ 35 h 195"/>
                <a:gd name="T24" fmla="*/ 147 w 157"/>
                <a:gd name="T25" fmla="*/ 35 h 195"/>
                <a:gd name="T26" fmla="*/ 137 w 157"/>
                <a:gd name="T27" fmla="*/ 21 h 195"/>
                <a:gd name="T28" fmla="*/ 140 w 157"/>
                <a:gd name="T29" fmla="*/ 8 h 195"/>
                <a:gd name="T30" fmla="*/ 146 w 157"/>
                <a:gd name="T31" fmla="*/ 8 h 195"/>
                <a:gd name="T32" fmla="*/ 150 w 157"/>
                <a:gd name="T33" fmla="*/ 4 h 195"/>
                <a:gd name="T34" fmla="*/ 146 w 157"/>
                <a:gd name="T35" fmla="*/ 0 h 195"/>
                <a:gd name="T36" fmla="*/ 19 w 157"/>
                <a:gd name="T37" fmla="*/ 0 h 195"/>
                <a:gd name="T38" fmla="*/ 0 w 157"/>
                <a:gd name="T39" fmla="*/ 20 h 195"/>
                <a:gd name="T40" fmla="*/ 0 w 157"/>
                <a:gd name="T41" fmla="*/ 24 h 195"/>
                <a:gd name="T42" fmla="*/ 0 w 157"/>
                <a:gd name="T43" fmla="*/ 26 h 195"/>
                <a:gd name="T44" fmla="*/ 0 w 157"/>
                <a:gd name="T45" fmla="*/ 27 h 195"/>
                <a:gd name="T46" fmla="*/ 0 w 157"/>
                <a:gd name="T47" fmla="*/ 178 h 195"/>
                <a:gd name="T48" fmla="*/ 0 w 157"/>
                <a:gd name="T49" fmla="*/ 179 h 195"/>
                <a:gd name="T50" fmla="*/ 0 w 157"/>
                <a:gd name="T51" fmla="*/ 179 h 195"/>
                <a:gd name="T52" fmla="*/ 6 w 157"/>
                <a:gd name="T53" fmla="*/ 188 h 195"/>
                <a:gd name="T54" fmla="*/ 6 w 157"/>
                <a:gd name="T55" fmla="*/ 188 h 195"/>
                <a:gd name="T56" fmla="*/ 10 w 157"/>
                <a:gd name="T57" fmla="*/ 191 h 195"/>
                <a:gd name="T58" fmla="*/ 12 w 157"/>
                <a:gd name="T59" fmla="*/ 192 h 195"/>
                <a:gd name="T60" fmla="*/ 12 w 157"/>
                <a:gd name="T61" fmla="*/ 192 h 195"/>
                <a:gd name="T62" fmla="*/ 25 w 157"/>
                <a:gd name="T63" fmla="*/ 195 h 195"/>
                <a:gd name="T64" fmla="*/ 29 w 157"/>
                <a:gd name="T65" fmla="*/ 194 h 195"/>
                <a:gd name="T66" fmla="*/ 153 w 157"/>
                <a:gd name="T67" fmla="*/ 194 h 195"/>
                <a:gd name="T68" fmla="*/ 157 w 157"/>
                <a:gd name="T69" fmla="*/ 190 h 195"/>
                <a:gd name="T70" fmla="*/ 157 w 157"/>
                <a:gd name="T71" fmla="*/ 184 h 195"/>
                <a:gd name="T72" fmla="*/ 113 w 157"/>
                <a:gd name="T73" fmla="*/ 140 h 195"/>
                <a:gd name="T74" fmla="*/ 19 w 157"/>
                <a:gd name="T75" fmla="*/ 35 h 195"/>
                <a:gd name="T76" fmla="*/ 18 w 157"/>
                <a:gd name="T77" fmla="*/ 35 h 195"/>
                <a:gd name="T78" fmla="*/ 9 w 157"/>
                <a:gd name="T79" fmla="*/ 29 h 195"/>
                <a:gd name="T80" fmla="*/ 8 w 157"/>
                <a:gd name="T81" fmla="*/ 24 h 195"/>
                <a:gd name="T82" fmla="*/ 8 w 157"/>
                <a:gd name="T83" fmla="*/ 20 h 195"/>
                <a:gd name="T84" fmla="*/ 19 w 157"/>
                <a:gd name="T85" fmla="*/ 8 h 195"/>
                <a:gd name="T86" fmla="*/ 131 w 157"/>
                <a:gd name="T87" fmla="*/ 8 h 195"/>
                <a:gd name="T88" fmla="*/ 129 w 157"/>
                <a:gd name="T89" fmla="*/ 22 h 195"/>
                <a:gd name="T90" fmla="*/ 135 w 157"/>
                <a:gd name="T91" fmla="*/ 35 h 195"/>
                <a:gd name="T92" fmla="*/ 19 w 157"/>
                <a:gd name="T93" fmla="*/ 35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57" h="195">
                  <a:moveTo>
                    <a:pt x="113" y="140"/>
                  </a:moveTo>
                  <a:cubicBezTo>
                    <a:pt x="104" y="147"/>
                    <a:pt x="93" y="151"/>
                    <a:pt x="82" y="151"/>
                  </a:cubicBezTo>
                  <a:cubicBezTo>
                    <a:pt x="69" y="151"/>
                    <a:pt x="56" y="146"/>
                    <a:pt x="47" y="136"/>
                  </a:cubicBezTo>
                  <a:cubicBezTo>
                    <a:pt x="37" y="127"/>
                    <a:pt x="32" y="114"/>
                    <a:pt x="32" y="101"/>
                  </a:cubicBezTo>
                  <a:cubicBezTo>
                    <a:pt x="32" y="87"/>
                    <a:pt x="37" y="75"/>
                    <a:pt x="47" y="66"/>
                  </a:cubicBezTo>
                  <a:cubicBezTo>
                    <a:pt x="56" y="56"/>
                    <a:pt x="69" y="51"/>
                    <a:pt x="82" y="51"/>
                  </a:cubicBezTo>
                  <a:cubicBezTo>
                    <a:pt x="95" y="51"/>
                    <a:pt x="108" y="56"/>
                    <a:pt x="117" y="66"/>
                  </a:cubicBezTo>
                  <a:cubicBezTo>
                    <a:pt x="127" y="75"/>
                    <a:pt x="132" y="87"/>
                    <a:pt x="132" y="101"/>
                  </a:cubicBezTo>
                  <a:cubicBezTo>
                    <a:pt x="132" y="112"/>
                    <a:pt x="128" y="123"/>
                    <a:pt x="121" y="132"/>
                  </a:cubicBezTo>
                  <a:cubicBezTo>
                    <a:pt x="157" y="167"/>
                    <a:pt x="157" y="167"/>
                    <a:pt x="157" y="167"/>
                  </a:cubicBezTo>
                  <a:cubicBezTo>
                    <a:pt x="157" y="39"/>
                    <a:pt x="157" y="39"/>
                    <a:pt x="157" y="39"/>
                  </a:cubicBezTo>
                  <a:cubicBezTo>
                    <a:pt x="157" y="37"/>
                    <a:pt x="155" y="35"/>
                    <a:pt x="153" y="35"/>
                  </a:cubicBezTo>
                  <a:cubicBezTo>
                    <a:pt x="147" y="35"/>
                    <a:pt x="147" y="35"/>
                    <a:pt x="147" y="35"/>
                  </a:cubicBezTo>
                  <a:cubicBezTo>
                    <a:pt x="141" y="31"/>
                    <a:pt x="138" y="26"/>
                    <a:pt x="137" y="21"/>
                  </a:cubicBezTo>
                  <a:cubicBezTo>
                    <a:pt x="137" y="15"/>
                    <a:pt x="139" y="11"/>
                    <a:pt x="140" y="8"/>
                  </a:cubicBezTo>
                  <a:cubicBezTo>
                    <a:pt x="146" y="8"/>
                    <a:pt x="146" y="8"/>
                    <a:pt x="146" y="8"/>
                  </a:cubicBezTo>
                  <a:cubicBezTo>
                    <a:pt x="148" y="8"/>
                    <a:pt x="150" y="7"/>
                    <a:pt x="150" y="4"/>
                  </a:cubicBezTo>
                  <a:cubicBezTo>
                    <a:pt x="150" y="2"/>
                    <a:pt x="148" y="0"/>
                    <a:pt x="146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9" y="0"/>
                    <a:pt x="0" y="9"/>
                    <a:pt x="0" y="20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5"/>
                    <a:pt x="0" y="25"/>
                    <a:pt x="0" y="26"/>
                  </a:cubicBezTo>
                  <a:cubicBezTo>
                    <a:pt x="0" y="26"/>
                    <a:pt x="0" y="27"/>
                    <a:pt x="0" y="27"/>
                  </a:cubicBezTo>
                  <a:cubicBezTo>
                    <a:pt x="0" y="178"/>
                    <a:pt x="0" y="178"/>
                    <a:pt x="0" y="178"/>
                  </a:cubicBezTo>
                  <a:cubicBezTo>
                    <a:pt x="0" y="178"/>
                    <a:pt x="0" y="179"/>
                    <a:pt x="0" y="179"/>
                  </a:cubicBezTo>
                  <a:cubicBezTo>
                    <a:pt x="0" y="179"/>
                    <a:pt x="0" y="179"/>
                    <a:pt x="0" y="179"/>
                  </a:cubicBezTo>
                  <a:cubicBezTo>
                    <a:pt x="0" y="180"/>
                    <a:pt x="2" y="184"/>
                    <a:pt x="6" y="188"/>
                  </a:cubicBezTo>
                  <a:cubicBezTo>
                    <a:pt x="6" y="188"/>
                    <a:pt x="6" y="188"/>
                    <a:pt x="6" y="188"/>
                  </a:cubicBezTo>
                  <a:cubicBezTo>
                    <a:pt x="8" y="189"/>
                    <a:pt x="9" y="190"/>
                    <a:pt x="10" y="191"/>
                  </a:cubicBezTo>
                  <a:cubicBezTo>
                    <a:pt x="11" y="191"/>
                    <a:pt x="11" y="191"/>
                    <a:pt x="12" y="192"/>
                  </a:cubicBezTo>
                  <a:cubicBezTo>
                    <a:pt x="12" y="192"/>
                    <a:pt x="12" y="192"/>
                    <a:pt x="12" y="192"/>
                  </a:cubicBezTo>
                  <a:cubicBezTo>
                    <a:pt x="15" y="193"/>
                    <a:pt x="20" y="195"/>
                    <a:pt x="25" y="195"/>
                  </a:cubicBezTo>
                  <a:cubicBezTo>
                    <a:pt x="26" y="195"/>
                    <a:pt x="28" y="195"/>
                    <a:pt x="29" y="194"/>
                  </a:cubicBezTo>
                  <a:cubicBezTo>
                    <a:pt x="153" y="194"/>
                    <a:pt x="153" y="194"/>
                    <a:pt x="153" y="194"/>
                  </a:cubicBezTo>
                  <a:cubicBezTo>
                    <a:pt x="155" y="194"/>
                    <a:pt x="157" y="193"/>
                    <a:pt x="157" y="190"/>
                  </a:cubicBezTo>
                  <a:cubicBezTo>
                    <a:pt x="157" y="184"/>
                    <a:pt x="157" y="184"/>
                    <a:pt x="157" y="184"/>
                  </a:cubicBezTo>
                  <a:lnTo>
                    <a:pt x="113" y="140"/>
                  </a:lnTo>
                  <a:close/>
                  <a:moveTo>
                    <a:pt x="19" y="35"/>
                  </a:moveTo>
                  <a:cubicBezTo>
                    <a:pt x="19" y="35"/>
                    <a:pt x="18" y="35"/>
                    <a:pt x="18" y="35"/>
                  </a:cubicBezTo>
                  <a:cubicBezTo>
                    <a:pt x="16" y="35"/>
                    <a:pt x="12" y="33"/>
                    <a:pt x="9" y="29"/>
                  </a:cubicBezTo>
                  <a:cubicBezTo>
                    <a:pt x="8" y="28"/>
                    <a:pt x="8" y="26"/>
                    <a:pt x="8" y="24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8" y="14"/>
                    <a:pt x="13" y="8"/>
                    <a:pt x="19" y="8"/>
                  </a:cubicBezTo>
                  <a:cubicBezTo>
                    <a:pt x="131" y="8"/>
                    <a:pt x="131" y="8"/>
                    <a:pt x="131" y="8"/>
                  </a:cubicBezTo>
                  <a:cubicBezTo>
                    <a:pt x="130" y="12"/>
                    <a:pt x="129" y="17"/>
                    <a:pt x="129" y="22"/>
                  </a:cubicBezTo>
                  <a:cubicBezTo>
                    <a:pt x="130" y="27"/>
                    <a:pt x="132" y="31"/>
                    <a:pt x="135" y="35"/>
                  </a:cubicBezTo>
                  <a:lnTo>
                    <a:pt x="19" y="35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0" name="Freeform 230"/>
            <p:cNvSpPr>
              <a:spLocks noEditPoints="1"/>
            </p:cNvSpPr>
            <p:nvPr/>
          </p:nvSpPr>
          <p:spPr bwMode="auto">
            <a:xfrm>
              <a:off x="2577" y="3649"/>
              <a:ext cx="244" cy="245"/>
            </a:xfrm>
            <a:custGeom>
              <a:avLst/>
              <a:gdLst>
                <a:gd name="T0" fmla="*/ 131 w 132"/>
                <a:gd name="T1" fmla="*/ 127 h 132"/>
                <a:gd name="T2" fmla="*/ 82 w 132"/>
                <a:gd name="T3" fmla="*/ 78 h 132"/>
                <a:gd name="T4" fmla="*/ 84 w 132"/>
                <a:gd name="T5" fmla="*/ 76 h 132"/>
                <a:gd name="T6" fmla="*/ 94 w 132"/>
                <a:gd name="T7" fmla="*/ 47 h 132"/>
                <a:gd name="T8" fmla="*/ 80 w 132"/>
                <a:gd name="T9" fmla="*/ 14 h 132"/>
                <a:gd name="T10" fmla="*/ 47 w 132"/>
                <a:gd name="T11" fmla="*/ 0 h 132"/>
                <a:gd name="T12" fmla="*/ 14 w 132"/>
                <a:gd name="T13" fmla="*/ 14 h 132"/>
                <a:gd name="T14" fmla="*/ 0 w 132"/>
                <a:gd name="T15" fmla="*/ 47 h 132"/>
                <a:gd name="T16" fmla="*/ 14 w 132"/>
                <a:gd name="T17" fmla="*/ 80 h 132"/>
                <a:gd name="T18" fmla="*/ 47 w 132"/>
                <a:gd name="T19" fmla="*/ 93 h 132"/>
                <a:gd name="T20" fmla="*/ 76 w 132"/>
                <a:gd name="T21" fmla="*/ 84 h 132"/>
                <a:gd name="T22" fmla="*/ 78 w 132"/>
                <a:gd name="T23" fmla="*/ 82 h 132"/>
                <a:gd name="T24" fmla="*/ 127 w 132"/>
                <a:gd name="T25" fmla="*/ 131 h 132"/>
                <a:gd name="T26" fmla="*/ 129 w 132"/>
                <a:gd name="T27" fmla="*/ 132 h 132"/>
                <a:gd name="T28" fmla="*/ 131 w 132"/>
                <a:gd name="T29" fmla="*/ 131 h 132"/>
                <a:gd name="T30" fmla="*/ 131 w 132"/>
                <a:gd name="T31" fmla="*/ 127 h 132"/>
                <a:gd name="T32" fmla="*/ 47 w 132"/>
                <a:gd name="T33" fmla="*/ 62 h 132"/>
                <a:gd name="T34" fmla="*/ 29 w 132"/>
                <a:gd name="T35" fmla="*/ 45 h 132"/>
                <a:gd name="T36" fmla="*/ 47 w 132"/>
                <a:gd name="T37" fmla="*/ 27 h 132"/>
                <a:gd name="T38" fmla="*/ 65 w 132"/>
                <a:gd name="T39" fmla="*/ 45 h 132"/>
                <a:gd name="T40" fmla="*/ 47 w 132"/>
                <a:gd name="T41" fmla="*/ 62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32" h="132">
                  <a:moveTo>
                    <a:pt x="131" y="127"/>
                  </a:moveTo>
                  <a:cubicBezTo>
                    <a:pt x="82" y="78"/>
                    <a:pt x="82" y="78"/>
                    <a:pt x="82" y="78"/>
                  </a:cubicBezTo>
                  <a:cubicBezTo>
                    <a:pt x="84" y="76"/>
                    <a:pt x="84" y="76"/>
                    <a:pt x="84" y="76"/>
                  </a:cubicBezTo>
                  <a:cubicBezTo>
                    <a:pt x="90" y="67"/>
                    <a:pt x="94" y="57"/>
                    <a:pt x="94" y="47"/>
                  </a:cubicBezTo>
                  <a:cubicBezTo>
                    <a:pt x="94" y="34"/>
                    <a:pt x="89" y="23"/>
                    <a:pt x="80" y="14"/>
                  </a:cubicBezTo>
                  <a:cubicBezTo>
                    <a:pt x="71" y="5"/>
                    <a:pt x="59" y="0"/>
                    <a:pt x="47" y="0"/>
                  </a:cubicBezTo>
                  <a:cubicBezTo>
                    <a:pt x="34" y="0"/>
                    <a:pt x="23" y="5"/>
                    <a:pt x="14" y="14"/>
                  </a:cubicBezTo>
                  <a:cubicBezTo>
                    <a:pt x="5" y="23"/>
                    <a:pt x="0" y="34"/>
                    <a:pt x="0" y="47"/>
                  </a:cubicBezTo>
                  <a:cubicBezTo>
                    <a:pt x="0" y="59"/>
                    <a:pt x="5" y="71"/>
                    <a:pt x="14" y="80"/>
                  </a:cubicBezTo>
                  <a:cubicBezTo>
                    <a:pt x="23" y="89"/>
                    <a:pt x="34" y="93"/>
                    <a:pt x="47" y="93"/>
                  </a:cubicBezTo>
                  <a:cubicBezTo>
                    <a:pt x="57" y="93"/>
                    <a:pt x="67" y="90"/>
                    <a:pt x="76" y="84"/>
                  </a:cubicBezTo>
                  <a:cubicBezTo>
                    <a:pt x="78" y="82"/>
                    <a:pt x="78" y="82"/>
                    <a:pt x="78" y="82"/>
                  </a:cubicBezTo>
                  <a:cubicBezTo>
                    <a:pt x="127" y="131"/>
                    <a:pt x="127" y="131"/>
                    <a:pt x="127" y="131"/>
                  </a:cubicBezTo>
                  <a:cubicBezTo>
                    <a:pt x="127" y="131"/>
                    <a:pt x="128" y="132"/>
                    <a:pt x="129" y="132"/>
                  </a:cubicBezTo>
                  <a:cubicBezTo>
                    <a:pt x="130" y="132"/>
                    <a:pt x="130" y="131"/>
                    <a:pt x="131" y="131"/>
                  </a:cubicBezTo>
                  <a:cubicBezTo>
                    <a:pt x="132" y="130"/>
                    <a:pt x="132" y="128"/>
                    <a:pt x="131" y="127"/>
                  </a:cubicBezTo>
                  <a:close/>
                  <a:moveTo>
                    <a:pt x="47" y="62"/>
                  </a:moveTo>
                  <a:cubicBezTo>
                    <a:pt x="37" y="62"/>
                    <a:pt x="29" y="54"/>
                    <a:pt x="29" y="45"/>
                  </a:cubicBezTo>
                  <a:cubicBezTo>
                    <a:pt x="29" y="35"/>
                    <a:pt x="37" y="27"/>
                    <a:pt x="47" y="27"/>
                  </a:cubicBezTo>
                  <a:cubicBezTo>
                    <a:pt x="57" y="27"/>
                    <a:pt x="65" y="35"/>
                    <a:pt x="65" y="45"/>
                  </a:cubicBezTo>
                  <a:cubicBezTo>
                    <a:pt x="65" y="54"/>
                    <a:pt x="57" y="62"/>
                    <a:pt x="47" y="62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1" name="Freeform 231"/>
            <p:cNvSpPr>
              <a:spLocks noEditPoints="1"/>
            </p:cNvSpPr>
            <p:nvPr/>
          </p:nvSpPr>
          <p:spPr bwMode="auto">
            <a:xfrm>
              <a:off x="4069" y="3549"/>
              <a:ext cx="291" cy="361"/>
            </a:xfrm>
            <a:custGeom>
              <a:avLst/>
              <a:gdLst>
                <a:gd name="T0" fmla="*/ 44 w 157"/>
                <a:gd name="T1" fmla="*/ 178 h 195"/>
                <a:gd name="T2" fmla="*/ 76 w 157"/>
                <a:gd name="T3" fmla="*/ 110 h 195"/>
                <a:gd name="T4" fmla="*/ 71 w 157"/>
                <a:gd name="T5" fmla="*/ 92 h 195"/>
                <a:gd name="T6" fmla="*/ 109 w 157"/>
                <a:gd name="T7" fmla="*/ 54 h 195"/>
                <a:gd name="T8" fmla="*/ 148 w 157"/>
                <a:gd name="T9" fmla="*/ 92 h 195"/>
                <a:gd name="T10" fmla="*/ 143 w 157"/>
                <a:gd name="T11" fmla="*/ 110 h 195"/>
                <a:gd name="T12" fmla="*/ 157 w 157"/>
                <a:gd name="T13" fmla="*/ 125 h 195"/>
                <a:gd name="T14" fmla="*/ 157 w 157"/>
                <a:gd name="T15" fmla="*/ 39 h 195"/>
                <a:gd name="T16" fmla="*/ 153 w 157"/>
                <a:gd name="T17" fmla="*/ 35 h 195"/>
                <a:gd name="T18" fmla="*/ 147 w 157"/>
                <a:gd name="T19" fmla="*/ 35 h 195"/>
                <a:gd name="T20" fmla="*/ 137 w 157"/>
                <a:gd name="T21" fmla="*/ 21 h 195"/>
                <a:gd name="T22" fmla="*/ 140 w 157"/>
                <a:gd name="T23" fmla="*/ 8 h 195"/>
                <a:gd name="T24" fmla="*/ 146 w 157"/>
                <a:gd name="T25" fmla="*/ 8 h 195"/>
                <a:gd name="T26" fmla="*/ 150 w 157"/>
                <a:gd name="T27" fmla="*/ 4 h 195"/>
                <a:gd name="T28" fmla="*/ 146 w 157"/>
                <a:gd name="T29" fmla="*/ 0 h 195"/>
                <a:gd name="T30" fmla="*/ 19 w 157"/>
                <a:gd name="T31" fmla="*/ 0 h 195"/>
                <a:gd name="T32" fmla="*/ 0 w 157"/>
                <a:gd name="T33" fmla="*/ 20 h 195"/>
                <a:gd name="T34" fmla="*/ 0 w 157"/>
                <a:gd name="T35" fmla="*/ 24 h 195"/>
                <a:gd name="T36" fmla="*/ 0 w 157"/>
                <a:gd name="T37" fmla="*/ 26 h 195"/>
                <a:gd name="T38" fmla="*/ 0 w 157"/>
                <a:gd name="T39" fmla="*/ 27 h 195"/>
                <a:gd name="T40" fmla="*/ 0 w 157"/>
                <a:gd name="T41" fmla="*/ 178 h 195"/>
                <a:gd name="T42" fmla="*/ 0 w 157"/>
                <a:gd name="T43" fmla="*/ 179 h 195"/>
                <a:gd name="T44" fmla="*/ 0 w 157"/>
                <a:gd name="T45" fmla="*/ 179 h 195"/>
                <a:gd name="T46" fmla="*/ 6 w 157"/>
                <a:gd name="T47" fmla="*/ 188 h 195"/>
                <a:gd name="T48" fmla="*/ 6 w 157"/>
                <a:gd name="T49" fmla="*/ 188 h 195"/>
                <a:gd name="T50" fmla="*/ 11 w 157"/>
                <a:gd name="T51" fmla="*/ 191 h 195"/>
                <a:gd name="T52" fmla="*/ 12 w 157"/>
                <a:gd name="T53" fmla="*/ 192 h 195"/>
                <a:gd name="T54" fmla="*/ 12 w 157"/>
                <a:gd name="T55" fmla="*/ 192 h 195"/>
                <a:gd name="T56" fmla="*/ 25 w 157"/>
                <a:gd name="T57" fmla="*/ 195 h 195"/>
                <a:gd name="T58" fmla="*/ 29 w 157"/>
                <a:gd name="T59" fmla="*/ 194 h 195"/>
                <a:gd name="T60" fmla="*/ 153 w 157"/>
                <a:gd name="T61" fmla="*/ 194 h 195"/>
                <a:gd name="T62" fmla="*/ 157 w 157"/>
                <a:gd name="T63" fmla="*/ 190 h 195"/>
                <a:gd name="T64" fmla="*/ 157 w 157"/>
                <a:gd name="T65" fmla="*/ 185 h 195"/>
                <a:gd name="T66" fmla="*/ 44 w 157"/>
                <a:gd name="T67" fmla="*/ 185 h 195"/>
                <a:gd name="T68" fmla="*/ 44 w 157"/>
                <a:gd name="T69" fmla="*/ 178 h 195"/>
                <a:gd name="T70" fmla="*/ 19 w 157"/>
                <a:gd name="T71" fmla="*/ 35 h 195"/>
                <a:gd name="T72" fmla="*/ 18 w 157"/>
                <a:gd name="T73" fmla="*/ 35 h 195"/>
                <a:gd name="T74" fmla="*/ 9 w 157"/>
                <a:gd name="T75" fmla="*/ 29 h 195"/>
                <a:gd name="T76" fmla="*/ 8 w 157"/>
                <a:gd name="T77" fmla="*/ 24 h 195"/>
                <a:gd name="T78" fmla="*/ 8 w 157"/>
                <a:gd name="T79" fmla="*/ 20 h 195"/>
                <a:gd name="T80" fmla="*/ 19 w 157"/>
                <a:gd name="T81" fmla="*/ 8 h 195"/>
                <a:gd name="T82" fmla="*/ 131 w 157"/>
                <a:gd name="T83" fmla="*/ 8 h 195"/>
                <a:gd name="T84" fmla="*/ 129 w 157"/>
                <a:gd name="T85" fmla="*/ 22 h 195"/>
                <a:gd name="T86" fmla="*/ 135 w 157"/>
                <a:gd name="T87" fmla="*/ 35 h 195"/>
                <a:gd name="T88" fmla="*/ 19 w 157"/>
                <a:gd name="T89" fmla="*/ 35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57" h="195">
                  <a:moveTo>
                    <a:pt x="44" y="178"/>
                  </a:moveTo>
                  <a:cubicBezTo>
                    <a:pt x="44" y="141"/>
                    <a:pt x="67" y="118"/>
                    <a:pt x="76" y="110"/>
                  </a:cubicBezTo>
                  <a:cubicBezTo>
                    <a:pt x="73" y="105"/>
                    <a:pt x="71" y="98"/>
                    <a:pt x="71" y="92"/>
                  </a:cubicBezTo>
                  <a:cubicBezTo>
                    <a:pt x="71" y="71"/>
                    <a:pt x="88" y="54"/>
                    <a:pt x="109" y="54"/>
                  </a:cubicBezTo>
                  <a:cubicBezTo>
                    <a:pt x="130" y="54"/>
                    <a:pt x="148" y="71"/>
                    <a:pt x="148" y="92"/>
                  </a:cubicBezTo>
                  <a:cubicBezTo>
                    <a:pt x="148" y="98"/>
                    <a:pt x="146" y="105"/>
                    <a:pt x="143" y="110"/>
                  </a:cubicBezTo>
                  <a:cubicBezTo>
                    <a:pt x="146" y="113"/>
                    <a:pt x="151" y="118"/>
                    <a:pt x="157" y="125"/>
                  </a:cubicBezTo>
                  <a:cubicBezTo>
                    <a:pt x="157" y="39"/>
                    <a:pt x="157" y="39"/>
                    <a:pt x="157" y="39"/>
                  </a:cubicBezTo>
                  <a:cubicBezTo>
                    <a:pt x="157" y="37"/>
                    <a:pt x="155" y="35"/>
                    <a:pt x="153" y="35"/>
                  </a:cubicBezTo>
                  <a:cubicBezTo>
                    <a:pt x="147" y="35"/>
                    <a:pt x="147" y="35"/>
                    <a:pt x="147" y="35"/>
                  </a:cubicBezTo>
                  <a:cubicBezTo>
                    <a:pt x="141" y="31"/>
                    <a:pt x="138" y="26"/>
                    <a:pt x="137" y="21"/>
                  </a:cubicBezTo>
                  <a:cubicBezTo>
                    <a:pt x="137" y="15"/>
                    <a:pt x="139" y="11"/>
                    <a:pt x="140" y="8"/>
                  </a:cubicBezTo>
                  <a:cubicBezTo>
                    <a:pt x="146" y="8"/>
                    <a:pt x="146" y="8"/>
                    <a:pt x="146" y="8"/>
                  </a:cubicBezTo>
                  <a:cubicBezTo>
                    <a:pt x="148" y="8"/>
                    <a:pt x="150" y="7"/>
                    <a:pt x="150" y="4"/>
                  </a:cubicBezTo>
                  <a:cubicBezTo>
                    <a:pt x="150" y="2"/>
                    <a:pt x="148" y="0"/>
                    <a:pt x="146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9" y="0"/>
                    <a:pt x="0" y="9"/>
                    <a:pt x="0" y="20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5"/>
                    <a:pt x="0" y="25"/>
                    <a:pt x="0" y="26"/>
                  </a:cubicBezTo>
                  <a:cubicBezTo>
                    <a:pt x="0" y="26"/>
                    <a:pt x="0" y="27"/>
                    <a:pt x="0" y="27"/>
                  </a:cubicBezTo>
                  <a:cubicBezTo>
                    <a:pt x="0" y="178"/>
                    <a:pt x="0" y="178"/>
                    <a:pt x="0" y="178"/>
                  </a:cubicBezTo>
                  <a:cubicBezTo>
                    <a:pt x="0" y="178"/>
                    <a:pt x="0" y="179"/>
                    <a:pt x="0" y="179"/>
                  </a:cubicBezTo>
                  <a:cubicBezTo>
                    <a:pt x="0" y="179"/>
                    <a:pt x="0" y="179"/>
                    <a:pt x="0" y="179"/>
                  </a:cubicBezTo>
                  <a:cubicBezTo>
                    <a:pt x="0" y="180"/>
                    <a:pt x="2" y="184"/>
                    <a:pt x="6" y="188"/>
                  </a:cubicBezTo>
                  <a:cubicBezTo>
                    <a:pt x="6" y="188"/>
                    <a:pt x="6" y="188"/>
                    <a:pt x="6" y="188"/>
                  </a:cubicBezTo>
                  <a:cubicBezTo>
                    <a:pt x="8" y="189"/>
                    <a:pt x="9" y="190"/>
                    <a:pt x="11" y="191"/>
                  </a:cubicBezTo>
                  <a:cubicBezTo>
                    <a:pt x="11" y="191"/>
                    <a:pt x="11" y="191"/>
                    <a:pt x="12" y="192"/>
                  </a:cubicBezTo>
                  <a:cubicBezTo>
                    <a:pt x="12" y="192"/>
                    <a:pt x="12" y="192"/>
                    <a:pt x="12" y="192"/>
                  </a:cubicBezTo>
                  <a:cubicBezTo>
                    <a:pt x="15" y="193"/>
                    <a:pt x="20" y="195"/>
                    <a:pt x="25" y="195"/>
                  </a:cubicBezTo>
                  <a:cubicBezTo>
                    <a:pt x="26" y="195"/>
                    <a:pt x="28" y="195"/>
                    <a:pt x="29" y="194"/>
                  </a:cubicBezTo>
                  <a:cubicBezTo>
                    <a:pt x="153" y="194"/>
                    <a:pt x="153" y="194"/>
                    <a:pt x="153" y="194"/>
                  </a:cubicBezTo>
                  <a:cubicBezTo>
                    <a:pt x="155" y="194"/>
                    <a:pt x="157" y="193"/>
                    <a:pt x="157" y="190"/>
                  </a:cubicBezTo>
                  <a:cubicBezTo>
                    <a:pt x="157" y="185"/>
                    <a:pt x="157" y="185"/>
                    <a:pt x="157" y="185"/>
                  </a:cubicBezTo>
                  <a:cubicBezTo>
                    <a:pt x="44" y="185"/>
                    <a:pt x="44" y="185"/>
                    <a:pt x="44" y="185"/>
                  </a:cubicBezTo>
                  <a:lnTo>
                    <a:pt x="44" y="178"/>
                  </a:lnTo>
                  <a:close/>
                  <a:moveTo>
                    <a:pt x="19" y="35"/>
                  </a:moveTo>
                  <a:cubicBezTo>
                    <a:pt x="19" y="35"/>
                    <a:pt x="18" y="35"/>
                    <a:pt x="18" y="35"/>
                  </a:cubicBezTo>
                  <a:cubicBezTo>
                    <a:pt x="16" y="35"/>
                    <a:pt x="12" y="33"/>
                    <a:pt x="9" y="29"/>
                  </a:cubicBezTo>
                  <a:cubicBezTo>
                    <a:pt x="8" y="28"/>
                    <a:pt x="8" y="26"/>
                    <a:pt x="8" y="24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8" y="14"/>
                    <a:pt x="13" y="8"/>
                    <a:pt x="19" y="8"/>
                  </a:cubicBezTo>
                  <a:cubicBezTo>
                    <a:pt x="131" y="8"/>
                    <a:pt x="131" y="8"/>
                    <a:pt x="131" y="8"/>
                  </a:cubicBezTo>
                  <a:cubicBezTo>
                    <a:pt x="130" y="12"/>
                    <a:pt x="129" y="17"/>
                    <a:pt x="129" y="22"/>
                  </a:cubicBezTo>
                  <a:cubicBezTo>
                    <a:pt x="130" y="27"/>
                    <a:pt x="132" y="31"/>
                    <a:pt x="135" y="35"/>
                  </a:cubicBezTo>
                  <a:lnTo>
                    <a:pt x="19" y="35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2" name="Freeform 232"/>
            <p:cNvSpPr/>
            <p:nvPr/>
          </p:nvSpPr>
          <p:spPr bwMode="auto">
            <a:xfrm>
              <a:off x="4162" y="3660"/>
              <a:ext cx="220" cy="221"/>
            </a:xfrm>
            <a:custGeom>
              <a:avLst/>
              <a:gdLst>
                <a:gd name="T0" fmla="*/ 87 w 119"/>
                <a:gd name="T1" fmla="*/ 52 h 119"/>
                <a:gd name="T2" fmla="*/ 93 w 119"/>
                <a:gd name="T3" fmla="*/ 34 h 119"/>
                <a:gd name="T4" fmla="*/ 59 w 119"/>
                <a:gd name="T5" fmla="*/ 0 h 119"/>
                <a:gd name="T6" fmla="*/ 26 w 119"/>
                <a:gd name="T7" fmla="*/ 34 h 119"/>
                <a:gd name="T8" fmla="*/ 32 w 119"/>
                <a:gd name="T9" fmla="*/ 52 h 119"/>
                <a:gd name="T10" fmla="*/ 0 w 119"/>
                <a:gd name="T11" fmla="*/ 115 h 119"/>
                <a:gd name="T12" fmla="*/ 0 w 119"/>
                <a:gd name="T13" fmla="*/ 119 h 119"/>
                <a:gd name="T14" fmla="*/ 59 w 119"/>
                <a:gd name="T15" fmla="*/ 119 h 119"/>
                <a:gd name="T16" fmla="*/ 119 w 119"/>
                <a:gd name="T17" fmla="*/ 119 h 119"/>
                <a:gd name="T18" fmla="*/ 119 w 119"/>
                <a:gd name="T19" fmla="*/ 115 h 119"/>
                <a:gd name="T20" fmla="*/ 87 w 119"/>
                <a:gd name="T21" fmla="*/ 52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9" h="119">
                  <a:moveTo>
                    <a:pt x="87" y="52"/>
                  </a:moveTo>
                  <a:cubicBezTo>
                    <a:pt x="91" y="47"/>
                    <a:pt x="93" y="40"/>
                    <a:pt x="93" y="34"/>
                  </a:cubicBezTo>
                  <a:cubicBezTo>
                    <a:pt x="93" y="15"/>
                    <a:pt x="78" y="0"/>
                    <a:pt x="59" y="0"/>
                  </a:cubicBezTo>
                  <a:cubicBezTo>
                    <a:pt x="41" y="0"/>
                    <a:pt x="26" y="15"/>
                    <a:pt x="26" y="34"/>
                  </a:cubicBezTo>
                  <a:cubicBezTo>
                    <a:pt x="26" y="40"/>
                    <a:pt x="28" y="47"/>
                    <a:pt x="32" y="52"/>
                  </a:cubicBezTo>
                  <a:cubicBezTo>
                    <a:pt x="26" y="56"/>
                    <a:pt x="0" y="78"/>
                    <a:pt x="0" y="115"/>
                  </a:cubicBezTo>
                  <a:cubicBezTo>
                    <a:pt x="0" y="119"/>
                    <a:pt x="0" y="119"/>
                    <a:pt x="0" y="119"/>
                  </a:cubicBezTo>
                  <a:cubicBezTo>
                    <a:pt x="59" y="119"/>
                    <a:pt x="59" y="119"/>
                    <a:pt x="59" y="119"/>
                  </a:cubicBezTo>
                  <a:cubicBezTo>
                    <a:pt x="119" y="119"/>
                    <a:pt x="119" y="119"/>
                    <a:pt x="119" y="119"/>
                  </a:cubicBezTo>
                  <a:cubicBezTo>
                    <a:pt x="119" y="115"/>
                    <a:pt x="119" y="115"/>
                    <a:pt x="119" y="115"/>
                  </a:cubicBezTo>
                  <a:cubicBezTo>
                    <a:pt x="119" y="78"/>
                    <a:pt x="92" y="56"/>
                    <a:pt x="87" y="52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" name="Freeform 233"/>
            <p:cNvSpPr>
              <a:spLocks noEditPoints="1"/>
            </p:cNvSpPr>
            <p:nvPr/>
          </p:nvSpPr>
          <p:spPr bwMode="auto">
            <a:xfrm>
              <a:off x="4855" y="3549"/>
              <a:ext cx="291" cy="361"/>
            </a:xfrm>
            <a:custGeom>
              <a:avLst/>
              <a:gdLst>
                <a:gd name="T0" fmla="*/ 149 w 157"/>
                <a:gd name="T1" fmla="*/ 126 h 195"/>
                <a:gd name="T2" fmla="*/ 147 w 157"/>
                <a:gd name="T3" fmla="*/ 131 h 195"/>
                <a:gd name="T4" fmla="*/ 147 w 157"/>
                <a:gd name="T5" fmla="*/ 143 h 195"/>
                <a:gd name="T6" fmla="*/ 141 w 157"/>
                <a:gd name="T7" fmla="*/ 155 h 195"/>
                <a:gd name="T8" fmla="*/ 148 w 157"/>
                <a:gd name="T9" fmla="*/ 163 h 195"/>
                <a:gd name="T10" fmla="*/ 143 w 157"/>
                <a:gd name="T11" fmla="*/ 170 h 195"/>
                <a:gd name="T12" fmla="*/ 148 w 157"/>
                <a:gd name="T13" fmla="*/ 176 h 195"/>
                <a:gd name="T14" fmla="*/ 140 w 157"/>
                <a:gd name="T15" fmla="*/ 184 h 195"/>
                <a:gd name="T16" fmla="*/ 107 w 157"/>
                <a:gd name="T17" fmla="*/ 184 h 195"/>
                <a:gd name="T18" fmla="*/ 99 w 157"/>
                <a:gd name="T19" fmla="*/ 176 h 195"/>
                <a:gd name="T20" fmla="*/ 103 w 157"/>
                <a:gd name="T21" fmla="*/ 170 h 195"/>
                <a:gd name="T22" fmla="*/ 99 w 157"/>
                <a:gd name="T23" fmla="*/ 163 h 195"/>
                <a:gd name="T24" fmla="*/ 105 w 157"/>
                <a:gd name="T25" fmla="*/ 155 h 195"/>
                <a:gd name="T26" fmla="*/ 98 w 157"/>
                <a:gd name="T27" fmla="*/ 143 h 195"/>
                <a:gd name="T28" fmla="*/ 98 w 157"/>
                <a:gd name="T29" fmla="*/ 131 h 195"/>
                <a:gd name="T30" fmla="*/ 96 w 157"/>
                <a:gd name="T31" fmla="*/ 126 h 195"/>
                <a:gd name="T32" fmla="*/ 77 w 157"/>
                <a:gd name="T33" fmla="*/ 91 h 195"/>
                <a:gd name="T34" fmla="*/ 123 w 157"/>
                <a:gd name="T35" fmla="*/ 46 h 195"/>
                <a:gd name="T36" fmla="*/ 157 w 157"/>
                <a:gd name="T37" fmla="*/ 62 h 195"/>
                <a:gd name="T38" fmla="*/ 157 w 157"/>
                <a:gd name="T39" fmla="*/ 39 h 195"/>
                <a:gd name="T40" fmla="*/ 153 w 157"/>
                <a:gd name="T41" fmla="*/ 35 h 195"/>
                <a:gd name="T42" fmla="*/ 148 w 157"/>
                <a:gd name="T43" fmla="*/ 35 h 195"/>
                <a:gd name="T44" fmla="*/ 138 w 157"/>
                <a:gd name="T45" fmla="*/ 21 h 195"/>
                <a:gd name="T46" fmla="*/ 141 w 157"/>
                <a:gd name="T47" fmla="*/ 8 h 195"/>
                <a:gd name="T48" fmla="*/ 146 w 157"/>
                <a:gd name="T49" fmla="*/ 8 h 195"/>
                <a:gd name="T50" fmla="*/ 150 w 157"/>
                <a:gd name="T51" fmla="*/ 4 h 195"/>
                <a:gd name="T52" fmla="*/ 146 w 157"/>
                <a:gd name="T53" fmla="*/ 0 h 195"/>
                <a:gd name="T54" fmla="*/ 20 w 157"/>
                <a:gd name="T55" fmla="*/ 0 h 195"/>
                <a:gd name="T56" fmla="*/ 0 w 157"/>
                <a:gd name="T57" fmla="*/ 20 h 195"/>
                <a:gd name="T58" fmla="*/ 0 w 157"/>
                <a:gd name="T59" fmla="*/ 24 h 195"/>
                <a:gd name="T60" fmla="*/ 0 w 157"/>
                <a:gd name="T61" fmla="*/ 26 h 195"/>
                <a:gd name="T62" fmla="*/ 0 w 157"/>
                <a:gd name="T63" fmla="*/ 27 h 195"/>
                <a:gd name="T64" fmla="*/ 0 w 157"/>
                <a:gd name="T65" fmla="*/ 178 h 195"/>
                <a:gd name="T66" fmla="*/ 0 w 157"/>
                <a:gd name="T67" fmla="*/ 179 h 195"/>
                <a:gd name="T68" fmla="*/ 0 w 157"/>
                <a:gd name="T69" fmla="*/ 179 h 195"/>
                <a:gd name="T70" fmla="*/ 6 w 157"/>
                <a:gd name="T71" fmla="*/ 188 h 195"/>
                <a:gd name="T72" fmla="*/ 7 w 157"/>
                <a:gd name="T73" fmla="*/ 188 h 195"/>
                <a:gd name="T74" fmla="*/ 11 w 157"/>
                <a:gd name="T75" fmla="*/ 191 h 195"/>
                <a:gd name="T76" fmla="*/ 12 w 157"/>
                <a:gd name="T77" fmla="*/ 192 h 195"/>
                <a:gd name="T78" fmla="*/ 12 w 157"/>
                <a:gd name="T79" fmla="*/ 192 h 195"/>
                <a:gd name="T80" fmla="*/ 26 w 157"/>
                <a:gd name="T81" fmla="*/ 195 h 195"/>
                <a:gd name="T82" fmla="*/ 30 w 157"/>
                <a:gd name="T83" fmla="*/ 194 h 195"/>
                <a:gd name="T84" fmla="*/ 153 w 157"/>
                <a:gd name="T85" fmla="*/ 194 h 195"/>
                <a:gd name="T86" fmla="*/ 157 w 157"/>
                <a:gd name="T87" fmla="*/ 190 h 195"/>
                <a:gd name="T88" fmla="*/ 157 w 157"/>
                <a:gd name="T89" fmla="*/ 118 h 195"/>
                <a:gd name="T90" fmla="*/ 149 w 157"/>
                <a:gd name="T91" fmla="*/ 126 h 195"/>
                <a:gd name="T92" fmla="*/ 20 w 157"/>
                <a:gd name="T93" fmla="*/ 35 h 195"/>
                <a:gd name="T94" fmla="*/ 18 w 157"/>
                <a:gd name="T95" fmla="*/ 35 h 195"/>
                <a:gd name="T96" fmla="*/ 10 w 157"/>
                <a:gd name="T97" fmla="*/ 29 h 195"/>
                <a:gd name="T98" fmla="*/ 8 w 157"/>
                <a:gd name="T99" fmla="*/ 24 h 195"/>
                <a:gd name="T100" fmla="*/ 8 w 157"/>
                <a:gd name="T101" fmla="*/ 20 h 195"/>
                <a:gd name="T102" fmla="*/ 20 w 157"/>
                <a:gd name="T103" fmla="*/ 8 h 195"/>
                <a:gd name="T104" fmla="*/ 132 w 157"/>
                <a:gd name="T105" fmla="*/ 8 h 195"/>
                <a:gd name="T106" fmla="*/ 130 w 157"/>
                <a:gd name="T107" fmla="*/ 22 h 195"/>
                <a:gd name="T108" fmla="*/ 136 w 157"/>
                <a:gd name="T109" fmla="*/ 35 h 195"/>
                <a:gd name="T110" fmla="*/ 20 w 157"/>
                <a:gd name="T111" fmla="*/ 35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57" h="195">
                  <a:moveTo>
                    <a:pt x="149" y="126"/>
                  </a:moveTo>
                  <a:cubicBezTo>
                    <a:pt x="148" y="127"/>
                    <a:pt x="147" y="130"/>
                    <a:pt x="147" y="131"/>
                  </a:cubicBezTo>
                  <a:cubicBezTo>
                    <a:pt x="147" y="143"/>
                    <a:pt x="147" y="143"/>
                    <a:pt x="147" y="143"/>
                  </a:cubicBezTo>
                  <a:cubicBezTo>
                    <a:pt x="147" y="148"/>
                    <a:pt x="145" y="152"/>
                    <a:pt x="141" y="155"/>
                  </a:cubicBezTo>
                  <a:cubicBezTo>
                    <a:pt x="145" y="155"/>
                    <a:pt x="148" y="158"/>
                    <a:pt x="148" y="163"/>
                  </a:cubicBezTo>
                  <a:cubicBezTo>
                    <a:pt x="148" y="166"/>
                    <a:pt x="146" y="168"/>
                    <a:pt x="143" y="170"/>
                  </a:cubicBezTo>
                  <a:cubicBezTo>
                    <a:pt x="146" y="171"/>
                    <a:pt x="148" y="173"/>
                    <a:pt x="148" y="176"/>
                  </a:cubicBezTo>
                  <a:cubicBezTo>
                    <a:pt x="148" y="181"/>
                    <a:pt x="144" y="184"/>
                    <a:pt x="140" y="184"/>
                  </a:cubicBezTo>
                  <a:cubicBezTo>
                    <a:pt x="107" y="184"/>
                    <a:pt x="107" y="184"/>
                    <a:pt x="107" y="184"/>
                  </a:cubicBezTo>
                  <a:cubicBezTo>
                    <a:pt x="102" y="184"/>
                    <a:pt x="99" y="181"/>
                    <a:pt x="99" y="176"/>
                  </a:cubicBezTo>
                  <a:cubicBezTo>
                    <a:pt x="99" y="173"/>
                    <a:pt x="101" y="171"/>
                    <a:pt x="103" y="170"/>
                  </a:cubicBezTo>
                  <a:cubicBezTo>
                    <a:pt x="101" y="168"/>
                    <a:pt x="99" y="166"/>
                    <a:pt x="99" y="163"/>
                  </a:cubicBezTo>
                  <a:cubicBezTo>
                    <a:pt x="99" y="159"/>
                    <a:pt x="102" y="156"/>
                    <a:pt x="105" y="155"/>
                  </a:cubicBezTo>
                  <a:cubicBezTo>
                    <a:pt x="101" y="152"/>
                    <a:pt x="98" y="148"/>
                    <a:pt x="98" y="143"/>
                  </a:cubicBezTo>
                  <a:cubicBezTo>
                    <a:pt x="98" y="131"/>
                    <a:pt x="98" y="131"/>
                    <a:pt x="98" y="131"/>
                  </a:cubicBezTo>
                  <a:cubicBezTo>
                    <a:pt x="98" y="130"/>
                    <a:pt x="97" y="127"/>
                    <a:pt x="96" y="126"/>
                  </a:cubicBezTo>
                  <a:cubicBezTo>
                    <a:pt x="94" y="125"/>
                    <a:pt x="77" y="109"/>
                    <a:pt x="77" y="91"/>
                  </a:cubicBezTo>
                  <a:cubicBezTo>
                    <a:pt x="77" y="66"/>
                    <a:pt x="98" y="46"/>
                    <a:pt x="123" y="46"/>
                  </a:cubicBezTo>
                  <a:cubicBezTo>
                    <a:pt x="137" y="46"/>
                    <a:pt x="149" y="52"/>
                    <a:pt x="157" y="62"/>
                  </a:cubicBezTo>
                  <a:cubicBezTo>
                    <a:pt x="157" y="39"/>
                    <a:pt x="157" y="39"/>
                    <a:pt x="157" y="39"/>
                  </a:cubicBezTo>
                  <a:cubicBezTo>
                    <a:pt x="157" y="37"/>
                    <a:pt x="155" y="35"/>
                    <a:pt x="153" y="35"/>
                  </a:cubicBezTo>
                  <a:cubicBezTo>
                    <a:pt x="148" y="35"/>
                    <a:pt x="148" y="35"/>
                    <a:pt x="148" y="35"/>
                  </a:cubicBezTo>
                  <a:cubicBezTo>
                    <a:pt x="142" y="31"/>
                    <a:pt x="138" y="26"/>
                    <a:pt x="138" y="21"/>
                  </a:cubicBezTo>
                  <a:cubicBezTo>
                    <a:pt x="137" y="15"/>
                    <a:pt x="139" y="11"/>
                    <a:pt x="141" y="8"/>
                  </a:cubicBezTo>
                  <a:cubicBezTo>
                    <a:pt x="146" y="8"/>
                    <a:pt x="146" y="8"/>
                    <a:pt x="146" y="8"/>
                  </a:cubicBezTo>
                  <a:cubicBezTo>
                    <a:pt x="148" y="8"/>
                    <a:pt x="150" y="7"/>
                    <a:pt x="150" y="4"/>
                  </a:cubicBezTo>
                  <a:cubicBezTo>
                    <a:pt x="150" y="2"/>
                    <a:pt x="148" y="0"/>
                    <a:pt x="146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9" y="0"/>
                    <a:pt x="0" y="9"/>
                    <a:pt x="0" y="20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5"/>
                    <a:pt x="0" y="25"/>
                    <a:pt x="0" y="26"/>
                  </a:cubicBezTo>
                  <a:cubicBezTo>
                    <a:pt x="0" y="26"/>
                    <a:pt x="0" y="27"/>
                    <a:pt x="0" y="27"/>
                  </a:cubicBezTo>
                  <a:cubicBezTo>
                    <a:pt x="0" y="178"/>
                    <a:pt x="0" y="178"/>
                    <a:pt x="0" y="178"/>
                  </a:cubicBezTo>
                  <a:cubicBezTo>
                    <a:pt x="0" y="178"/>
                    <a:pt x="0" y="179"/>
                    <a:pt x="0" y="179"/>
                  </a:cubicBezTo>
                  <a:cubicBezTo>
                    <a:pt x="0" y="179"/>
                    <a:pt x="0" y="179"/>
                    <a:pt x="0" y="179"/>
                  </a:cubicBezTo>
                  <a:cubicBezTo>
                    <a:pt x="0" y="180"/>
                    <a:pt x="2" y="184"/>
                    <a:pt x="6" y="188"/>
                  </a:cubicBezTo>
                  <a:cubicBezTo>
                    <a:pt x="6" y="188"/>
                    <a:pt x="7" y="188"/>
                    <a:pt x="7" y="188"/>
                  </a:cubicBezTo>
                  <a:cubicBezTo>
                    <a:pt x="8" y="189"/>
                    <a:pt x="9" y="190"/>
                    <a:pt x="11" y="191"/>
                  </a:cubicBezTo>
                  <a:cubicBezTo>
                    <a:pt x="11" y="191"/>
                    <a:pt x="12" y="191"/>
                    <a:pt x="12" y="192"/>
                  </a:cubicBezTo>
                  <a:cubicBezTo>
                    <a:pt x="12" y="192"/>
                    <a:pt x="12" y="192"/>
                    <a:pt x="12" y="192"/>
                  </a:cubicBezTo>
                  <a:cubicBezTo>
                    <a:pt x="16" y="193"/>
                    <a:pt x="20" y="195"/>
                    <a:pt x="26" y="195"/>
                  </a:cubicBezTo>
                  <a:cubicBezTo>
                    <a:pt x="27" y="195"/>
                    <a:pt x="28" y="195"/>
                    <a:pt x="30" y="194"/>
                  </a:cubicBezTo>
                  <a:cubicBezTo>
                    <a:pt x="153" y="194"/>
                    <a:pt x="153" y="194"/>
                    <a:pt x="153" y="194"/>
                  </a:cubicBezTo>
                  <a:cubicBezTo>
                    <a:pt x="155" y="194"/>
                    <a:pt x="157" y="193"/>
                    <a:pt x="157" y="190"/>
                  </a:cubicBezTo>
                  <a:cubicBezTo>
                    <a:pt x="157" y="118"/>
                    <a:pt x="157" y="118"/>
                    <a:pt x="157" y="118"/>
                  </a:cubicBezTo>
                  <a:cubicBezTo>
                    <a:pt x="154" y="123"/>
                    <a:pt x="150" y="126"/>
                    <a:pt x="149" y="126"/>
                  </a:cubicBezTo>
                  <a:close/>
                  <a:moveTo>
                    <a:pt x="20" y="35"/>
                  </a:moveTo>
                  <a:cubicBezTo>
                    <a:pt x="19" y="35"/>
                    <a:pt x="19" y="35"/>
                    <a:pt x="18" y="35"/>
                  </a:cubicBezTo>
                  <a:cubicBezTo>
                    <a:pt x="16" y="35"/>
                    <a:pt x="12" y="33"/>
                    <a:pt x="10" y="29"/>
                  </a:cubicBezTo>
                  <a:cubicBezTo>
                    <a:pt x="9" y="28"/>
                    <a:pt x="8" y="26"/>
                    <a:pt x="8" y="24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8" y="14"/>
                    <a:pt x="13" y="8"/>
                    <a:pt x="20" y="8"/>
                  </a:cubicBezTo>
                  <a:cubicBezTo>
                    <a:pt x="132" y="8"/>
                    <a:pt x="132" y="8"/>
                    <a:pt x="132" y="8"/>
                  </a:cubicBezTo>
                  <a:cubicBezTo>
                    <a:pt x="130" y="12"/>
                    <a:pt x="129" y="17"/>
                    <a:pt x="130" y="22"/>
                  </a:cubicBezTo>
                  <a:cubicBezTo>
                    <a:pt x="130" y="27"/>
                    <a:pt x="132" y="31"/>
                    <a:pt x="136" y="35"/>
                  </a:cubicBezTo>
                  <a:lnTo>
                    <a:pt x="20" y="35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4" name="Freeform 234"/>
            <p:cNvSpPr/>
            <p:nvPr/>
          </p:nvSpPr>
          <p:spPr bwMode="auto">
            <a:xfrm>
              <a:off x="5005" y="3642"/>
              <a:ext cx="154" cy="190"/>
            </a:xfrm>
            <a:custGeom>
              <a:avLst/>
              <a:gdLst>
                <a:gd name="T0" fmla="*/ 42 w 83"/>
                <a:gd name="T1" fmla="*/ 0 h 103"/>
                <a:gd name="T2" fmla="*/ 0 w 83"/>
                <a:gd name="T3" fmla="*/ 41 h 103"/>
                <a:gd name="T4" fmla="*/ 18 w 83"/>
                <a:gd name="T5" fmla="*/ 74 h 103"/>
                <a:gd name="T6" fmla="*/ 21 w 83"/>
                <a:gd name="T7" fmla="*/ 81 h 103"/>
                <a:gd name="T8" fmla="*/ 21 w 83"/>
                <a:gd name="T9" fmla="*/ 93 h 103"/>
                <a:gd name="T10" fmla="*/ 32 w 83"/>
                <a:gd name="T11" fmla="*/ 103 h 103"/>
                <a:gd name="T12" fmla="*/ 52 w 83"/>
                <a:gd name="T13" fmla="*/ 103 h 103"/>
                <a:gd name="T14" fmla="*/ 62 w 83"/>
                <a:gd name="T15" fmla="*/ 93 h 103"/>
                <a:gd name="T16" fmla="*/ 62 w 83"/>
                <a:gd name="T17" fmla="*/ 81 h 103"/>
                <a:gd name="T18" fmla="*/ 66 w 83"/>
                <a:gd name="T19" fmla="*/ 74 h 103"/>
                <a:gd name="T20" fmla="*/ 83 w 83"/>
                <a:gd name="T21" fmla="*/ 41 h 103"/>
                <a:gd name="T22" fmla="*/ 42 w 83"/>
                <a:gd name="T23" fmla="*/ 0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3" h="103">
                  <a:moveTo>
                    <a:pt x="42" y="0"/>
                  </a:moveTo>
                  <a:cubicBezTo>
                    <a:pt x="19" y="0"/>
                    <a:pt x="0" y="18"/>
                    <a:pt x="0" y="41"/>
                  </a:cubicBezTo>
                  <a:cubicBezTo>
                    <a:pt x="0" y="58"/>
                    <a:pt x="17" y="73"/>
                    <a:pt x="18" y="74"/>
                  </a:cubicBezTo>
                  <a:cubicBezTo>
                    <a:pt x="20" y="75"/>
                    <a:pt x="21" y="79"/>
                    <a:pt x="21" y="81"/>
                  </a:cubicBezTo>
                  <a:cubicBezTo>
                    <a:pt x="21" y="93"/>
                    <a:pt x="21" y="93"/>
                    <a:pt x="21" y="93"/>
                  </a:cubicBezTo>
                  <a:cubicBezTo>
                    <a:pt x="21" y="98"/>
                    <a:pt x="26" y="103"/>
                    <a:pt x="32" y="103"/>
                  </a:cubicBezTo>
                  <a:cubicBezTo>
                    <a:pt x="52" y="103"/>
                    <a:pt x="52" y="103"/>
                    <a:pt x="52" y="103"/>
                  </a:cubicBezTo>
                  <a:cubicBezTo>
                    <a:pt x="58" y="103"/>
                    <a:pt x="62" y="98"/>
                    <a:pt x="62" y="93"/>
                  </a:cubicBezTo>
                  <a:cubicBezTo>
                    <a:pt x="62" y="81"/>
                    <a:pt x="62" y="81"/>
                    <a:pt x="62" y="81"/>
                  </a:cubicBezTo>
                  <a:cubicBezTo>
                    <a:pt x="62" y="79"/>
                    <a:pt x="64" y="75"/>
                    <a:pt x="66" y="74"/>
                  </a:cubicBezTo>
                  <a:cubicBezTo>
                    <a:pt x="66" y="73"/>
                    <a:pt x="83" y="58"/>
                    <a:pt x="83" y="41"/>
                  </a:cubicBezTo>
                  <a:cubicBezTo>
                    <a:pt x="83" y="18"/>
                    <a:pt x="65" y="0"/>
                    <a:pt x="42" y="0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5" name="Freeform 235"/>
            <p:cNvSpPr/>
            <p:nvPr/>
          </p:nvSpPr>
          <p:spPr bwMode="auto">
            <a:xfrm>
              <a:off x="5046" y="3844"/>
              <a:ext cx="76" cy="14"/>
            </a:xfrm>
            <a:custGeom>
              <a:avLst/>
              <a:gdLst>
                <a:gd name="T0" fmla="*/ 37 w 41"/>
                <a:gd name="T1" fmla="*/ 8 h 8"/>
                <a:gd name="T2" fmla="*/ 4 w 41"/>
                <a:gd name="T3" fmla="*/ 8 h 8"/>
                <a:gd name="T4" fmla="*/ 0 w 41"/>
                <a:gd name="T5" fmla="*/ 4 h 8"/>
                <a:gd name="T6" fmla="*/ 4 w 41"/>
                <a:gd name="T7" fmla="*/ 0 h 8"/>
                <a:gd name="T8" fmla="*/ 37 w 41"/>
                <a:gd name="T9" fmla="*/ 0 h 8"/>
                <a:gd name="T10" fmla="*/ 41 w 41"/>
                <a:gd name="T11" fmla="*/ 4 h 8"/>
                <a:gd name="T12" fmla="*/ 37 w 41"/>
                <a:gd name="T1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" h="8">
                  <a:moveTo>
                    <a:pt x="37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1"/>
                    <a:pt x="2" y="0"/>
                    <a:pt x="4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9" y="0"/>
                    <a:pt x="41" y="1"/>
                    <a:pt x="41" y="4"/>
                  </a:cubicBezTo>
                  <a:cubicBezTo>
                    <a:pt x="41" y="6"/>
                    <a:pt x="39" y="8"/>
                    <a:pt x="37" y="8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6" name="Freeform 236"/>
            <p:cNvSpPr/>
            <p:nvPr/>
          </p:nvSpPr>
          <p:spPr bwMode="auto">
            <a:xfrm>
              <a:off x="5046" y="3868"/>
              <a:ext cx="76" cy="14"/>
            </a:xfrm>
            <a:custGeom>
              <a:avLst/>
              <a:gdLst>
                <a:gd name="T0" fmla="*/ 37 w 41"/>
                <a:gd name="T1" fmla="*/ 8 h 8"/>
                <a:gd name="T2" fmla="*/ 4 w 41"/>
                <a:gd name="T3" fmla="*/ 8 h 8"/>
                <a:gd name="T4" fmla="*/ 0 w 41"/>
                <a:gd name="T5" fmla="*/ 4 h 8"/>
                <a:gd name="T6" fmla="*/ 4 w 41"/>
                <a:gd name="T7" fmla="*/ 0 h 8"/>
                <a:gd name="T8" fmla="*/ 37 w 41"/>
                <a:gd name="T9" fmla="*/ 0 h 8"/>
                <a:gd name="T10" fmla="*/ 41 w 41"/>
                <a:gd name="T11" fmla="*/ 4 h 8"/>
                <a:gd name="T12" fmla="*/ 37 w 41"/>
                <a:gd name="T1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" h="8">
                  <a:moveTo>
                    <a:pt x="37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2" y="8"/>
                    <a:pt x="0" y="7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9" y="0"/>
                    <a:pt x="41" y="2"/>
                    <a:pt x="41" y="4"/>
                  </a:cubicBezTo>
                  <a:cubicBezTo>
                    <a:pt x="41" y="7"/>
                    <a:pt x="39" y="8"/>
                    <a:pt x="37" y="8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7" name="Freeform 237"/>
            <p:cNvSpPr>
              <a:spLocks noEditPoints="1"/>
            </p:cNvSpPr>
            <p:nvPr/>
          </p:nvSpPr>
          <p:spPr bwMode="auto">
            <a:xfrm>
              <a:off x="5604" y="3549"/>
              <a:ext cx="291" cy="361"/>
            </a:xfrm>
            <a:custGeom>
              <a:avLst/>
              <a:gdLst>
                <a:gd name="T0" fmla="*/ 88 w 157"/>
                <a:gd name="T1" fmla="*/ 184 h 195"/>
                <a:gd name="T2" fmla="*/ 80 w 157"/>
                <a:gd name="T3" fmla="*/ 176 h 195"/>
                <a:gd name="T4" fmla="*/ 89 w 157"/>
                <a:gd name="T5" fmla="*/ 158 h 195"/>
                <a:gd name="T6" fmla="*/ 89 w 157"/>
                <a:gd name="T7" fmla="*/ 158 h 195"/>
                <a:gd name="T8" fmla="*/ 66 w 157"/>
                <a:gd name="T9" fmla="*/ 135 h 195"/>
                <a:gd name="T10" fmla="*/ 66 w 157"/>
                <a:gd name="T11" fmla="*/ 79 h 195"/>
                <a:gd name="T12" fmla="*/ 89 w 157"/>
                <a:gd name="T13" fmla="*/ 56 h 195"/>
                <a:gd name="T14" fmla="*/ 157 w 157"/>
                <a:gd name="T15" fmla="*/ 56 h 195"/>
                <a:gd name="T16" fmla="*/ 157 w 157"/>
                <a:gd name="T17" fmla="*/ 39 h 195"/>
                <a:gd name="T18" fmla="*/ 153 w 157"/>
                <a:gd name="T19" fmla="*/ 35 h 195"/>
                <a:gd name="T20" fmla="*/ 147 w 157"/>
                <a:gd name="T21" fmla="*/ 35 h 195"/>
                <a:gd name="T22" fmla="*/ 138 w 157"/>
                <a:gd name="T23" fmla="*/ 21 h 195"/>
                <a:gd name="T24" fmla="*/ 141 w 157"/>
                <a:gd name="T25" fmla="*/ 8 h 195"/>
                <a:gd name="T26" fmla="*/ 146 w 157"/>
                <a:gd name="T27" fmla="*/ 8 h 195"/>
                <a:gd name="T28" fmla="*/ 150 w 157"/>
                <a:gd name="T29" fmla="*/ 4 h 195"/>
                <a:gd name="T30" fmla="*/ 146 w 157"/>
                <a:gd name="T31" fmla="*/ 0 h 195"/>
                <a:gd name="T32" fmla="*/ 20 w 157"/>
                <a:gd name="T33" fmla="*/ 0 h 195"/>
                <a:gd name="T34" fmla="*/ 0 w 157"/>
                <a:gd name="T35" fmla="*/ 20 h 195"/>
                <a:gd name="T36" fmla="*/ 0 w 157"/>
                <a:gd name="T37" fmla="*/ 24 h 195"/>
                <a:gd name="T38" fmla="*/ 0 w 157"/>
                <a:gd name="T39" fmla="*/ 26 h 195"/>
                <a:gd name="T40" fmla="*/ 0 w 157"/>
                <a:gd name="T41" fmla="*/ 27 h 195"/>
                <a:gd name="T42" fmla="*/ 0 w 157"/>
                <a:gd name="T43" fmla="*/ 178 h 195"/>
                <a:gd name="T44" fmla="*/ 0 w 157"/>
                <a:gd name="T45" fmla="*/ 179 h 195"/>
                <a:gd name="T46" fmla="*/ 0 w 157"/>
                <a:gd name="T47" fmla="*/ 179 h 195"/>
                <a:gd name="T48" fmla="*/ 6 w 157"/>
                <a:gd name="T49" fmla="*/ 188 h 195"/>
                <a:gd name="T50" fmla="*/ 7 w 157"/>
                <a:gd name="T51" fmla="*/ 188 h 195"/>
                <a:gd name="T52" fmla="*/ 11 w 157"/>
                <a:gd name="T53" fmla="*/ 191 h 195"/>
                <a:gd name="T54" fmla="*/ 12 w 157"/>
                <a:gd name="T55" fmla="*/ 192 h 195"/>
                <a:gd name="T56" fmla="*/ 12 w 157"/>
                <a:gd name="T57" fmla="*/ 192 h 195"/>
                <a:gd name="T58" fmla="*/ 25 w 157"/>
                <a:gd name="T59" fmla="*/ 195 h 195"/>
                <a:gd name="T60" fmla="*/ 30 w 157"/>
                <a:gd name="T61" fmla="*/ 194 h 195"/>
                <a:gd name="T62" fmla="*/ 153 w 157"/>
                <a:gd name="T63" fmla="*/ 194 h 195"/>
                <a:gd name="T64" fmla="*/ 157 w 157"/>
                <a:gd name="T65" fmla="*/ 190 h 195"/>
                <a:gd name="T66" fmla="*/ 157 w 157"/>
                <a:gd name="T67" fmla="*/ 158 h 195"/>
                <a:gd name="T68" fmla="*/ 126 w 157"/>
                <a:gd name="T69" fmla="*/ 158 h 195"/>
                <a:gd name="T70" fmla="*/ 88 w 157"/>
                <a:gd name="T71" fmla="*/ 184 h 195"/>
                <a:gd name="T72" fmla="*/ 20 w 157"/>
                <a:gd name="T73" fmla="*/ 35 h 195"/>
                <a:gd name="T74" fmla="*/ 18 w 157"/>
                <a:gd name="T75" fmla="*/ 35 h 195"/>
                <a:gd name="T76" fmla="*/ 9 w 157"/>
                <a:gd name="T77" fmla="*/ 29 h 195"/>
                <a:gd name="T78" fmla="*/ 8 w 157"/>
                <a:gd name="T79" fmla="*/ 24 h 195"/>
                <a:gd name="T80" fmla="*/ 8 w 157"/>
                <a:gd name="T81" fmla="*/ 20 h 195"/>
                <a:gd name="T82" fmla="*/ 20 w 157"/>
                <a:gd name="T83" fmla="*/ 8 h 195"/>
                <a:gd name="T84" fmla="*/ 132 w 157"/>
                <a:gd name="T85" fmla="*/ 8 h 195"/>
                <a:gd name="T86" fmla="*/ 130 w 157"/>
                <a:gd name="T87" fmla="*/ 22 h 195"/>
                <a:gd name="T88" fmla="*/ 136 w 157"/>
                <a:gd name="T89" fmla="*/ 35 h 195"/>
                <a:gd name="T90" fmla="*/ 20 w 157"/>
                <a:gd name="T91" fmla="*/ 35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57" h="195">
                  <a:moveTo>
                    <a:pt x="88" y="184"/>
                  </a:moveTo>
                  <a:cubicBezTo>
                    <a:pt x="84" y="184"/>
                    <a:pt x="80" y="181"/>
                    <a:pt x="80" y="176"/>
                  </a:cubicBezTo>
                  <a:cubicBezTo>
                    <a:pt x="80" y="174"/>
                    <a:pt x="80" y="173"/>
                    <a:pt x="89" y="158"/>
                  </a:cubicBezTo>
                  <a:cubicBezTo>
                    <a:pt x="89" y="158"/>
                    <a:pt x="89" y="158"/>
                    <a:pt x="89" y="158"/>
                  </a:cubicBezTo>
                  <a:cubicBezTo>
                    <a:pt x="76" y="158"/>
                    <a:pt x="66" y="148"/>
                    <a:pt x="66" y="135"/>
                  </a:cubicBezTo>
                  <a:cubicBezTo>
                    <a:pt x="66" y="79"/>
                    <a:pt x="66" y="79"/>
                    <a:pt x="66" y="79"/>
                  </a:cubicBezTo>
                  <a:cubicBezTo>
                    <a:pt x="66" y="66"/>
                    <a:pt x="76" y="56"/>
                    <a:pt x="89" y="56"/>
                  </a:cubicBezTo>
                  <a:cubicBezTo>
                    <a:pt x="157" y="56"/>
                    <a:pt x="157" y="56"/>
                    <a:pt x="157" y="56"/>
                  </a:cubicBezTo>
                  <a:cubicBezTo>
                    <a:pt x="157" y="39"/>
                    <a:pt x="157" y="39"/>
                    <a:pt x="157" y="39"/>
                  </a:cubicBezTo>
                  <a:cubicBezTo>
                    <a:pt x="157" y="37"/>
                    <a:pt x="155" y="35"/>
                    <a:pt x="153" y="35"/>
                  </a:cubicBezTo>
                  <a:cubicBezTo>
                    <a:pt x="147" y="35"/>
                    <a:pt x="147" y="35"/>
                    <a:pt x="147" y="35"/>
                  </a:cubicBezTo>
                  <a:cubicBezTo>
                    <a:pt x="142" y="31"/>
                    <a:pt x="138" y="26"/>
                    <a:pt x="138" y="21"/>
                  </a:cubicBezTo>
                  <a:cubicBezTo>
                    <a:pt x="137" y="15"/>
                    <a:pt x="139" y="11"/>
                    <a:pt x="141" y="8"/>
                  </a:cubicBezTo>
                  <a:cubicBezTo>
                    <a:pt x="146" y="8"/>
                    <a:pt x="146" y="8"/>
                    <a:pt x="146" y="8"/>
                  </a:cubicBezTo>
                  <a:cubicBezTo>
                    <a:pt x="148" y="8"/>
                    <a:pt x="150" y="7"/>
                    <a:pt x="150" y="4"/>
                  </a:cubicBezTo>
                  <a:cubicBezTo>
                    <a:pt x="150" y="2"/>
                    <a:pt x="148" y="0"/>
                    <a:pt x="146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9" y="0"/>
                    <a:pt x="0" y="9"/>
                    <a:pt x="0" y="20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5"/>
                    <a:pt x="0" y="25"/>
                    <a:pt x="0" y="26"/>
                  </a:cubicBezTo>
                  <a:cubicBezTo>
                    <a:pt x="0" y="26"/>
                    <a:pt x="0" y="27"/>
                    <a:pt x="0" y="27"/>
                  </a:cubicBezTo>
                  <a:cubicBezTo>
                    <a:pt x="0" y="178"/>
                    <a:pt x="0" y="178"/>
                    <a:pt x="0" y="178"/>
                  </a:cubicBezTo>
                  <a:cubicBezTo>
                    <a:pt x="0" y="178"/>
                    <a:pt x="0" y="179"/>
                    <a:pt x="0" y="179"/>
                  </a:cubicBezTo>
                  <a:cubicBezTo>
                    <a:pt x="0" y="179"/>
                    <a:pt x="0" y="179"/>
                    <a:pt x="0" y="179"/>
                  </a:cubicBezTo>
                  <a:cubicBezTo>
                    <a:pt x="0" y="180"/>
                    <a:pt x="2" y="184"/>
                    <a:pt x="6" y="188"/>
                  </a:cubicBezTo>
                  <a:cubicBezTo>
                    <a:pt x="6" y="188"/>
                    <a:pt x="6" y="188"/>
                    <a:pt x="7" y="188"/>
                  </a:cubicBezTo>
                  <a:cubicBezTo>
                    <a:pt x="8" y="189"/>
                    <a:pt x="9" y="190"/>
                    <a:pt x="11" y="191"/>
                  </a:cubicBezTo>
                  <a:cubicBezTo>
                    <a:pt x="11" y="191"/>
                    <a:pt x="11" y="191"/>
                    <a:pt x="12" y="192"/>
                  </a:cubicBezTo>
                  <a:cubicBezTo>
                    <a:pt x="12" y="192"/>
                    <a:pt x="12" y="192"/>
                    <a:pt x="12" y="192"/>
                  </a:cubicBezTo>
                  <a:cubicBezTo>
                    <a:pt x="15" y="193"/>
                    <a:pt x="20" y="195"/>
                    <a:pt x="25" y="195"/>
                  </a:cubicBezTo>
                  <a:cubicBezTo>
                    <a:pt x="27" y="195"/>
                    <a:pt x="28" y="195"/>
                    <a:pt x="30" y="194"/>
                  </a:cubicBezTo>
                  <a:cubicBezTo>
                    <a:pt x="153" y="194"/>
                    <a:pt x="153" y="194"/>
                    <a:pt x="153" y="194"/>
                  </a:cubicBezTo>
                  <a:cubicBezTo>
                    <a:pt x="155" y="194"/>
                    <a:pt x="157" y="193"/>
                    <a:pt x="157" y="190"/>
                  </a:cubicBezTo>
                  <a:cubicBezTo>
                    <a:pt x="157" y="158"/>
                    <a:pt x="157" y="158"/>
                    <a:pt x="157" y="158"/>
                  </a:cubicBezTo>
                  <a:cubicBezTo>
                    <a:pt x="126" y="158"/>
                    <a:pt x="126" y="158"/>
                    <a:pt x="126" y="158"/>
                  </a:cubicBezTo>
                  <a:cubicBezTo>
                    <a:pt x="92" y="184"/>
                    <a:pt x="92" y="184"/>
                    <a:pt x="88" y="184"/>
                  </a:cubicBezTo>
                  <a:close/>
                  <a:moveTo>
                    <a:pt x="20" y="35"/>
                  </a:moveTo>
                  <a:cubicBezTo>
                    <a:pt x="19" y="35"/>
                    <a:pt x="19" y="35"/>
                    <a:pt x="18" y="35"/>
                  </a:cubicBezTo>
                  <a:cubicBezTo>
                    <a:pt x="16" y="35"/>
                    <a:pt x="12" y="33"/>
                    <a:pt x="9" y="29"/>
                  </a:cubicBezTo>
                  <a:cubicBezTo>
                    <a:pt x="9" y="28"/>
                    <a:pt x="8" y="26"/>
                    <a:pt x="8" y="24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8" y="14"/>
                    <a:pt x="13" y="8"/>
                    <a:pt x="20" y="8"/>
                  </a:cubicBezTo>
                  <a:cubicBezTo>
                    <a:pt x="132" y="8"/>
                    <a:pt x="132" y="8"/>
                    <a:pt x="132" y="8"/>
                  </a:cubicBezTo>
                  <a:cubicBezTo>
                    <a:pt x="130" y="12"/>
                    <a:pt x="129" y="17"/>
                    <a:pt x="130" y="22"/>
                  </a:cubicBezTo>
                  <a:cubicBezTo>
                    <a:pt x="130" y="27"/>
                    <a:pt x="132" y="31"/>
                    <a:pt x="136" y="35"/>
                  </a:cubicBezTo>
                  <a:lnTo>
                    <a:pt x="20" y="35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8" name="Freeform 238"/>
            <p:cNvSpPr>
              <a:spLocks noEditPoints="1"/>
            </p:cNvSpPr>
            <p:nvPr/>
          </p:nvSpPr>
          <p:spPr bwMode="auto">
            <a:xfrm>
              <a:off x="5734" y="3660"/>
              <a:ext cx="225" cy="222"/>
            </a:xfrm>
            <a:custGeom>
              <a:avLst/>
              <a:gdLst>
                <a:gd name="T0" fmla="*/ 104 w 122"/>
                <a:gd name="T1" fmla="*/ 0 h 120"/>
                <a:gd name="T2" fmla="*/ 19 w 122"/>
                <a:gd name="T3" fmla="*/ 0 h 120"/>
                <a:gd name="T4" fmla="*/ 0 w 122"/>
                <a:gd name="T5" fmla="*/ 19 h 120"/>
                <a:gd name="T6" fmla="*/ 0 w 122"/>
                <a:gd name="T7" fmla="*/ 75 h 120"/>
                <a:gd name="T8" fmla="*/ 19 w 122"/>
                <a:gd name="T9" fmla="*/ 94 h 120"/>
                <a:gd name="T10" fmla="*/ 26 w 122"/>
                <a:gd name="T11" fmla="*/ 94 h 120"/>
                <a:gd name="T12" fmla="*/ 14 w 122"/>
                <a:gd name="T13" fmla="*/ 116 h 120"/>
                <a:gd name="T14" fmla="*/ 18 w 122"/>
                <a:gd name="T15" fmla="*/ 120 h 120"/>
                <a:gd name="T16" fmla="*/ 54 w 122"/>
                <a:gd name="T17" fmla="*/ 94 h 120"/>
                <a:gd name="T18" fmla="*/ 104 w 122"/>
                <a:gd name="T19" fmla="*/ 94 h 120"/>
                <a:gd name="T20" fmla="*/ 122 w 122"/>
                <a:gd name="T21" fmla="*/ 75 h 120"/>
                <a:gd name="T22" fmla="*/ 122 w 122"/>
                <a:gd name="T23" fmla="*/ 19 h 120"/>
                <a:gd name="T24" fmla="*/ 104 w 122"/>
                <a:gd name="T25" fmla="*/ 0 h 120"/>
                <a:gd name="T26" fmla="*/ 96 w 122"/>
                <a:gd name="T27" fmla="*/ 73 h 120"/>
                <a:gd name="T28" fmla="*/ 26 w 122"/>
                <a:gd name="T29" fmla="*/ 73 h 120"/>
                <a:gd name="T30" fmla="*/ 22 w 122"/>
                <a:gd name="T31" fmla="*/ 69 h 120"/>
                <a:gd name="T32" fmla="*/ 26 w 122"/>
                <a:gd name="T33" fmla="*/ 65 h 120"/>
                <a:gd name="T34" fmla="*/ 96 w 122"/>
                <a:gd name="T35" fmla="*/ 65 h 120"/>
                <a:gd name="T36" fmla="*/ 100 w 122"/>
                <a:gd name="T37" fmla="*/ 69 h 120"/>
                <a:gd name="T38" fmla="*/ 96 w 122"/>
                <a:gd name="T39" fmla="*/ 73 h 120"/>
                <a:gd name="T40" fmla="*/ 96 w 122"/>
                <a:gd name="T41" fmla="*/ 51 h 120"/>
                <a:gd name="T42" fmla="*/ 26 w 122"/>
                <a:gd name="T43" fmla="*/ 51 h 120"/>
                <a:gd name="T44" fmla="*/ 22 w 122"/>
                <a:gd name="T45" fmla="*/ 47 h 120"/>
                <a:gd name="T46" fmla="*/ 26 w 122"/>
                <a:gd name="T47" fmla="*/ 43 h 120"/>
                <a:gd name="T48" fmla="*/ 96 w 122"/>
                <a:gd name="T49" fmla="*/ 43 h 120"/>
                <a:gd name="T50" fmla="*/ 100 w 122"/>
                <a:gd name="T51" fmla="*/ 47 h 120"/>
                <a:gd name="T52" fmla="*/ 96 w 122"/>
                <a:gd name="T53" fmla="*/ 51 h 120"/>
                <a:gd name="T54" fmla="*/ 96 w 122"/>
                <a:gd name="T55" fmla="*/ 28 h 120"/>
                <a:gd name="T56" fmla="*/ 26 w 122"/>
                <a:gd name="T57" fmla="*/ 28 h 120"/>
                <a:gd name="T58" fmla="*/ 22 w 122"/>
                <a:gd name="T59" fmla="*/ 24 h 120"/>
                <a:gd name="T60" fmla="*/ 26 w 122"/>
                <a:gd name="T61" fmla="*/ 20 h 120"/>
                <a:gd name="T62" fmla="*/ 96 w 122"/>
                <a:gd name="T63" fmla="*/ 20 h 120"/>
                <a:gd name="T64" fmla="*/ 100 w 122"/>
                <a:gd name="T65" fmla="*/ 24 h 120"/>
                <a:gd name="T66" fmla="*/ 96 w 122"/>
                <a:gd name="T67" fmla="*/ 28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22" h="120">
                  <a:moveTo>
                    <a:pt x="104" y="0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8" y="0"/>
                    <a:pt x="0" y="8"/>
                    <a:pt x="0" y="19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86"/>
                    <a:pt x="8" y="94"/>
                    <a:pt x="19" y="94"/>
                  </a:cubicBezTo>
                  <a:cubicBezTo>
                    <a:pt x="26" y="94"/>
                    <a:pt x="26" y="94"/>
                    <a:pt x="26" y="94"/>
                  </a:cubicBezTo>
                  <a:cubicBezTo>
                    <a:pt x="14" y="114"/>
                    <a:pt x="14" y="115"/>
                    <a:pt x="14" y="116"/>
                  </a:cubicBezTo>
                  <a:cubicBezTo>
                    <a:pt x="14" y="118"/>
                    <a:pt x="16" y="120"/>
                    <a:pt x="18" y="120"/>
                  </a:cubicBezTo>
                  <a:cubicBezTo>
                    <a:pt x="20" y="120"/>
                    <a:pt x="21" y="120"/>
                    <a:pt x="54" y="94"/>
                  </a:cubicBezTo>
                  <a:cubicBezTo>
                    <a:pt x="104" y="94"/>
                    <a:pt x="104" y="94"/>
                    <a:pt x="104" y="94"/>
                  </a:cubicBezTo>
                  <a:cubicBezTo>
                    <a:pt x="114" y="94"/>
                    <a:pt x="122" y="86"/>
                    <a:pt x="122" y="75"/>
                  </a:cubicBezTo>
                  <a:cubicBezTo>
                    <a:pt x="122" y="19"/>
                    <a:pt x="122" y="19"/>
                    <a:pt x="122" y="19"/>
                  </a:cubicBezTo>
                  <a:cubicBezTo>
                    <a:pt x="122" y="8"/>
                    <a:pt x="114" y="0"/>
                    <a:pt x="104" y="0"/>
                  </a:cubicBezTo>
                  <a:close/>
                  <a:moveTo>
                    <a:pt x="96" y="73"/>
                  </a:moveTo>
                  <a:cubicBezTo>
                    <a:pt x="26" y="73"/>
                    <a:pt x="26" y="73"/>
                    <a:pt x="26" y="73"/>
                  </a:cubicBezTo>
                  <a:cubicBezTo>
                    <a:pt x="24" y="73"/>
                    <a:pt x="22" y="71"/>
                    <a:pt x="22" y="69"/>
                  </a:cubicBezTo>
                  <a:cubicBezTo>
                    <a:pt x="22" y="67"/>
                    <a:pt x="24" y="65"/>
                    <a:pt x="26" y="65"/>
                  </a:cubicBezTo>
                  <a:cubicBezTo>
                    <a:pt x="96" y="65"/>
                    <a:pt x="96" y="65"/>
                    <a:pt x="96" y="65"/>
                  </a:cubicBezTo>
                  <a:cubicBezTo>
                    <a:pt x="98" y="65"/>
                    <a:pt x="100" y="67"/>
                    <a:pt x="100" y="69"/>
                  </a:cubicBezTo>
                  <a:cubicBezTo>
                    <a:pt x="100" y="71"/>
                    <a:pt x="98" y="73"/>
                    <a:pt x="96" y="73"/>
                  </a:cubicBezTo>
                  <a:close/>
                  <a:moveTo>
                    <a:pt x="96" y="51"/>
                  </a:moveTo>
                  <a:cubicBezTo>
                    <a:pt x="26" y="51"/>
                    <a:pt x="26" y="51"/>
                    <a:pt x="26" y="51"/>
                  </a:cubicBezTo>
                  <a:cubicBezTo>
                    <a:pt x="24" y="51"/>
                    <a:pt x="22" y="49"/>
                    <a:pt x="22" y="47"/>
                  </a:cubicBezTo>
                  <a:cubicBezTo>
                    <a:pt x="22" y="44"/>
                    <a:pt x="24" y="43"/>
                    <a:pt x="26" y="43"/>
                  </a:cubicBezTo>
                  <a:cubicBezTo>
                    <a:pt x="96" y="43"/>
                    <a:pt x="96" y="43"/>
                    <a:pt x="96" y="43"/>
                  </a:cubicBezTo>
                  <a:cubicBezTo>
                    <a:pt x="98" y="43"/>
                    <a:pt x="100" y="44"/>
                    <a:pt x="100" y="47"/>
                  </a:cubicBezTo>
                  <a:cubicBezTo>
                    <a:pt x="100" y="49"/>
                    <a:pt x="98" y="51"/>
                    <a:pt x="96" y="51"/>
                  </a:cubicBezTo>
                  <a:close/>
                  <a:moveTo>
                    <a:pt x="96" y="28"/>
                  </a:moveTo>
                  <a:cubicBezTo>
                    <a:pt x="26" y="28"/>
                    <a:pt x="26" y="28"/>
                    <a:pt x="26" y="28"/>
                  </a:cubicBezTo>
                  <a:cubicBezTo>
                    <a:pt x="24" y="28"/>
                    <a:pt x="22" y="26"/>
                    <a:pt x="22" y="24"/>
                  </a:cubicBezTo>
                  <a:cubicBezTo>
                    <a:pt x="22" y="22"/>
                    <a:pt x="24" y="20"/>
                    <a:pt x="26" y="20"/>
                  </a:cubicBezTo>
                  <a:cubicBezTo>
                    <a:pt x="96" y="20"/>
                    <a:pt x="96" y="20"/>
                    <a:pt x="96" y="20"/>
                  </a:cubicBezTo>
                  <a:cubicBezTo>
                    <a:pt x="98" y="20"/>
                    <a:pt x="100" y="22"/>
                    <a:pt x="100" y="24"/>
                  </a:cubicBezTo>
                  <a:cubicBezTo>
                    <a:pt x="100" y="26"/>
                    <a:pt x="98" y="28"/>
                    <a:pt x="96" y="28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>
            <a:grpSpLocks noChangeAspect="1"/>
          </p:cNvGrpSpPr>
          <p:nvPr/>
        </p:nvGrpSpPr>
        <p:grpSpPr bwMode="auto">
          <a:xfrm>
            <a:off x="674688" y="863600"/>
            <a:ext cx="10837863" cy="5133975"/>
            <a:chOff x="425" y="544"/>
            <a:chExt cx="6827" cy="3234"/>
          </a:xfrm>
          <a:solidFill>
            <a:schemeClr val="tx1">
              <a:lumMod val="95000"/>
              <a:lumOff val="5000"/>
            </a:schemeClr>
          </a:solidFill>
        </p:grpSpPr>
        <p:grpSp>
          <p:nvGrpSpPr>
            <p:cNvPr id="7" name="Group 205"/>
            <p:cNvGrpSpPr/>
            <p:nvPr/>
          </p:nvGrpSpPr>
          <p:grpSpPr bwMode="auto">
            <a:xfrm>
              <a:off x="425" y="544"/>
              <a:ext cx="6820" cy="3234"/>
              <a:chOff x="425" y="544"/>
              <a:chExt cx="6820" cy="3234"/>
            </a:xfrm>
            <a:grpFill/>
          </p:grpSpPr>
          <p:sp>
            <p:nvSpPr>
              <p:cNvPr id="49" name="Oval 5"/>
              <p:cNvSpPr>
                <a:spLocks noChangeArrowheads="1"/>
              </p:cNvSpPr>
              <p:nvPr/>
            </p:nvSpPr>
            <p:spPr bwMode="auto">
              <a:xfrm>
                <a:off x="4031" y="741"/>
                <a:ext cx="133" cy="132"/>
              </a:xfrm>
              <a:prstGeom prst="ellipse">
                <a:avLst/>
              </a:pr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0" name="Oval 6"/>
              <p:cNvSpPr>
                <a:spLocks noChangeArrowheads="1"/>
              </p:cNvSpPr>
              <p:nvPr/>
            </p:nvSpPr>
            <p:spPr bwMode="auto">
              <a:xfrm>
                <a:off x="4231" y="741"/>
                <a:ext cx="133" cy="132"/>
              </a:xfrm>
              <a:prstGeom prst="ellipse">
                <a:avLst/>
              </a:pr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1" name="Freeform 7"/>
              <p:cNvSpPr/>
              <p:nvPr/>
            </p:nvSpPr>
            <p:spPr bwMode="auto">
              <a:xfrm>
                <a:off x="4085" y="616"/>
                <a:ext cx="206" cy="213"/>
              </a:xfrm>
              <a:custGeom>
                <a:avLst/>
                <a:gdLst>
                  <a:gd name="T0" fmla="*/ 118 w 120"/>
                  <a:gd name="T1" fmla="*/ 34 h 124"/>
                  <a:gd name="T2" fmla="*/ 112 w 120"/>
                  <a:gd name="T3" fmla="*/ 28 h 124"/>
                  <a:gd name="T4" fmla="*/ 41 w 120"/>
                  <a:gd name="T5" fmla="*/ 0 h 124"/>
                  <a:gd name="T6" fmla="*/ 41 w 120"/>
                  <a:gd name="T7" fmla="*/ 0 h 124"/>
                  <a:gd name="T8" fmla="*/ 34 w 120"/>
                  <a:gd name="T9" fmla="*/ 4 h 124"/>
                  <a:gd name="T10" fmla="*/ 5 w 120"/>
                  <a:gd name="T11" fmla="*/ 36 h 124"/>
                  <a:gd name="T12" fmla="*/ 5 w 120"/>
                  <a:gd name="T13" fmla="*/ 36 h 124"/>
                  <a:gd name="T14" fmla="*/ 1 w 120"/>
                  <a:gd name="T15" fmla="*/ 49 h 124"/>
                  <a:gd name="T16" fmla="*/ 9 w 120"/>
                  <a:gd name="T17" fmla="*/ 63 h 124"/>
                  <a:gd name="T18" fmla="*/ 41 w 120"/>
                  <a:gd name="T19" fmla="*/ 77 h 124"/>
                  <a:gd name="T20" fmla="*/ 57 w 120"/>
                  <a:gd name="T21" fmla="*/ 116 h 124"/>
                  <a:gd name="T22" fmla="*/ 70 w 120"/>
                  <a:gd name="T23" fmla="*/ 124 h 124"/>
                  <a:gd name="T24" fmla="*/ 75 w 120"/>
                  <a:gd name="T25" fmla="*/ 123 h 124"/>
                  <a:gd name="T26" fmla="*/ 82 w 120"/>
                  <a:gd name="T27" fmla="*/ 116 h 124"/>
                  <a:gd name="T28" fmla="*/ 82 w 120"/>
                  <a:gd name="T29" fmla="*/ 106 h 124"/>
                  <a:gd name="T30" fmla="*/ 61 w 120"/>
                  <a:gd name="T31" fmla="*/ 56 h 124"/>
                  <a:gd name="T32" fmla="*/ 45 w 120"/>
                  <a:gd name="T33" fmla="*/ 49 h 124"/>
                  <a:gd name="T34" fmla="*/ 61 w 120"/>
                  <a:gd name="T35" fmla="*/ 32 h 124"/>
                  <a:gd name="T36" fmla="*/ 103 w 120"/>
                  <a:gd name="T37" fmla="*/ 49 h 124"/>
                  <a:gd name="T38" fmla="*/ 118 w 120"/>
                  <a:gd name="T39" fmla="*/ 43 h 124"/>
                  <a:gd name="T40" fmla="*/ 118 w 120"/>
                  <a:gd name="T41" fmla="*/ 34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20" h="124">
                    <a:moveTo>
                      <a:pt x="118" y="34"/>
                    </a:moveTo>
                    <a:cubicBezTo>
                      <a:pt x="117" y="31"/>
                      <a:pt x="115" y="29"/>
                      <a:pt x="112" y="28"/>
                    </a:cubicBezTo>
                    <a:cubicBezTo>
                      <a:pt x="102" y="23"/>
                      <a:pt x="52" y="0"/>
                      <a:pt x="41" y="0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40" y="0"/>
                      <a:pt x="35" y="2"/>
                      <a:pt x="34" y="4"/>
                    </a:cubicBezTo>
                    <a:cubicBezTo>
                      <a:pt x="5" y="36"/>
                      <a:pt x="5" y="36"/>
                      <a:pt x="5" y="36"/>
                    </a:cubicBezTo>
                    <a:cubicBezTo>
                      <a:pt x="5" y="36"/>
                      <a:pt x="5" y="36"/>
                      <a:pt x="5" y="36"/>
                    </a:cubicBezTo>
                    <a:cubicBezTo>
                      <a:pt x="5" y="37"/>
                      <a:pt x="1" y="43"/>
                      <a:pt x="1" y="49"/>
                    </a:cubicBezTo>
                    <a:cubicBezTo>
                      <a:pt x="0" y="55"/>
                      <a:pt x="3" y="60"/>
                      <a:pt x="9" y="63"/>
                    </a:cubicBezTo>
                    <a:cubicBezTo>
                      <a:pt x="41" y="77"/>
                      <a:pt x="41" y="77"/>
                      <a:pt x="41" y="77"/>
                    </a:cubicBezTo>
                    <a:cubicBezTo>
                      <a:pt x="57" y="116"/>
                      <a:pt x="57" y="116"/>
                      <a:pt x="57" y="116"/>
                    </a:cubicBezTo>
                    <a:cubicBezTo>
                      <a:pt x="60" y="121"/>
                      <a:pt x="64" y="124"/>
                      <a:pt x="70" y="124"/>
                    </a:cubicBezTo>
                    <a:cubicBezTo>
                      <a:pt x="71" y="124"/>
                      <a:pt x="73" y="124"/>
                      <a:pt x="75" y="123"/>
                    </a:cubicBezTo>
                    <a:cubicBezTo>
                      <a:pt x="78" y="122"/>
                      <a:pt x="81" y="120"/>
                      <a:pt x="82" y="116"/>
                    </a:cubicBezTo>
                    <a:cubicBezTo>
                      <a:pt x="83" y="113"/>
                      <a:pt x="83" y="109"/>
                      <a:pt x="82" y="106"/>
                    </a:cubicBezTo>
                    <a:cubicBezTo>
                      <a:pt x="61" y="56"/>
                      <a:pt x="61" y="56"/>
                      <a:pt x="61" y="56"/>
                    </a:cubicBezTo>
                    <a:cubicBezTo>
                      <a:pt x="45" y="49"/>
                      <a:pt x="45" y="49"/>
                      <a:pt x="45" y="49"/>
                    </a:cubicBezTo>
                    <a:cubicBezTo>
                      <a:pt x="61" y="32"/>
                      <a:pt x="61" y="32"/>
                      <a:pt x="61" y="32"/>
                    </a:cubicBezTo>
                    <a:cubicBezTo>
                      <a:pt x="103" y="49"/>
                      <a:pt x="103" y="49"/>
                      <a:pt x="103" y="49"/>
                    </a:cubicBezTo>
                    <a:cubicBezTo>
                      <a:pt x="109" y="52"/>
                      <a:pt x="116" y="49"/>
                      <a:pt x="118" y="43"/>
                    </a:cubicBezTo>
                    <a:cubicBezTo>
                      <a:pt x="120" y="40"/>
                      <a:pt x="120" y="37"/>
                      <a:pt x="118" y="3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2" name="Oval 8"/>
              <p:cNvSpPr>
                <a:spLocks noChangeArrowheads="1"/>
              </p:cNvSpPr>
              <p:nvPr/>
            </p:nvSpPr>
            <p:spPr bwMode="auto">
              <a:xfrm>
                <a:off x="4181" y="556"/>
                <a:ext cx="72" cy="70"/>
              </a:xfrm>
              <a:prstGeom prst="ellipse">
                <a:avLst/>
              </a:pr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3" name="Freeform 9"/>
              <p:cNvSpPr/>
              <p:nvPr/>
            </p:nvSpPr>
            <p:spPr bwMode="auto">
              <a:xfrm>
                <a:off x="4055" y="606"/>
                <a:ext cx="90" cy="87"/>
              </a:xfrm>
              <a:custGeom>
                <a:avLst/>
                <a:gdLst>
                  <a:gd name="T0" fmla="*/ 21 w 52"/>
                  <a:gd name="T1" fmla="*/ 51 h 51"/>
                  <a:gd name="T2" fmla="*/ 1 w 52"/>
                  <a:gd name="T3" fmla="*/ 32 h 51"/>
                  <a:gd name="T4" fmla="*/ 23 w 52"/>
                  <a:gd name="T5" fmla="*/ 7 h 51"/>
                  <a:gd name="T6" fmla="*/ 24 w 52"/>
                  <a:gd name="T7" fmla="*/ 7 h 51"/>
                  <a:gd name="T8" fmla="*/ 52 w 52"/>
                  <a:gd name="T9" fmla="*/ 13 h 51"/>
                  <a:gd name="T10" fmla="*/ 46 w 52"/>
                  <a:gd name="T11" fmla="*/ 19 h 51"/>
                  <a:gd name="T12" fmla="*/ 27 w 52"/>
                  <a:gd name="T13" fmla="*/ 14 h 51"/>
                  <a:gd name="T14" fmla="*/ 9 w 52"/>
                  <a:gd name="T15" fmla="*/ 31 h 51"/>
                  <a:gd name="T16" fmla="*/ 25 w 52"/>
                  <a:gd name="T17" fmla="*/ 44 h 51"/>
                  <a:gd name="T18" fmla="*/ 21 w 52"/>
                  <a:gd name="T19" fmla="*/ 51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2" h="51">
                    <a:moveTo>
                      <a:pt x="21" y="51"/>
                    </a:moveTo>
                    <a:cubicBezTo>
                      <a:pt x="17" y="49"/>
                      <a:pt x="2" y="40"/>
                      <a:pt x="1" y="32"/>
                    </a:cubicBezTo>
                    <a:cubicBezTo>
                      <a:pt x="0" y="23"/>
                      <a:pt x="16" y="12"/>
                      <a:pt x="23" y="7"/>
                    </a:cubicBezTo>
                    <a:cubicBezTo>
                      <a:pt x="24" y="7"/>
                      <a:pt x="24" y="7"/>
                      <a:pt x="24" y="7"/>
                    </a:cubicBezTo>
                    <a:cubicBezTo>
                      <a:pt x="25" y="6"/>
                      <a:pt x="40" y="0"/>
                      <a:pt x="52" y="13"/>
                    </a:cubicBezTo>
                    <a:cubicBezTo>
                      <a:pt x="46" y="19"/>
                      <a:pt x="46" y="19"/>
                      <a:pt x="46" y="19"/>
                    </a:cubicBezTo>
                    <a:cubicBezTo>
                      <a:pt x="38" y="11"/>
                      <a:pt x="29" y="13"/>
                      <a:pt x="27" y="14"/>
                    </a:cubicBezTo>
                    <a:cubicBezTo>
                      <a:pt x="18" y="20"/>
                      <a:pt x="9" y="28"/>
                      <a:pt x="9" y="31"/>
                    </a:cubicBezTo>
                    <a:cubicBezTo>
                      <a:pt x="9" y="33"/>
                      <a:pt x="17" y="40"/>
                      <a:pt x="25" y="44"/>
                    </a:cubicBezTo>
                    <a:lnTo>
                      <a:pt x="21" y="51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4" name="Freeform 10"/>
              <p:cNvSpPr/>
              <p:nvPr/>
            </p:nvSpPr>
            <p:spPr bwMode="auto">
              <a:xfrm>
                <a:off x="7192" y="547"/>
                <a:ext cx="53" cy="333"/>
              </a:xfrm>
              <a:custGeom>
                <a:avLst/>
                <a:gdLst>
                  <a:gd name="T0" fmla="*/ 15 w 31"/>
                  <a:gd name="T1" fmla="*/ 0 h 194"/>
                  <a:gd name="T2" fmla="*/ 0 w 31"/>
                  <a:gd name="T3" fmla="*/ 19 h 194"/>
                  <a:gd name="T4" fmla="*/ 0 w 31"/>
                  <a:gd name="T5" fmla="*/ 176 h 194"/>
                  <a:gd name="T6" fmla="*/ 15 w 31"/>
                  <a:gd name="T7" fmla="*/ 194 h 194"/>
                  <a:gd name="T8" fmla="*/ 31 w 31"/>
                  <a:gd name="T9" fmla="*/ 176 h 194"/>
                  <a:gd name="T10" fmla="*/ 31 w 31"/>
                  <a:gd name="T11" fmla="*/ 19 h 194"/>
                  <a:gd name="T12" fmla="*/ 15 w 31"/>
                  <a:gd name="T13" fmla="*/ 0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194">
                    <a:moveTo>
                      <a:pt x="15" y="0"/>
                    </a:moveTo>
                    <a:cubicBezTo>
                      <a:pt x="7" y="0"/>
                      <a:pt x="0" y="9"/>
                      <a:pt x="0" y="19"/>
                    </a:cubicBezTo>
                    <a:cubicBezTo>
                      <a:pt x="0" y="176"/>
                      <a:pt x="0" y="176"/>
                      <a:pt x="0" y="176"/>
                    </a:cubicBezTo>
                    <a:cubicBezTo>
                      <a:pt x="0" y="186"/>
                      <a:pt x="7" y="194"/>
                      <a:pt x="15" y="194"/>
                    </a:cubicBezTo>
                    <a:cubicBezTo>
                      <a:pt x="24" y="194"/>
                      <a:pt x="31" y="186"/>
                      <a:pt x="31" y="176"/>
                    </a:cubicBezTo>
                    <a:cubicBezTo>
                      <a:pt x="31" y="19"/>
                      <a:pt x="31" y="19"/>
                      <a:pt x="31" y="19"/>
                    </a:cubicBezTo>
                    <a:cubicBezTo>
                      <a:pt x="31" y="9"/>
                      <a:pt x="24" y="0"/>
                      <a:pt x="15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5" name="Freeform 11"/>
              <p:cNvSpPr/>
              <p:nvPr/>
            </p:nvSpPr>
            <p:spPr bwMode="auto">
              <a:xfrm>
                <a:off x="6912" y="547"/>
                <a:ext cx="53" cy="333"/>
              </a:xfrm>
              <a:custGeom>
                <a:avLst/>
                <a:gdLst>
                  <a:gd name="T0" fmla="*/ 16 w 31"/>
                  <a:gd name="T1" fmla="*/ 0 h 194"/>
                  <a:gd name="T2" fmla="*/ 0 w 31"/>
                  <a:gd name="T3" fmla="*/ 19 h 194"/>
                  <a:gd name="T4" fmla="*/ 0 w 31"/>
                  <a:gd name="T5" fmla="*/ 176 h 194"/>
                  <a:gd name="T6" fmla="*/ 16 w 31"/>
                  <a:gd name="T7" fmla="*/ 194 h 194"/>
                  <a:gd name="T8" fmla="*/ 31 w 31"/>
                  <a:gd name="T9" fmla="*/ 176 h 194"/>
                  <a:gd name="T10" fmla="*/ 31 w 31"/>
                  <a:gd name="T11" fmla="*/ 19 h 194"/>
                  <a:gd name="T12" fmla="*/ 16 w 31"/>
                  <a:gd name="T13" fmla="*/ 0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194">
                    <a:moveTo>
                      <a:pt x="16" y="0"/>
                    </a:moveTo>
                    <a:cubicBezTo>
                      <a:pt x="7" y="0"/>
                      <a:pt x="0" y="9"/>
                      <a:pt x="0" y="19"/>
                    </a:cubicBezTo>
                    <a:cubicBezTo>
                      <a:pt x="0" y="176"/>
                      <a:pt x="0" y="176"/>
                      <a:pt x="0" y="176"/>
                    </a:cubicBezTo>
                    <a:cubicBezTo>
                      <a:pt x="0" y="186"/>
                      <a:pt x="7" y="194"/>
                      <a:pt x="16" y="194"/>
                    </a:cubicBezTo>
                    <a:cubicBezTo>
                      <a:pt x="24" y="194"/>
                      <a:pt x="31" y="186"/>
                      <a:pt x="31" y="176"/>
                    </a:cubicBezTo>
                    <a:cubicBezTo>
                      <a:pt x="31" y="19"/>
                      <a:pt x="31" y="19"/>
                      <a:pt x="31" y="19"/>
                    </a:cubicBezTo>
                    <a:cubicBezTo>
                      <a:pt x="31" y="9"/>
                      <a:pt x="24" y="0"/>
                      <a:pt x="16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6" name="Freeform 12"/>
              <p:cNvSpPr/>
              <p:nvPr/>
            </p:nvSpPr>
            <p:spPr bwMode="auto">
              <a:xfrm>
                <a:off x="6955" y="628"/>
                <a:ext cx="53" cy="14"/>
              </a:xfrm>
              <a:custGeom>
                <a:avLst/>
                <a:gdLst>
                  <a:gd name="T0" fmla="*/ 27 w 31"/>
                  <a:gd name="T1" fmla="*/ 8 h 8"/>
                  <a:gd name="T2" fmla="*/ 4 w 31"/>
                  <a:gd name="T3" fmla="*/ 8 h 8"/>
                  <a:gd name="T4" fmla="*/ 0 w 31"/>
                  <a:gd name="T5" fmla="*/ 4 h 8"/>
                  <a:gd name="T6" fmla="*/ 4 w 31"/>
                  <a:gd name="T7" fmla="*/ 0 h 8"/>
                  <a:gd name="T8" fmla="*/ 27 w 31"/>
                  <a:gd name="T9" fmla="*/ 0 h 8"/>
                  <a:gd name="T10" fmla="*/ 31 w 31"/>
                  <a:gd name="T11" fmla="*/ 4 h 8"/>
                  <a:gd name="T12" fmla="*/ 27 w 31"/>
                  <a:gd name="T13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8">
                    <a:moveTo>
                      <a:pt x="27" y="8"/>
                    </a:moveTo>
                    <a:cubicBezTo>
                      <a:pt x="4" y="8"/>
                      <a:pt x="4" y="8"/>
                      <a:pt x="4" y="8"/>
                    </a:cubicBezTo>
                    <a:cubicBezTo>
                      <a:pt x="2" y="8"/>
                      <a:pt x="0" y="6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9" y="0"/>
                      <a:pt x="31" y="2"/>
                      <a:pt x="31" y="4"/>
                    </a:cubicBezTo>
                    <a:cubicBezTo>
                      <a:pt x="31" y="6"/>
                      <a:pt x="29" y="8"/>
                      <a:pt x="27" y="8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7" name="Freeform 13"/>
              <p:cNvSpPr/>
              <p:nvPr/>
            </p:nvSpPr>
            <p:spPr bwMode="auto">
              <a:xfrm>
                <a:off x="7017" y="628"/>
                <a:ext cx="58" cy="14"/>
              </a:xfrm>
              <a:custGeom>
                <a:avLst/>
                <a:gdLst>
                  <a:gd name="T0" fmla="*/ 30 w 34"/>
                  <a:gd name="T1" fmla="*/ 8 h 8"/>
                  <a:gd name="T2" fmla="*/ 4 w 34"/>
                  <a:gd name="T3" fmla="*/ 8 h 8"/>
                  <a:gd name="T4" fmla="*/ 0 w 34"/>
                  <a:gd name="T5" fmla="*/ 4 h 8"/>
                  <a:gd name="T6" fmla="*/ 4 w 34"/>
                  <a:gd name="T7" fmla="*/ 0 h 8"/>
                  <a:gd name="T8" fmla="*/ 30 w 34"/>
                  <a:gd name="T9" fmla="*/ 0 h 8"/>
                  <a:gd name="T10" fmla="*/ 34 w 34"/>
                  <a:gd name="T11" fmla="*/ 4 h 8"/>
                  <a:gd name="T12" fmla="*/ 30 w 34"/>
                  <a:gd name="T13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4" h="8">
                    <a:moveTo>
                      <a:pt x="30" y="8"/>
                    </a:moveTo>
                    <a:cubicBezTo>
                      <a:pt x="4" y="8"/>
                      <a:pt x="4" y="8"/>
                      <a:pt x="4" y="8"/>
                    </a:cubicBezTo>
                    <a:cubicBezTo>
                      <a:pt x="2" y="8"/>
                      <a:pt x="0" y="6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32" y="0"/>
                      <a:pt x="34" y="2"/>
                      <a:pt x="34" y="4"/>
                    </a:cubicBezTo>
                    <a:cubicBezTo>
                      <a:pt x="34" y="6"/>
                      <a:pt x="32" y="8"/>
                      <a:pt x="30" y="8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8" name="Freeform 14"/>
              <p:cNvSpPr/>
              <p:nvPr/>
            </p:nvSpPr>
            <p:spPr bwMode="auto">
              <a:xfrm>
                <a:off x="7087" y="628"/>
                <a:ext cx="60" cy="14"/>
              </a:xfrm>
              <a:custGeom>
                <a:avLst/>
                <a:gdLst>
                  <a:gd name="T0" fmla="*/ 31 w 35"/>
                  <a:gd name="T1" fmla="*/ 8 h 8"/>
                  <a:gd name="T2" fmla="*/ 4 w 35"/>
                  <a:gd name="T3" fmla="*/ 8 h 8"/>
                  <a:gd name="T4" fmla="*/ 0 w 35"/>
                  <a:gd name="T5" fmla="*/ 4 h 8"/>
                  <a:gd name="T6" fmla="*/ 4 w 35"/>
                  <a:gd name="T7" fmla="*/ 0 h 8"/>
                  <a:gd name="T8" fmla="*/ 31 w 35"/>
                  <a:gd name="T9" fmla="*/ 0 h 8"/>
                  <a:gd name="T10" fmla="*/ 35 w 35"/>
                  <a:gd name="T11" fmla="*/ 4 h 8"/>
                  <a:gd name="T12" fmla="*/ 31 w 35"/>
                  <a:gd name="T13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5" h="8">
                    <a:moveTo>
                      <a:pt x="31" y="8"/>
                    </a:moveTo>
                    <a:cubicBezTo>
                      <a:pt x="4" y="8"/>
                      <a:pt x="4" y="8"/>
                      <a:pt x="4" y="8"/>
                    </a:cubicBezTo>
                    <a:cubicBezTo>
                      <a:pt x="2" y="8"/>
                      <a:pt x="0" y="6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31" y="0"/>
                      <a:pt x="31" y="0"/>
                      <a:pt x="31" y="0"/>
                    </a:cubicBezTo>
                    <a:cubicBezTo>
                      <a:pt x="33" y="0"/>
                      <a:pt x="35" y="2"/>
                      <a:pt x="35" y="4"/>
                    </a:cubicBezTo>
                    <a:cubicBezTo>
                      <a:pt x="35" y="6"/>
                      <a:pt x="33" y="8"/>
                      <a:pt x="31" y="8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9" name="Freeform 15"/>
              <p:cNvSpPr/>
              <p:nvPr/>
            </p:nvSpPr>
            <p:spPr bwMode="auto">
              <a:xfrm>
                <a:off x="7161" y="628"/>
                <a:ext cx="45" cy="14"/>
              </a:xfrm>
              <a:custGeom>
                <a:avLst/>
                <a:gdLst>
                  <a:gd name="T0" fmla="*/ 22 w 26"/>
                  <a:gd name="T1" fmla="*/ 8 h 8"/>
                  <a:gd name="T2" fmla="*/ 4 w 26"/>
                  <a:gd name="T3" fmla="*/ 8 h 8"/>
                  <a:gd name="T4" fmla="*/ 0 w 26"/>
                  <a:gd name="T5" fmla="*/ 4 h 8"/>
                  <a:gd name="T6" fmla="*/ 4 w 26"/>
                  <a:gd name="T7" fmla="*/ 0 h 8"/>
                  <a:gd name="T8" fmla="*/ 22 w 26"/>
                  <a:gd name="T9" fmla="*/ 0 h 8"/>
                  <a:gd name="T10" fmla="*/ 26 w 26"/>
                  <a:gd name="T11" fmla="*/ 4 h 8"/>
                  <a:gd name="T12" fmla="*/ 22 w 26"/>
                  <a:gd name="T13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6" h="8">
                    <a:moveTo>
                      <a:pt x="22" y="8"/>
                    </a:moveTo>
                    <a:cubicBezTo>
                      <a:pt x="4" y="8"/>
                      <a:pt x="4" y="8"/>
                      <a:pt x="4" y="8"/>
                    </a:cubicBezTo>
                    <a:cubicBezTo>
                      <a:pt x="1" y="8"/>
                      <a:pt x="0" y="6"/>
                      <a:pt x="0" y="4"/>
                    </a:cubicBezTo>
                    <a:cubicBezTo>
                      <a:pt x="0" y="2"/>
                      <a:pt x="1" y="0"/>
                      <a:pt x="4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4" y="0"/>
                      <a:pt x="26" y="2"/>
                      <a:pt x="26" y="4"/>
                    </a:cubicBezTo>
                    <a:cubicBezTo>
                      <a:pt x="26" y="6"/>
                      <a:pt x="24" y="8"/>
                      <a:pt x="22" y="8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0" name="Freeform 16"/>
              <p:cNvSpPr/>
              <p:nvPr/>
            </p:nvSpPr>
            <p:spPr bwMode="auto">
              <a:xfrm>
                <a:off x="6955" y="714"/>
                <a:ext cx="58" cy="13"/>
              </a:xfrm>
              <a:custGeom>
                <a:avLst/>
                <a:gdLst>
                  <a:gd name="T0" fmla="*/ 30 w 34"/>
                  <a:gd name="T1" fmla="*/ 8 h 8"/>
                  <a:gd name="T2" fmla="*/ 4 w 34"/>
                  <a:gd name="T3" fmla="*/ 8 h 8"/>
                  <a:gd name="T4" fmla="*/ 0 w 34"/>
                  <a:gd name="T5" fmla="*/ 4 h 8"/>
                  <a:gd name="T6" fmla="*/ 4 w 34"/>
                  <a:gd name="T7" fmla="*/ 0 h 8"/>
                  <a:gd name="T8" fmla="*/ 30 w 34"/>
                  <a:gd name="T9" fmla="*/ 0 h 8"/>
                  <a:gd name="T10" fmla="*/ 34 w 34"/>
                  <a:gd name="T11" fmla="*/ 4 h 8"/>
                  <a:gd name="T12" fmla="*/ 30 w 34"/>
                  <a:gd name="T13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4" h="8">
                    <a:moveTo>
                      <a:pt x="30" y="8"/>
                    </a:moveTo>
                    <a:cubicBezTo>
                      <a:pt x="4" y="8"/>
                      <a:pt x="4" y="8"/>
                      <a:pt x="4" y="8"/>
                    </a:cubicBezTo>
                    <a:cubicBezTo>
                      <a:pt x="2" y="8"/>
                      <a:pt x="0" y="6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32" y="0"/>
                      <a:pt x="34" y="2"/>
                      <a:pt x="34" y="4"/>
                    </a:cubicBezTo>
                    <a:cubicBezTo>
                      <a:pt x="34" y="6"/>
                      <a:pt x="32" y="8"/>
                      <a:pt x="30" y="8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1" name="Freeform 17"/>
              <p:cNvSpPr/>
              <p:nvPr/>
            </p:nvSpPr>
            <p:spPr bwMode="auto">
              <a:xfrm>
                <a:off x="7017" y="714"/>
                <a:ext cx="69" cy="13"/>
              </a:xfrm>
              <a:custGeom>
                <a:avLst/>
                <a:gdLst>
                  <a:gd name="T0" fmla="*/ 36 w 40"/>
                  <a:gd name="T1" fmla="*/ 8 h 8"/>
                  <a:gd name="T2" fmla="*/ 4 w 40"/>
                  <a:gd name="T3" fmla="*/ 8 h 8"/>
                  <a:gd name="T4" fmla="*/ 0 w 40"/>
                  <a:gd name="T5" fmla="*/ 4 h 8"/>
                  <a:gd name="T6" fmla="*/ 4 w 40"/>
                  <a:gd name="T7" fmla="*/ 0 h 8"/>
                  <a:gd name="T8" fmla="*/ 36 w 40"/>
                  <a:gd name="T9" fmla="*/ 0 h 8"/>
                  <a:gd name="T10" fmla="*/ 40 w 40"/>
                  <a:gd name="T11" fmla="*/ 4 h 8"/>
                  <a:gd name="T12" fmla="*/ 36 w 40"/>
                  <a:gd name="T13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0" h="8">
                    <a:moveTo>
                      <a:pt x="36" y="8"/>
                    </a:moveTo>
                    <a:cubicBezTo>
                      <a:pt x="4" y="8"/>
                      <a:pt x="4" y="8"/>
                      <a:pt x="4" y="8"/>
                    </a:cubicBezTo>
                    <a:cubicBezTo>
                      <a:pt x="2" y="8"/>
                      <a:pt x="0" y="6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38" y="0"/>
                      <a:pt x="40" y="2"/>
                      <a:pt x="40" y="4"/>
                    </a:cubicBezTo>
                    <a:cubicBezTo>
                      <a:pt x="40" y="6"/>
                      <a:pt x="38" y="8"/>
                      <a:pt x="36" y="8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2" name="Freeform 18"/>
              <p:cNvSpPr/>
              <p:nvPr/>
            </p:nvSpPr>
            <p:spPr bwMode="auto">
              <a:xfrm>
                <a:off x="7103" y="714"/>
                <a:ext cx="103" cy="13"/>
              </a:xfrm>
              <a:custGeom>
                <a:avLst/>
                <a:gdLst>
                  <a:gd name="T0" fmla="*/ 56 w 60"/>
                  <a:gd name="T1" fmla="*/ 8 h 8"/>
                  <a:gd name="T2" fmla="*/ 4 w 60"/>
                  <a:gd name="T3" fmla="*/ 8 h 8"/>
                  <a:gd name="T4" fmla="*/ 0 w 60"/>
                  <a:gd name="T5" fmla="*/ 4 h 8"/>
                  <a:gd name="T6" fmla="*/ 4 w 60"/>
                  <a:gd name="T7" fmla="*/ 0 h 8"/>
                  <a:gd name="T8" fmla="*/ 56 w 60"/>
                  <a:gd name="T9" fmla="*/ 0 h 8"/>
                  <a:gd name="T10" fmla="*/ 60 w 60"/>
                  <a:gd name="T11" fmla="*/ 4 h 8"/>
                  <a:gd name="T12" fmla="*/ 56 w 60"/>
                  <a:gd name="T13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0" h="8">
                    <a:moveTo>
                      <a:pt x="56" y="8"/>
                    </a:moveTo>
                    <a:cubicBezTo>
                      <a:pt x="4" y="8"/>
                      <a:pt x="4" y="8"/>
                      <a:pt x="4" y="8"/>
                    </a:cubicBezTo>
                    <a:cubicBezTo>
                      <a:pt x="2" y="8"/>
                      <a:pt x="0" y="6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56" y="0"/>
                      <a:pt x="56" y="0"/>
                      <a:pt x="56" y="0"/>
                    </a:cubicBezTo>
                    <a:cubicBezTo>
                      <a:pt x="58" y="0"/>
                      <a:pt x="60" y="2"/>
                      <a:pt x="60" y="4"/>
                    </a:cubicBezTo>
                    <a:cubicBezTo>
                      <a:pt x="60" y="6"/>
                      <a:pt x="58" y="8"/>
                      <a:pt x="56" y="8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3" name="Freeform 19"/>
              <p:cNvSpPr/>
              <p:nvPr/>
            </p:nvSpPr>
            <p:spPr bwMode="auto">
              <a:xfrm>
                <a:off x="6955" y="800"/>
                <a:ext cx="98" cy="13"/>
              </a:xfrm>
              <a:custGeom>
                <a:avLst/>
                <a:gdLst>
                  <a:gd name="T0" fmla="*/ 53 w 57"/>
                  <a:gd name="T1" fmla="*/ 8 h 8"/>
                  <a:gd name="T2" fmla="*/ 4 w 57"/>
                  <a:gd name="T3" fmla="*/ 8 h 8"/>
                  <a:gd name="T4" fmla="*/ 0 w 57"/>
                  <a:gd name="T5" fmla="*/ 4 h 8"/>
                  <a:gd name="T6" fmla="*/ 4 w 57"/>
                  <a:gd name="T7" fmla="*/ 0 h 8"/>
                  <a:gd name="T8" fmla="*/ 53 w 57"/>
                  <a:gd name="T9" fmla="*/ 0 h 8"/>
                  <a:gd name="T10" fmla="*/ 57 w 57"/>
                  <a:gd name="T11" fmla="*/ 4 h 8"/>
                  <a:gd name="T12" fmla="*/ 53 w 57"/>
                  <a:gd name="T13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7" h="8">
                    <a:moveTo>
                      <a:pt x="53" y="8"/>
                    </a:moveTo>
                    <a:cubicBezTo>
                      <a:pt x="4" y="8"/>
                      <a:pt x="4" y="8"/>
                      <a:pt x="4" y="8"/>
                    </a:cubicBezTo>
                    <a:cubicBezTo>
                      <a:pt x="2" y="8"/>
                      <a:pt x="0" y="7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53" y="0"/>
                      <a:pt x="53" y="0"/>
                      <a:pt x="53" y="0"/>
                    </a:cubicBezTo>
                    <a:cubicBezTo>
                      <a:pt x="55" y="0"/>
                      <a:pt x="57" y="2"/>
                      <a:pt x="57" y="4"/>
                    </a:cubicBezTo>
                    <a:cubicBezTo>
                      <a:pt x="57" y="7"/>
                      <a:pt x="55" y="8"/>
                      <a:pt x="53" y="8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4" name="Freeform 20"/>
              <p:cNvSpPr/>
              <p:nvPr/>
            </p:nvSpPr>
            <p:spPr bwMode="auto">
              <a:xfrm>
                <a:off x="7068" y="800"/>
                <a:ext cx="138" cy="13"/>
              </a:xfrm>
              <a:custGeom>
                <a:avLst/>
                <a:gdLst>
                  <a:gd name="T0" fmla="*/ 76 w 80"/>
                  <a:gd name="T1" fmla="*/ 8 h 8"/>
                  <a:gd name="T2" fmla="*/ 4 w 80"/>
                  <a:gd name="T3" fmla="*/ 8 h 8"/>
                  <a:gd name="T4" fmla="*/ 0 w 80"/>
                  <a:gd name="T5" fmla="*/ 4 h 8"/>
                  <a:gd name="T6" fmla="*/ 4 w 80"/>
                  <a:gd name="T7" fmla="*/ 0 h 8"/>
                  <a:gd name="T8" fmla="*/ 76 w 80"/>
                  <a:gd name="T9" fmla="*/ 0 h 8"/>
                  <a:gd name="T10" fmla="*/ 80 w 80"/>
                  <a:gd name="T11" fmla="*/ 4 h 8"/>
                  <a:gd name="T12" fmla="*/ 76 w 80"/>
                  <a:gd name="T13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0" h="8">
                    <a:moveTo>
                      <a:pt x="76" y="8"/>
                    </a:moveTo>
                    <a:cubicBezTo>
                      <a:pt x="4" y="8"/>
                      <a:pt x="4" y="8"/>
                      <a:pt x="4" y="8"/>
                    </a:cubicBezTo>
                    <a:cubicBezTo>
                      <a:pt x="1" y="8"/>
                      <a:pt x="0" y="7"/>
                      <a:pt x="0" y="4"/>
                    </a:cubicBezTo>
                    <a:cubicBezTo>
                      <a:pt x="0" y="2"/>
                      <a:pt x="1" y="0"/>
                      <a:pt x="4" y="0"/>
                    </a:cubicBezTo>
                    <a:cubicBezTo>
                      <a:pt x="76" y="0"/>
                      <a:pt x="76" y="0"/>
                      <a:pt x="76" y="0"/>
                    </a:cubicBezTo>
                    <a:cubicBezTo>
                      <a:pt x="78" y="0"/>
                      <a:pt x="80" y="2"/>
                      <a:pt x="80" y="4"/>
                    </a:cubicBezTo>
                    <a:cubicBezTo>
                      <a:pt x="80" y="7"/>
                      <a:pt x="78" y="8"/>
                      <a:pt x="76" y="8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5" name="Oval 21"/>
              <p:cNvSpPr>
                <a:spLocks noChangeArrowheads="1"/>
              </p:cNvSpPr>
              <p:nvPr/>
            </p:nvSpPr>
            <p:spPr bwMode="auto">
              <a:xfrm>
                <a:off x="6972" y="599"/>
                <a:ext cx="59" cy="72"/>
              </a:xfrm>
              <a:prstGeom prst="ellipse">
                <a:avLst/>
              </a:pr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6" name="Oval 22"/>
              <p:cNvSpPr>
                <a:spLocks noChangeArrowheads="1"/>
              </p:cNvSpPr>
              <p:nvPr/>
            </p:nvSpPr>
            <p:spPr bwMode="auto">
              <a:xfrm>
                <a:off x="7041" y="599"/>
                <a:ext cx="60" cy="72"/>
              </a:xfrm>
              <a:prstGeom prst="ellipse">
                <a:avLst/>
              </a:pr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7" name="Oval 23"/>
              <p:cNvSpPr>
                <a:spLocks noChangeArrowheads="1"/>
              </p:cNvSpPr>
              <p:nvPr/>
            </p:nvSpPr>
            <p:spPr bwMode="auto">
              <a:xfrm>
                <a:off x="7115" y="599"/>
                <a:ext cx="58" cy="72"/>
              </a:xfrm>
              <a:prstGeom prst="ellipse">
                <a:avLst/>
              </a:pr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8" name="Oval 24"/>
              <p:cNvSpPr>
                <a:spLocks noChangeArrowheads="1"/>
              </p:cNvSpPr>
              <p:nvPr/>
            </p:nvSpPr>
            <p:spPr bwMode="auto">
              <a:xfrm>
                <a:off x="6972" y="685"/>
                <a:ext cx="59" cy="72"/>
              </a:xfrm>
              <a:prstGeom prst="ellipse">
                <a:avLst/>
              </a:pr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9" name="Oval 25"/>
              <p:cNvSpPr>
                <a:spLocks noChangeArrowheads="1"/>
              </p:cNvSpPr>
              <p:nvPr/>
            </p:nvSpPr>
            <p:spPr bwMode="auto">
              <a:xfrm>
                <a:off x="7055" y="685"/>
                <a:ext cx="60" cy="72"/>
              </a:xfrm>
              <a:prstGeom prst="ellipse">
                <a:avLst/>
              </a:pr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0" name="Oval 26"/>
              <p:cNvSpPr>
                <a:spLocks noChangeArrowheads="1"/>
              </p:cNvSpPr>
              <p:nvPr/>
            </p:nvSpPr>
            <p:spPr bwMode="auto">
              <a:xfrm>
                <a:off x="7019" y="770"/>
                <a:ext cx="58" cy="74"/>
              </a:xfrm>
              <a:prstGeom prst="ellipse">
                <a:avLst/>
              </a:pr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1" name="Freeform 27"/>
              <p:cNvSpPr/>
              <p:nvPr/>
            </p:nvSpPr>
            <p:spPr bwMode="auto">
              <a:xfrm>
                <a:off x="6203" y="750"/>
                <a:ext cx="311" cy="139"/>
              </a:xfrm>
              <a:custGeom>
                <a:avLst/>
                <a:gdLst>
                  <a:gd name="T0" fmla="*/ 112 w 181"/>
                  <a:gd name="T1" fmla="*/ 47 h 81"/>
                  <a:gd name="T2" fmla="*/ 69 w 181"/>
                  <a:gd name="T3" fmla="*/ 47 h 81"/>
                  <a:gd name="T4" fmla="*/ 65 w 181"/>
                  <a:gd name="T5" fmla="*/ 43 h 81"/>
                  <a:gd name="T6" fmla="*/ 65 w 181"/>
                  <a:gd name="T7" fmla="*/ 0 h 81"/>
                  <a:gd name="T8" fmla="*/ 0 w 181"/>
                  <a:gd name="T9" fmla="*/ 0 h 81"/>
                  <a:gd name="T10" fmla="*/ 0 w 181"/>
                  <a:gd name="T11" fmla="*/ 77 h 81"/>
                  <a:gd name="T12" fmla="*/ 4 w 181"/>
                  <a:gd name="T13" fmla="*/ 81 h 81"/>
                  <a:gd name="T14" fmla="*/ 177 w 181"/>
                  <a:gd name="T15" fmla="*/ 81 h 81"/>
                  <a:gd name="T16" fmla="*/ 181 w 181"/>
                  <a:gd name="T17" fmla="*/ 77 h 81"/>
                  <a:gd name="T18" fmla="*/ 181 w 181"/>
                  <a:gd name="T19" fmla="*/ 0 h 81"/>
                  <a:gd name="T20" fmla="*/ 116 w 181"/>
                  <a:gd name="T21" fmla="*/ 0 h 81"/>
                  <a:gd name="T22" fmla="*/ 116 w 181"/>
                  <a:gd name="T23" fmla="*/ 43 h 81"/>
                  <a:gd name="T24" fmla="*/ 112 w 181"/>
                  <a:gd name="T25" fmla="*/ 47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81" h="81">
                    <a:moveTo>
                      <a:pt x="112" y="47"/>
                    </a:moveTo>
                    <a:cubicBezTo>
                      <a:pt x="69" y="47"/>
                      <a:pt x="69" y="47"/>
                      <a:pt x="69" y="47"/>
                    </a:cubicBezTo>
                    <a:cubicBezTo>
                      <a:pt x="66" y="47"/>
                      <a:pt x="65" y="46"/>
                      <a:pt x="65" y="43"/>
                    </a:cubicBezTo>
                    <a:cubicBezTo>
                      <a:pt x="65" y="0"/>
                      <a:pt x="65" y="0"/>
                      <a:pt x="65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77"/>
                      <a:pt x="0" y="77"/>
                      <a:pt x="0" y="77"/>
                    </a:cubicBezTo>
                    <a:cubicBezTo>
                      <a:pt x="0" y="79"/>
                      <a:pt x="2" y="81"/>
                      <a:pt x="4" y="81"/>
                    </a:cubicBezTo>
                    <a:cubicBezTo>
                      <a:pt x="177" y="81"/>
                      <a:pt x="177" y="81"/>
                      <a:pt x="177" y="81"/>
                    </a:cubicBezTo>
                    <a:cubicBezTo>
                      <a:pt x="179" y="81"/>
                      <a:pt x="181" y="79"/>
                      <a:pt x="181" y="77"/>
                    </a:cubicBezTo>
                    <a:cubicBezTo>
                      <a:pt x="181" y="0"/>
                      <a:pt x="181" y="0"/>
                      <a:pt x="181" y="0"/>
                    </a:cubicBezTo>
                    <a:cubicBezTo>
                      <a:pt x="116" y="0"/>
                      <a:pt x="116" y="0"/>
                      <a:pt x="116" y="0"/>
                    </a:cubicBezTo>
                    <a:cubicBezTo>
                      <a:pt x="116" y="43"/>
                      <a:pt x="116" y="43"/>
                      <a:pt x="116" y="43"/>
                    </a:cubicBezTo>
                    <a:cubicBezTo>
                      <a:pt x="116" y="46"/>
                      <a:pt x="115" y="47"/>
                      <a:pt x="112" y="47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2" name="Freeform 28"/>
              <p:cNvSpPr/>
              <p:nvPr/>
            </p:nvSpPr>
            <p:spPr bwMode="auto">
              <a:xfrm>
                <a:off x="6275" y="544"/>
                <a:ext cx="167" cy="77"/>
              </a:xfrm>
              <a:custGeom>
                <a:avLst/>
                <a:gdLst>
                  <a:gd name="T0" fmla="*/ 91 w 97"/>
                  <a:gd name="T1" fmla="*/ 45 h 45"/>
                  <a:gd name="T2" fmla="*/ 85 w 97"/>
                  <a:gd name="T3" fmla="*/ 39 h 45"/>
                  <a:gd name="T4" fmla="*/ 49 w 97"/>
                  <a:gd name="T5" fmla="*/ 12 h 45"/>
                  <a:gd name="T6" fmla="*/ 12 w 97"/>
                  <a:gd name="T7" fmla="*/ 39 h 45"/>
                  <a:gd name="T8" fmla="*/ 6 w 97"/>
                  <a:gd name="T9" fmla="*/ 45 h 45"/>
                  <a:gd name="T10" fmla="*/ 0 w 97"/>
                  <a:gd name="T11" fmla="*/ 39 h 45"/>
                  <a:gd name="T12" fmla="*/ 49 w 97"/>
                  <a:gd name="T13" fmla="*/ 0 h 45"/>
                  <a:gd name="T14" fmla="*/ 97 w 97"/>
                  <a:gd name="T15" fmla="*/ 39 h 45"/>
                  <a:gd name="T16" fmla="*/ 91 w 97"/>
                  <a:gd name="T17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7" h="45">
                    <a:moveTo>
                      <a:pt x="91" y="45"/>
                    </a:moveTo>
                    <a:cubicBezTo>
                      <a:pt x="88" y="45"/>
                      <a:pt x="85" y="42"/>
                      <a:pt x="85" y="39"/>
                    </a:cubicBezTo>
                    <a:cubicBezTo>
                      <a:pt x="85" y="24"/>
                      <a:pt x="69" y="12"/>
                      <a:pt x="49" y="12"/>
                    </a:cubicBezTo>
                    <a:cubicBezTo>
                      <a:pt x="28" y="12"/>
                      <a:pt x="12" y="24"/>
                      <a:pt x="12" y="39"/>
                    </a:cubicBezTo>
                    <a:cubicBezTo>
                      <a:pt x="12" y="42"/>
                      <a:pt x="9" y="45"/>
                      <a:pt x="6" y="45"/>
                    </a:cubicBezTo>
                    <a:cubicBezTo>
                      <a:pt x="2" y="45"/>
                      <a:pt x="0" y="42"/>
                      <a:pt x="0" y="39"/>
                    </a:cubicBezTo>
                    <a:cubicBezTo>
                      <a:pt x="0" y="18"/>
                      <a:pt x="22" y="0"/>
                      <a:pt x="49" y="0"/>
                    </a:cubicBezTo>
                    <a:cubicBezTo>
                      <a:pt x="76" y="0"/>
                      <a:pt x="97" y="18"/>
                      <a:pt x="97" y="39"/>
                    </a:cubicBezTo>
                    <a:cubicBezTo>
                      <a:pt x="97" y="42"/>
                      <a:pt x="95" y="45"/>
                      <a:pt x="91" y="45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3" name="Freeform 29"/>
              <p:cNvSpPr>
                <a:spLocks noEditPoints="1"/>
              </p:cNvSpPr>
              <p:nvPr/>
            </p:nvSpPr>
            <p:spPr bwMode="auto">
              <a:xfrm>
                <a:off x="6193" y="606"/>
                <a:ext cx="333" cy="137"/>
              </a:xfrm>
              <a:custGeom>
                <a:avLst/>
                <a:gdLst>
                  <a:gd name="T0" fmla="*/ 190 w 194"/>
                  <a:gd name="T1" fmla="*/ 0 h 80"/>
                  <a:gd name="T2" fmla="*/ 4 w 194"/>
                  <a:gd name="T3" fmla="*/ 0 h 80"/>
                  <a:gd name="T4" fmla="*/ 0 w 194"/>
                  <a:gd name="T5" fmla="*/ 4 h 80"/>
                  <a:gd name="T6" fmla="*/ 0 w 194"/>
                  <a:gd name="T7" fmla="*/ 76 h 80"/>
                  <a:gd name="T8" fmla="*/ 4 w 194"/>
                  <a:gd name="T9" fmla="*/ 80 h 80"/>
                  <a:gd name="T10" fmla="*/ 6 w 194"/>
                  <a:gd name="T11" fmla="*/ 80 h 80"/>
                  <a:gd name="T12" fmla="*/ 71 w 194"/>
                  <a:gd name="T13" fmla="*/ 80 h 80"/>
                  <a:gd name="T14" fmla="*/ 71 w 194"/>
                  <a:gd name="T15" fmla="*/ 76 h 80"/>
                  <a:gd name="T16" fmla="*/ 75 w 194"/>
                  <a:gd name="T17" fmla="*/ 72 h 80"/>
                  <a:gd name="T18" fmla="*/ 118 w 194"/>
                  <a:gd name="T19" fmla="*/ 72 h 80"/>
                  <a:gd name="T20" fmla="*/ 122 w 194"/>
                  <a:gd name="T21" fmla="*/ 76 h 80"/>
                  <a:gd name="T22" fmla="*/ 122 w 194"/>
                  <a:gd name="T23" fmla="*/ 80 h 80"/>
                  <a:gd name="T24" fmla="*/ 187 w 194"/>
                  <a:gd name="T25" fmla="*/ 80 h 80"/>
                  <a:gd name="T26" fmla="*/ 190 w 194"/>
                  <a:gd name="T27" fmla="*/ 80 h 80"/>
                  <a:gd name="T28" fmla="*/ 194 w 194"/>
                  <a:gd name="T29" fmla="*/ 76 h 80"/>
                  <a:gd name="T30" fmla="*/ 194 w 194"/>
                  <a:gd name="T31" fmla="*/ 4 h 80"/>
                  <a:gd name="T32" fmla="*/ 190 w 194"/>
                  <a:gd name="T33" fmla="*/ 0 h 80"/>
                  <a:gd name="T34" fmla="*/ 118 w 194"/>
                  <a:gd name="T35" fmla="*/ 42 h 80"/>
                  <a:gd name="T36" fmla="*/ 75 w 194"/>
                  <a:gd name="T37" fmla="*/ 42 h 80"/>
                  <a:gd name="T38" fmla="*/ 71 w 194"/>
                  <a:gd name="T39" fmla="*/ 38 h 80"/>
                  <a:gd name="T40" fmla="*/ 75 w 194"/>
                  <a:gd name="T41" fmla="*/ 34 h 80"/>
                  <a:gd name="T42" fmla="*/ 118 w 194"/>
                  <a:gd name="T43" fmla="*/ 34 h 80"/>
                  <a:gd name="T44" fmla="*/ 122 w 194"/>
                  <a:gd name="T45" fmla="*/ 38 h 80"/>
                  <a:gd name="T46" fmla="*/ 118 w 194"/>
                  <a:gd name="T47" fmla="*/ 42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94" h="80">
                    <a:moveTo>
                      <a:pt x="190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1" y="0"/>
                      <a:pt x="0" y="2"/>
                      <a:pt x="0" y="4"/>
                    </a:cubicBezTo>
                    <a:cubicBezTo>
                      <a:pt x="0" y="76"/>
                      <a:pt x="0" y="76"/>
                      <a:pt x="0" y="76"/>
                    </a:cubicBezTo>
                    <a:cubicBezTo>
                      <a:pt x="0" y="78"/>
                      <a:pt x="1" y="80"/>
                      <a:pt x="4" y="80"/>
                    </a:cubicBezTo>
                    <a:cubicBezTo>
                      <a:pt x="6" y="80"/>
                      <a:pt x="6" y="80"/>
                      <a:pt x="6" y="80"/>
                    </a:cubicBezTo>
                    <a:cubicBezTo>
                      <a:pt x="71" y="80"/>
                      <a:pt x="71" y="80"/>
                      <a:pt x="71" y="80"/>
                    </a:cubicBezTo>
                    <a:cubicBezTo>
                      <a:pt x="71" y="76"/>
                      <a:pt x="71" y="76"/>
                      <a:pt x="71" y="76"/>
                    </a:cubicBezTo>
                    <a:cubicBezTo>
                      <a:pt x="71" y="73"/>
                      <a:pt x="72" y="72"/>
                      <a:pt x="75" y="72"/>
                    </a:cubicBezTo>
                    <a:cubicBezTo>
                      <a:pt x="118" y="72"/>
                      <a:pt x="118" y="72"/>
                      <a:pt x="118" y="72"/>
                    </a:cubicBezTo>
                    <a:cubicBezTo>
                      <a:pt x="121" y="72"/>
                      <a:pt x="122" y="73"/>
                      <a:pt x="122" y="76"/>
                    </a:cubicBezTo>
                    <a:cubicBezTo>
                      <a:pt x="122" y="80"/>
                      <a:pt x="122" y="80"/>
                      <a:pt x="122" y="80"/>
                    </a:cubicBezTo>
                    <a:cubicBezTo>
                      <a:pt x="187" y="80"/>
                      <a:pt x="187" y="80"/>
                      <a:pt x="187" y="80"/>
                    </a:cubicBezTo>
                    <a:cubicBezTo>
                      <a:pt x="190" y="80"/>
                      <a:pt x="190" y="80"/>
                      <a:pt x="190" y="80"/>
                    </a:cubicBezTo>
                    <a:cubicBezTo>
                      <a:pt x="192" y="80"/>
                      <a:pt x="194" y="78"/>
                      <a:pt x="194" y="76"/>
                    </a:cubicBezTo>
                    <a:cubicBezTo>
                      <a:pt x="194" y="4"/>
                      <a:pt x="194" y="4"/>
                      <a:pt x="194" y="4"/>
                    </a:cubicBezTo>
                    <a:cubicBezTo>
                      <a:pt x="194" y="2"/>
                      <a:pt x="192" y="0"/>
                      <a:pt x="190" y="0"/>
                    </a:cubicBezTo>
                    <a:close/>
                    <a:moveTo>
                      <a:pt x="118" y="42"/>
                    </a:moveTo>
                    <a:cubicBezTo>
                      <a:pt x="75" y="42"/>
                      <a:pt x="75" y="42"/>
                      <a:pt x="75" y="42"/>
                    </a:cubicBezTo>
                    <a:cubicBezTo>
                      <a:pt x="72" y="42"/>
                      <a:pt x="71" y="40"/>
                      <a:pt x="71" y="38"/>
                    </a:cubicBezTo>
                    <a:cubicBezTo>
                      <a:pt x="71" y="36"/>
                      <a:pt x="72" y="34"/>
                      <a:pt x="75" y="34"/>
                    </a:cubicBezTo>
                    <a:cubicBezTo>
                      <a:pt x="118" y="34"/>
                      <a:pt x="118" y="34"/>
                      <a:pt x="118" y="34"/>
                    </a:cubicBezTo>
                    <a:cubicBezTo>
                      <a:pt x="121" y="34"/>
                      <a:pt x="122" y="36"/>
                      <a:pt x="122" y="38"/>
                    </a:cubicBezTo>
                    <a:cubicBezTo>
                      <a:pt x="122" y="40"/>
                      <a:pt x="121" y="42"/>
                      <a:pt x="118" y="4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4" name="Freeform 30"/>
              <p:cNvSpPr>
                <a:spLocks noEditPoints="1"/>
              </p:cNvSpPr>
              <p:nvPr/>
            </p:nvSpPr>
            <p:spPr bwMode="auto">
              <a:xfrm>
                <a:off x="6241" y="1399"/>
                <a:ext cx="235" cy="206"/>
              </a:xfrm>
              <a:custGeom>
                <a:avLst/>
                <a:gdLst>
                  <a:gd name="T0" fmla="*/ 0 w 137"/>
                  <a:gd name="T1" fmla="*/ 116 h 120"/>
                  <a:gd name="T2" fmla="*/ 4 w 137"/>
                  <a:gd name="T3" fmla="*/ 120 h 120"/>
                  <a:gd name="T4" fmla="*/ 47 w 137"/>
                  <a:gd name="T5" fmla="*/ 120 h 120"/>
                  <a:gd name="T6" fmla="*/ 47 w 137"/>
                  <a:gd name="T7" fmla="*/ 63 h 120"/>
                  <a:gd name="T8" fmla="*/ 51 w 137"/>
                  <a:gd name="T9" fmla="*/ 59 h 120"/>
                  <a:gd name="T10" fmla="*/ 86 w 137"/>
                  <a:gd name="T11" fmla="*/ 59 h 120"/>
                  <a:gd name="T12" fmla="*/ 90 w 137"/>
                  <a:gd name="T13" fmla="*/ 63 h 120"/>
                  <a:gd name="T14" fmla="*/ 90 w 137"/>
                  <a:gd name="T15" fmla="*/ 120 h 120"/>
                  <a:gd name="T16" fmla="*/ 133 w 137"/>
                  <a:gd name="T17" fmla="*/ 120 h 120"/>
                  <a:gd name="T18" fmla="*/ 137 w 137"/>
                  <a:gd name="T19" fmla="*/ 116 h 120"/>
                  <a:gd name="T20" fmla="*/ 137 w 137"/>
                  <a:gd name="T21" fmla="*/ 0 h 120"/>
                  <a:gd name="T22" fmla="*/ 0 w 137"/>
                  <a:gd name="T23" fmla="*/ 0 h 120"/>
                  <a:gd name="T24" fmla="*/ 0 w 137"/>
                  <a:gd name="T25" fmla="*/ 116 h 120"/>
                  <a:gd name="T26" fmla="*/ 110 w 137"/>
                  <a:gd name="T27" fmla="*/ 16 h 120"/>
                  <a:gd name="T28" fmla="*/ 114 w 137"/>
                  <a:gd name="T29" fmla="*/ 12 h 120"/>
                  <a:gd name="T30" fmla="*/ 118 w 137"/>
                  <a:gd name="T31" fmla="*/ 16 h 120"/>
                  <a:gd name="T32" fmla="*/ 118 w 137"/>
                  <a:gd name="T33" fmla="*/ 44 h 120"/>
                  <a:gd name="T34" fmla="*/ 114 w 137"/>
                  <a:gd name="T35" fmla="*/ 48 h 120"/>
                  <a:gd name="T36" fmla="*/ 110 w 137"/>
                  <a:gd name="T37" fmla="*/ 44 h 120"/>
                  <a:gd name="T38" fmla="*/ 110 w 137"/>
                  <a:gd name="T39" fmla="*/ 16 h 120"/>
                  <a:gd name="T40" fmla="*/ 110 w 137"/>
                  <a:gd name="T41" fmla="*/ 65 h 120"/>
                  <a:gd name="T42" fmla="*/ 114 w 137"/>
                  <a:gd name="T43" fmla="*/ 61 h 120"/>
                  <a:gd name="T44" fmla="*/ 118 w 137"/>
                  <a:gd name="T45" fmla="*/ 65 h 120"/>
                  <a:gd name="T46" fmla="*/ 118 w 137"/>
                  <a:gd name="T47" fmla="*/ 94 h 120"/>
                  <a:gd name="T48" fmla="*/ 114 w 137"/>
                  <a:gd name="T49" fmla="*/ 98 h 120"/>
                  <a:gd name="T50" fmla="*/ 110 w 137"/>
                  <a:gd name="T51" fmla="*/ 94 h 120"/>
                  <a:gd name="T52" fmla="*/ 110 w 137"/>
                  <a:gd name="T53" fmla="*/ 65 h 120"/>
                  <a:gd name="T54" fmla="*/ 80 w 137"/>
                  <a:gd name="T55" fmla="*/ 16 h 120"/>
                  <a:gd name="T56" fmla="*/ 84 w 137"/>
                  <a:gd name="T57" fmla="*/ 12 h 120"/>
                  <a:gd name="T58" fmla="*/ 88 w 137"/>
                  <a:gd name="T59" fmla="*/ 16 h 120"/>
                  <a:gd name="T60" fmla="*/ 88 w 137"/>
                  <a:gd name="T61" fmla="*/ 44 h 120"/>
                  <a:gd name="T62" fmla="*/ 84 w 137"/>
                  <a:gd name="T63" fmla="*/ 48 h 120"/>
                  <a:gd name="T64" fmla="*/ 80 w 137"/>
                  <a:gd name="T65" fmla="*/ 44 h 120"/>
                  <a:gd name="T66" fmla="*/ 80 w 137"/>
                  <a:gd name="T67" fmla="*/ 16 h 120"/>
                  <a:gd name="T68" fmla="*/ 49 w 137"/>
                  <a:gd name="T69" fmla="*/ 16 h 120"/>
                  <a:gd name="T70" fmla="*/ 53 w 137"/>
                  <a:gd name="T71" fmla="*/ 12 h 120"/>
                  <a:gd name="T72" fmla="*/ 57 w 137"/>
                  <a:gd name="T73" fmla="*/ 16 h 120"/>
                  <a:gd name="T74" fmla="*/ 57 w 137"/>
                  <a:gd name="T75" fmla="*/ 44 h 120"/>
                  <a:gd name="T76" fmla="*/ 53 w 137"/>
                  <a:gd name="T77" fmla="*/ 48 h 120"/>
                  <a:gd name="T78" fmla="*/ 49 w 137"/>
                  <a:gd name="T79" fmla="*/ 44 h 120"/>
                  <a:gd name="T80" fmla="*/ 49 w 137"/>
                  <a:gd name="T81" fmla="*/ 16 h 120"/>
                  <a:gd name="T82" fmla="*/ 19 w 137"/>
                  <a:gd name="T83" fmla="*/ 16 h 120"/>
                  <a:gd name="T84" fmla="*/ 23 w 137"/>
                  <a:gd name="T85" fmla="*/ 12 h 120"/>
                  <a:gd name="T86" fmla="*/ 27 w 137"/>
                  <a:gd name="T87" fmla="*/ 16 h 120"/>
                  <a:gd name="T88" fmla="*/ 27 w 137"/>
                  <a:gd name="T89" fmla="*/ 44 h 120"/>
                  <a:gd name="T90" fmla="*/ 23 w 137"/>
                  <a:gd name="T91" fmla="*/ 48 h 120"/>
                  <a:gd name="T92" fmla="*/ 19 w 137"/>
                  <a:gd name="T93" fmla="*/ 44 h 120"/>
                  <a:gd name="T94" fmla="*/ 19 w 137"/>
                  <a:gd name="T95" fmla="*/ 16 h 120"/>
                  <a:gd name="T96" fmla="*/ 19 w 137"/>
                  <a:gd name="T97" fmla="*/ 65 h 120"/>
                  <a:gd name="T98" fmla="*/ 23 w 137"/>
                  <a:gd name="T99" fmla="*/ 61 h 120"/>
                  <a:gd name="T100" fmla="*/ 27 w 137"/>
                  <a:gd name="T101" fmla="*/ 65 h 120"/>
                  <a:gd name="T102" fmla="*/ 27 w 137"/>
                  <a:gd name="T103" fmla="*/ 94 h 120"/>
                  <a:gd name="T104" fmla="*/ 23 w 137"/>
                  <a:gd name="T105" fmla="*/ 98 h 120"/>
                  <a:gd name="T106" fmla="*/ 19 w 137"/>
                  <a:gd name="T107" fmla="*/ 94 h 120"/>
                  <a:gd name="T108" fmla="*/ 19 w 137"/>
                  <a:gd name="T109" fmla="*/ 65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37" h="120">
                    <a:moveTo>
                      <a:pt x="0" y="116"/>
                    </a:moveTo>
                    <a:cubicBezTo>
                      <a:pt x="0" y="118"/>
                      <a:pt x="1" y="120"/>
                      <a:pt x="4" y="120"/>
                    </a:cubicBezTo>
                    <a:cubicBezTo>
                      <a:pt x="47" y="120"/>
                      <a:pt x="47" y="120"/>
                      <a:pt x="47" y="120"/>
                    </a:cubicBezTo>
                    <a:cubicBezTo>
                      <a:pt x="47" y="63"/>
                      <a:pt x="47" y="63"/>
                      <a:pt x="47" y="63"/>
                    </a:cubicBezTo>
                    <a:cubicBezTo>
                      <a:pt x="47" y="61"/>
                      <a:pt x="49" y="59"/>
                      <a:pt x="51" y="59"/>
                    </a:cubicBezTo>
                    <a:cubicBezTo>
                      <a:pt x="86" y="59"/>
                      <a:pt x="86" y="59"/>
                      <a:pt x="86" y="59"/>
                    </a:cubicBezTo>
                    <a:cubicBezTo>
                      <a:pt x="88" y="59"/>
                      <a:pt x="90" y="61"/>
                      <a:pt x="90" y="63"/>
                    </a:cubicBezTo>
                    <a:cubicBezTo>
                      <a:pt x="90" y="120"/>
                      <a:pt x="90" y="120"/>
                      <a:pt x="90" y="120"/>
                    </a:cubicBezTo>
                    <a:cubicBezTo>
                      <a:pt x="133" y="120"/>
                      <a:pt x="133" y="120"/>
                      <a:pt x="133" y="120"/>
                    </a:cubicBezTo>
                    <a:cubicBezTo>
                      <a:pt x="136" y="120"/>
                      <a:pt x="137" y="118"/>
                      <a:pt x="137" y="116"/>
                    </a:cubicBezTo>
                    <a:cubicBezTo>
                      <a:pt x="137" y="0"/>
                      <a:pt x="137" y="0"/>
                      <a:pt x="137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116"/>
                    </a:lnTo>
                    <a:close/>
                    <a:moveTo>
                      <a:pt x="110" y="16"/>
                    </a:moveTo>
                    <a:cubicBezTo>
                      <a:pt x="110" y="13"/>
                      <a:pt x="112" y="12"/>
                      <a:pt x="114" y="12"/>
                    </a:cubicBezTo>
                    <a:cubicBezTo>
                      <a:pt x="116" y="12"/>
                      <a:pt x="118" y="13"/>
                      <a:pt x="118" y="16"/>
                    </a:cubicBezTo>
                    <a:cubicBezTo>
                      <a:pt x="118" y="44"/>
                      <a:pt x="118" y="44"/>
                      <a:pt x="118" y="44"/>
                    </a:cubicBezTo>
                    <a:cubicBezTo>
                      <a:pt x="118" y="46"/>
                      <a:pt x="116" y="48"/>
                      <a:pt x="114" y="48"/>
                    </a:cubicBezTo>
                    <a:cubicBezTo>
                      <a:pt x="112" y="48"/>
                      <a:pt x="110" y="46"/>
                      <a:pt x="110" y="44"/>
                    </a:cubicBezTo>
                    <a:lnTo>
                      <a:pt x="110" y="16"/>
                    </a:lnTo>
                    <a:close/>
                    <a:moveTo>
                      <a:pt x="110" y="65"/>
                    </a:moveTo>
                    <a:cubicBezTo>
                      <a:pt x="110" y="63"/>
                      <a:pt x="112" y="61"/>
                      <a:pt x="114" y="61"/>
                    </a:cubicBezTo>
                    <a:cubicBezTo>
                      <a:pt x="116" y="61"/>
                      <a:pt x="118" y="63"/>
                      <a:pt x="118" y="65"/>
                    </a:cubicBezTo>
                    <a:cubicBezTo>
                      <a:pt x="118" y="94"/>
                      <a:pt x="118" y="94"/>
                      <a:pt x="118" y="94"/>
                    </a:cubicBezTo>
                    <a:cubicBezTo>
                      <a:pt x="118" y="96"/>
                      <a:pt x="116" y="98"/>
                      <a:pt x="114" y="98"/>
                    </a:cubicBezTo>
                    <a:cubicBezTo>
                      <a:pt x="112" y="98"/>
                      <a:pt x="110" y="96"/>
                      <a:pt x="110" y="94"/>
                    </a:cubicBezTo>
                    <a:lnTo>
                      <a:pt x="110" y="65"/>
                    </a:lnTo>
                    <a:close/>
                    <a:moveTo>
                      <a:pt x="80" y="16"/>
                    </a:moveTo>
                    <a:cubicBezTo>
                      <a:pt x="80" y="13"/>
                      <a:pt x="81" y="12"/>
                      <a:pt x="84" y="12"/>
                    </a:cubicBezTo>
                    <a:cubicBezTo>
                      <a:pt x="86" y="12"/>
                      <a:pt x="88" y="13"/>
                      <a:pt x="88" y="16"/>
                    </a:cubicBezTo>
                    <a:cubicBezTo>
                      <a:pt x="88" y="44"/>
                      <a:pt x="88" y="44"/>
                      <a:pt x="88" y="44"/>
                    </a:cubicBezTo>
                    <a:cubicBezTo>
                      <a:pt x="88" y="46"/>
                      <a:pt x="86" y="48"/>
                      <a:pt x="84" y="48"/>
                    </a:cubicBezTo>
                    <a:cubicBezTo>
                      <a:pt x="81" y="48"/>
                      <a:pt x="80" y="46"/>
                      <a:pt x="80" y="44"/>
                    </a:cubicBezTo>
                    <a:lnTo>
                      <a:pt x="80" y="16"/>
                    </a:lnTo>
                    <a:close/>
                    <a:moveTo>
                      <a:pt x="49" y="16"/>
                    </a:moveTo>
                    <a:cubicBezTo>
                      <a:pt x="49" y="13"/>
                      <a:pt x="51" y="12"/>
                      <a:pt x="53" y="12"/>
                    </a:cubicBezTo>
                    <a:cubicBezTo>
                      <a:pt x="56" y="12"/>
                      <a:pt x="57" y="13"/>
                      <a:pt x="57" y="16"/>
                    </a:cubicBezTo>
                    <a:cubicBezTo>
                      <a:pt x="57" y="44"/>
                      <a:pt x="57" y="44"/>
                      <a:pt x="57" y="44"/>
                    </a:cubicBezTo>
                    <a:cubicBezTo>
                      <a:pt x="57" y="46"/>
                      <a:pt x="56" y="48"/>
                      <a:pt x="53" y="48"/>
                    </a:cubicBezTo>
                    <a:cubicBezTo>
                      <a:pt x="51" y="48"/>
                      <a:pt x="49" y="46"/>
                      <a:pt x="49" y="44"/>
                    </a:cubicBezTo>
                    <a:lnTo>
                      <a:pt x="49" y="16"/>
                    </a:lnTo>
                    <a:close/>
                    <a:moveTo>
                      <a:pt x="19" y="16"/>
                    </a:moveTo>
                    <a:cubicBezTo>
                      <a:pt x="19" y="13"/>
                      <a:pt x="21" y="12"/>
                      <a:pt x="23" y="12"/>
                    </a:cubicBezTo>
                    <a:cubicBezTo>
                      <a:pt x="25" y="12"/>
                      <a:pt x="27" y="13"/>
                      <a:pt x="27" y="16"/>
                    </a:cubicBezTo>
                    <a:cubicBezTo>
                      <a:pt x="27" y="44"/>
                      <a:pt x="27" y="44"/>
                      <a:pt x="27" y="44"/>
                    </a:cubicBezTo>
                    <a:cubicBezTo>
                      <a:pt x="27" y="46"/>
                      <a:pt x="25" y="48"/>
                      <a:pt x="23" y="48"/>
                    </a:cubicBezTo>
                    <a:cubicBezTo>
                      <a:pt x="21" y="48"/>
                      <a:pt x="19" y="46"/>
                      <a:pt x="19" y="44"/>
                    </a:cubicBezTo>
                    <a:lnTo>
                      <a:pt x="19" y="16"/>
                    </a:lnTo>
                    <a:close/>
                    <a:moveTo>
                      <a:pt x="19" y="65"/>
                    </a:moveTo>
                    <a:cubicBezTo>
                      <a:pt x="19" y="63"/>
                      <a:pt x="21" y="61"/>
                      <a:pt x="23" y="61"/>
                    </a:cubicBezTo>
                    <a:cubicBezTo>
                      <a:pt x="25" y="61"/>
                      <a:pt x="27" y="63"/>
                      <a:pt x="27" y="65"/>
                    </a:cubicBezTo>
                    <a:cubicBezTo>
                      <a:pt x="27" y="94"/>
                      <a:pt x="27" y="94"/>
                      <a:pt x="27" y="94"/>
                    </a:cubicBezTo>
                    <a:cubicBezTo>
                      <a:pt x="27" y="96"/>
                      <a:pt x="25" y="98"/>
                      <a:pt x="23" y="98"/>
                    </a:cubicBezTo>
                    <a:cubicBezTo>
                      <a:pt x="21" y="98"/>
                      <a:pt x="19" y="96"/>
                      <a:pt x="19" y="94"/>
                    </a:cubicBezTo>
                    <a:lnTo>
                      <a:pt x="19" y="65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5" name="Freeform 31"/>
              <p:cNvSpPr/>
              <p:nvPr/>
            </p:nvSpPr>
            <p:spPr bwMode="auto">
              <a:xfrm>
                <a:off x="6191" y="1258"/>
                <a:ext cx="335" cy="127"/>
              </a:xfrm>
              <a:custGeom>
                <a:avLst/>
                <a:gdLst>
                  <a:gd name="T0" fmla="*/ 193 w 195"/>
                  <a:gd name="T1" fmla="*/ 67 h 74"/>
                  <a:gd name="T2" fmla="*/ 100 w 195"/>
                  <a:gd name="T3" fmla="*/ 1 h 74"/>
                  <a:gd name="T4" fmla="*/ 95 w 195"/>
                  <a:gd name="T5" fmla="*/ 1 h 74"/>
                  <a:gd name="T6" fmla="*/ 2 w 195"/>
                  <a:gd name="T7" fmla="*/ 67 h 74"/>
                  <a:gd name="T8" fmla="*/ 1 w 195"/>
                  <a:gd name="T9" fmla="*/ 71 h 74"/>
                  <a:gd name="T10" fmla="*/ 5 w 195"/>
                  <a:gd name="T11" fmla="*/ 74 h 74"/>
                  <a:gd name="T12" fmla="*/ 29 w 195"/>
                  <a:gd name="T13" fmla="*/ 74 h 74"/>
                  <a:gd name="T14" fmla="*/ 166 w 195"/>
                  <a:gd name="T15" fmla="*/ 74 h 74"/>
                  <a:gd name="T16" fmla="*/ 191 w 195"/>
                  <a:gd name="T17" fmla="*/ 74 h 74"/>
                  <a:gd name="T18" fmla="*/ 194 w 195"/>
                  <a:gd name="T19" fmla="*/ 71 h 74"/>
                  <a:gd name="T20" fmla="*/ 193 w 195"/>
                  <a:gd name="T21" fmla="*/ 67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95" h="74">
                    <a:moveTo>
                      <a:pt x="193" y="67"/>
                    </a:moveTo>
                    <a:cubicBezTo>
                      <a:pt x="100" y="1"/>
                      <a:pt x="100" y="1"/>
                      <a:pt x="100" y="1"/>
                    </a:cubicBezTo>
                    <a:cubicBezTo>
                      <a:pt x="98" y="0"/>
                      <a:pt x="97" y="0"/>
                      <a:pt x="95" y="1"/>
                    </a:cubicBezTo>
                    <a:cubicBezTo>
                      <a:pt x="2" y="67"/>
                      <a:pt x="2" y="67"/>
                      <a:pt x="2" y="67"/>
                    </a:cubicBezTo>
                    <a:cubicBezTo>
                      <a:pt x="1" y="68"/>
                      <a:pt x="0" y="69"/>
                      <a:pt x="1" y="71"/>
                    </a:cubicBezTo>
                    <a:cubicBezTo>
                      <a:pt x="1" y="73"/>
                      <a:pt x="3" y="74"/>
                      <a:pt x="5" y="74"/>
                    </a:cubicBezTo>
                    <a:cubicBezTo>
                      <a:pt x="29" y="74"/>
                      <a:pt x="29" y="74"/>
                      <a:pt x="29" y="74"/>
                    </a:cubicBezTo>
                    <a:cubicBezTo>
                      <a:pt x="166" y="74"/>
                      <a:pt x="166" y="74"/>
                      <a:pt x="166" y="74"/>
                    </a:cubicBezTo>
                    <a:cubicBezTo>
                      <a:pt x="191" y="74"/>
                      <a:pt x="191" y="74"/>
                      <a:pt x="191" y="74"/>
                    </a:cubicBezTo>
                    <a:cubicBezTo>
                      <a:pt x="192" y="74"/>
                      <a:pt x="194" y="73"/>
                      <a:pt x="194" y="71"/>
                    </a:cubicBezTo>
                    <a:cubicBezTo>
                      <a:pt x="195" y="69"/>
                      <a:pt x="194" y="68"/>
                      <a:pt x="193" y="67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6" name="Freeform 32"/>
              <p:cNvSpPr/>
              <p:nvPr/>
            </p:nvSpPr>
            <p:spPr bwMode="auto">
              <a:xfrm>
                <a:off x="5534" y="1576"/>
                <a:ext cx="209" cy="52"/>
              </a:xfrm>
              <a:custGeom>
                <a:avLst/>
                <a:gdLst>
                  <a:gd name="T0" fmla="*/ 121 w 122"/>
                  <a:gd name="T1" fmla="*/ 24 h 30"/>
                  <a:gd name="T2" fmla="*/ 107 w 122"/>
                  <a:gd name="T3" fmla="*/ 2 h 30"/>
                  <a:gd name="T4" fmla="*/ 104 w 122"/>
                  <a:gd name="T5" fmla="*/ 0 h 30"/>
                  <a:gd name="T6" fmla="*/ 62 w 122"/>
                  <a:gd name="T7" fmla="*/ 0 h 30"/>
                  <a:gd name="T8" fmla="*/ 60 w 122"/>
                  <a:gd name="T9" fmla="*/ 0 h 30"/>
                  <a:gd name="T10" fmla="*/ 18 w 122"/>
                  <a:gd name="T11" fmla="*/ 0 h 30"/>
                  <a:gd name="T12" fmla="*/ 15 w 122"/>
                  <a:gd name="T13" fmla="*/ 2 h 30"/>
                  <a:gd name="T14" fmla="*/ 1 w 122"/>
                  <a:gd name="T15" fmla="*/ 24 h 30"/>
                  <a:gd name="T16" fmla="*/ 2 w 122"/>
                  <a:gd name="T17" fmla="*/ 29 h 30"/>
                  <a:gd name="T18" fmla="*/ 4 w 122"/>
                  <a:gd name="T19" fmla="*/ 30 h 30"/>
                  <a:gd name="T20" fmla="*/ 8 w 122"/>
                  <a:gd name="T21" fmla="*/ 28 h 30"/>
                  <a:gd name="T22" fmla="*/ 20 w 122"/>
                  <a:gd name="T23" fmla="*/ 8 h 30"/>
                  <a:gd name="T24" fmla="*/ 60 w 122"/>
                  <a:gd name="T25" fmla="*/ 8 h 30"/>
                  <a:gd name="T26" fmla="*/ 62 w 122"/>
                  <a:gd name="T27" fmla="*/ 8 h 30"/>
                  <a:gd name="T28" fmla="*/ 102 w 122"/>
                  <a:gd name="T29" fmla="*/ 8 h 30"/>
                  <a:gd name="T30" fmla="*/ 114 w 122"/>
                  <a:gd name="T31" fmla="*/ 28 h 30"/>
                  <a:gd name="T32" fmla="*/ 118 w 122"/>
                  <a:gd name="T33" fmla="*/ 30 h 30"/>
                  <a:gd name="T34" fmla="*/ 120 w 122"/>
                  <a:gd name="T35" fmla="*/ 29 h 30"/>
                  <a:gd name="T36" fmla="*/ 121 w 122"/>
                  <a:gd name="T37" fmla="*/ 24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22" h="30">
                    <a:moveTo>
                      <a:pt x="121" y="24"/>
                    </a:moveTo>
                    <a:cubicBezTo>
                      <a:pt x="107" y="2"/>
                      <a:pt x="107" y="2"/>
                      <a:pt x="107" y="2"/>
                    </a:cubicBezTo>
                    <a:cubicBezTo>
                      <a:pt x="106" y="1"/>
                      <a:pt x="105" y="0"/>
                      <a:pt x="104" y="0"/>
                    </a:cubicBezTo>
                    <a:cubicBezTo>
                      <a:pt x="62" y="0"/>
                      <a:pt x="62" y="0"/>
                      <a:pt x="62" y="0"/>
                    </a:cubicBezTo>
                    <a:cubicBezTo>
                      <a:pt x="60" y="0"/>
                      <a:pt x="60" y="0"/>
                      <a:pt x="60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17" y="0"/>
                      <a:pt x="15" y="1"/>
                      <a:pt x="15" y="2"/>
                    </a:cubicBezTo>
                    <a:cubicBezTo>
                      <a:pt x="1" y="24"/>
                      <a:pt x="1" y="24"/>
                      <a:pt x="1" y="24"/>
                    </a:cubicBezTo>
                    <a:cubicBezTo>
                      <a:pt x="0" y="26"/>
                      <a:pt x="0" y="28"/>
                      <a:pt x="2" y="29"/>
                    </a:cubicBezTo>
                    <a:cubicBezTo>
                      <a:pt x="3" y="30"/>
                      <a:pt x="3" y="30"/>
                      <a:pt x="4" y="30"/>
                    </a:cubicBezTo>
                    <a:cubicBezTo>
                      <a:pt x="6" y="30"/>
                      <a:pt x="7" y="29"/>
                      <a:pt x="8" y="28"/>
                    </a:cubicBezTo>
                    <a:cubicBezTo>
                      <a:pt x="20" y="8"/>
                      <a:pt x="20" y="8"/>
                      <a:pt x="20" y="8"/>
                    </a:cubicBezTo>
                    <a:cubicBezTo>
                      <a:pt x="60" y="8"/>
                      <a:pt x="60" y="8"/>
                      <a:pt x="60" y="8"/>
                    </a:cubicBezTo>
                    <a:cubicBezTo>
                      <a:pt x="62" y="8"/>
                      <a:pt x="62" y="8"/>
                      <a:pt x="62" y="8"/>
                    </a:cubicBezTo>
                    <a:cubicBezTo>
                      <a:pt x="102" y="8"/>
                      <a:pt x="102" y="8"/>
                      <a:pt x="102" y="8"/>
                    </a:cubicBezTo>
                    <a:cubicBezTo>
                      <a:pt x="114" y="28"/>
                      <a:pt x="114" y="28"/>
                      <a:pt x="114" y="28"/>
                    </a:cubicBezTo>
                    <a:cubicBezTo>
                      <a:pt x="115" y="29"/>
                      <a:pt x="116" y="30"/>
                      <a:pt x="118" y="30"/>
                    </a:cubicBezTo>
                    <a:cubicBezTo>
                      <a:pt x="118" y="30"/>
                      <a:pt x="119" y="30"/>
                      <a:pt x="120" y="29"/>
                    </a:cubicBezTo>
                    <a:cubicBezTo>
                      <a:pt x="122" y="28"/>
                      <a:pt x="122" y="26"/>
                      <a:pt x="121" y="2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7" name="Freeform 33"/>
              <p:cNvSpPr/>
              <p:nvPr/>
            </p:nvSpPr>
            <p:spPr bwMode="auto">
              <a:xfrm>
                <a:off x="5472" y="1272"/>
                <a:ext cx="104" cy="94"/>
              </a:xfrm>
              <a:custGeom>
                <a:avLst/>
                <a:gdLst>
                  <a:gd name="T0" fmla="*/ 33 w 61"/>
                  <a:gd name="T1" fmla="*/ 0 h 55"/>
                  <a:gd name="T2" fmla="*/ 0 w 61"/>
                  <a:gd name="T3" fmla="*/ 33 h 55"/>
                  <a:gd name="T4" fmla="*/ 7 w 61"/>
                  <a:gd name="T5" fmla="*/ 54 h 55"/>
                  <a:gd name="T6" fmla="*/ 10 w 61"/>
                  <a:gd name="T7" fmla="*/ 55 h 55"/>
                  <a:gd name="T8" fmla="*/ 13 w 61"/>
                  <a:gd name="T9" fmla="*/ 55 h 55"/>
                  <a:gd name="T10" fmla="*/ 59 w 61"/>
                  <a:gd name="T11" fmla="*/ 19 h 55"/>
                  <a:gd name="T12" fmla="*/ 60 w 61"/>
                  <a:gd name="T13" fmla="*/ 13 h 55"/>
                  <a:gd name="T14" fmla="*/ 33 w 61"/>
                  <a:gd name="T15" fmla="*/ 0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1" h="55">
                    <a:moveTo>
                      <a:pt x="33" y="0"/>
                    </a:moveTo>
                    <a:cubicBezTo>
                      <a:pt x="15" y="0"/>
                      <a:pt x="0" y="15"/>
                      <a:pt x="0" y="33"/>
                    </a:cubicBezTo>
                    <a:cubicBezTo>
                      <a:pt x="0" y="41"/>
                      <a:pt x="2" y="48"/>
                      <a:pt x="7" y="54"/>
                    </a:cubicBezTo>
                    <a:cubicBezTo>
                      <a:pt x="8" y="55"/>
                      <a:pt x="9" y="55"/>
                      <a:pt x="10" y="55"/>
                    </a:cubicBezTo>
                    <a:cubicBezTo>
                      <a:pt x="11" y="55"/>
                      <a:pt x="12" y="55"/>
                      <a:pt x="13" y="55"/>
                    </a:cubicBezTo>
                    <a:cubicBezTo>
                      <a:pt x="59" y="19"/>
                      <a:pt x="59" y="19"/>
                      <a:pt x="59" y="19"/>
                    </a:cubicBezTo>
                    <a:cubicBezTo>
                      <a:pt x="61" y="17"/>
                      <a:pt x="61" y="15"/>
                      <a:pt x="60" y="13"/>
                    </a:cubicBezTo>
                    <a:cubicBezTo>
                      <a:pt x="54" y="5"/>
                      <a:pt x="44" y="0"/>
                      <a:pt x="33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8" name="Freeform 34"/>
              <p:cNvSpPr/>
              <p:nvPr/>
            </p:nvSpPr>
            <p:spPr bwMode="auto">
              <a:xfrm>
                <a:off x="5700" y="1272"/>
                <a:ext cx="105" cy="94"/>
              </a:xfrm>
              <a:custGeom>
                <a:avLst/>
                <a:gdLst>
                  <a:gd name="T0" fmla="*/ 28 w 61"/>
                  <a:gd name="T1" fmla="*/ 0 h 55"/>
                  <a:gd name="T2" fmla="*/ 1 w 61"/>
                  <a:gd name="T3" fmla="*/ 13 h 55"/>
                  <a:gd name="T4" fmla="*/ 2 w 61"/>
                  <a:gd name="T5" fmla="*/ 19 h 55"/>
                  <a:gd name="T6" fmla="*/ 48 w 61"/>
                  <a:gd name="T7" fmla="*/ 55 h 55"/>
                  <a:gd name="T8" fmla="*/ 51 w 61"/>
                  <a:gd name="T9" fmla="*/ 55 h 55"/>
                  <a:gd name="T10" fmla="*/ 54 w 61"/>
                  <a:gd name="T11" fmla="*/ 54 h 55"/>
                  <a:gd name="T12" fmla="*/ 61 w 61"/>
                  <a:gd name="T13" fmla="*/ 33 h 55"/>
                  <a:gd name="T14" fmla="*/ 28 w 61"/>
                  <a:gd name="T15" fmla="*/ 0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1" h="55">
                    <a:moveTo>
                      <a:pt x="28" y="0"/>
                    </a:moveTo>
                    <a:cubicBezTo>
                      <a:pt x="17" y="0"/>
                      <a:pt x="7" y="5"/>
                      <a:pt x="1" y="13"/>
                    </a:cubicBezTo>
                    <a:cubicBezTo>
                      <a:pt x="0" y="15"/>
                      <a:pt x="0" y="17"/>
                      <a:pt x="2" y="19"/>
                    </a:cubicBezTo>
                    <a:cubicBezTo>
                      <a:pt x="48" y="55"/>
                      <a:pt x="48" y="55"/>
                      <a:pt x="48" y="55"/>
                    </a:cubicBezTo>
                    <a:cubicBezTo>
                      <a:pt x="49" y="55"/>
                      <a:pt x="50" y="55"/>
                      <a:pt x="51" y="55"/>
                    </a:cubicBezTo>
                    <a:cubicBezTo>
                      <a:pt x="52" y="55"/>
                      <a:pt x="53" y="55"/>
                      <a:pt x="54" y="54"/>
                    </a:cubicBezTo>
                    <a:cubicBezTo>
                      <a:pt x="58" y="48"/>
                      <a:pt x="61" y="41"/>
                      <a:pt x="61" y="33"/>
                    </a:cubicBezTo>
                    <a:cubicBezTo>
                      <a:pt x="61" y="15"/>
                      <a:pt x="46" y="0"/>
                      <a:pt x="28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9" name="Freeform 35"/>
              <p:cNvSpPr/>
              <p:nvPr/>
            </p:nvSpPr>
            <p:spPr bwMode="auto">
              <a:xfrm>
                <a:off x="3326" y="581"/>
                <a:ext cx="317" cy="212"/>
              </a:xfrm>
              <a:custGeom>
                <a:avLst/>
                <a:gdLst>
                  <a:gd name="T0" fmla="*/ 185 w 185"/>
                  <a:gd name="T1" fmla="*/ 37 h 123"/>
                  <a:gd name="T2" fmla="*/ 183 w 185"/>
                  <a:gd name="T3" fmla="*/ 35 h 123"/>
                  <a:gd name="T4" fmla="*/ 90 w 185"/>
                  <a:gd name="T5" fmla="*/ 1 h 123"/>
                  <a:gd name="T6" fmla="*/ 86 w 185"/>
                  <a:gd name="T7" fmla="*/ 2 h 123"/>
                  <a:gd name="T8" fmla="*/ 2 w 185"/>
                  <a:gd name="T9" fmla="*/ 74 h 123"/>
                  <a:gd name="T10" fmla="*/ 1 w 185"/>
                  <a:gd name="T11" fmla="*/ 77 h 123"/>
                  <a:gd name="T12" fmla="*/ 3 w 185"/>
                  <a:gd name="T13" fmla="*/ 80 h 123"/>
                  <a:gd name="T14" fmla="*/ 99 w 185"/>
                  <a:gd name="T15" fmla="*/ 123 h 123"/>
                  <a:gd name="T16" fmla="*/ 101 w 185"/>
                  <a:gd name="T17" fmla="*/ 123 h 123"/>
                  <a:gd name="T18" fmla="*/ 104 w 185"/>
                  <a:gd name="T19" fmla="*/ 122 h 123"/>
                  <a:gd name="T20" fmla="*/ 184 w 185"/>
                  <a:gd name="T21" fmla="*/ 41 h 123"/>
                  <a:gd name="T22" fmla="*/ 185 w 185"/>
                  <a:gd name="T23" fmla="*/ 37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85" h="123">
                    <a:moveTo>
                      <a:pt x="185" y="37"/>
                    </a:moveTo>
                    <a:cubicBezTo>
                      <a:pt x="185" y="36"/>
                      <a:pt x="184" y="35"/>
                      <a:pt x="183" y="35"/>
                    </a:cubicBezTo>
                    <a:cubicBezTo>
                      <a:pt x="90" y="1"/>
                      <a:pt x="90" y="1"/>
                      <a:pt x="90" y="1"/>
                    </a:cubicBezTo>
                    <a:cubicBezTo>
                      <a:pt x="88" y="0"/>
                      <a:pt x="87" y="1"/>
                      <a:pt x="86" y="2"/>
                    </a:cubicBezTo>
                    <a:cubicBezTo>
                      <a:pt x="2" y="74"/>
                      <a:pt x="2" y="74"/>
                      <a:pt x="2" y="74"/>
                    </a:cubicBezTo>
                    <a:cubicBezTo>
                      <a:pt x="1" y="75"/>
                      <a:pt x="0" y="76"/>
                      <a:pt x="1" y="77"/>
                    </a:cubicBezTo>
                    <a:cubicBezTo>
                      <a:pt x="1" y="79"/>
                      <a:pt x="2" y="80"/>
                      <a:pt x="3" y="80"/>
                    </a:cubicBezTo>
                    <a:cubicBezTo>
                      <a:pt x="99" y="123"/>
                      <a:pt x="99" y="123"/>
                      <a:pt x="99" y="123"/>
                    </a:cubicBezTo>
                    <a:cubicBezTo>
                      <a:pt x="100" y="123"/>
                      <a:pt x="101" y="123"/>
                      <a:pt x="101" y="123"/>
                    </a:cubicBezTo>
                    <a:cubicBezTo>
                      <a:pt x="102" y="123"/>
                      <a:pt x="103" y="123"/>
                      <a:pt x="104" y="122"/>
                    </a:cubicBezTo>
                    <a:cubicBezTo>
                      <a:pt x="184" y="41"/>
                      <a:pt x="184" y="41"/>
                      <a:pt x="184" y="41"/>
                    </a:cubicBezTo>
                    <a:cubicBezTo>
                      <a:pt x="185" y="40"/>
                      <a:pt x="185" y="39"/>
                      <a:pt x="185" y="37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0" name="Freeform 36"/>
              <p:cNvSpPr/>
              <p:nvPr/>
            </p:nvSpPr>
            <p:spPr bwMode="auto">
              <a:xfrm>
                <a:off x="3310" y="705"/>
                <a:ext cx="323" cy="141"/>
              </a:xfrm>
              <a:custGeom>
                <a:avLst/>
                <a:gdLst>
                  <a:gd name="T0" fmla="*/ 111 w 188"/>
                  <a:gd name="T1" fmla="*/ 82 h 82"/>
                  <a:gd name="T2" fmla="*/ 109 w 188"/>
                  <a:gd name="T3" fmla="*/ 82 h 82"/>
                  <a:gd name="T4" fmla="*/ 16 w 188"/>
                  <a:gd name="T5" fmla="*/ 42 h 82"/>
                  <a:gd name="T6" fmla="*/ 0 w 188"/>
                  <a:gd name="T7" fmla="*/ 20 h 82"/>
                  <a:gd name="T8" fmla="*/ 12 w 188"/>
                  <a:gd name="T9" fmla="*/ 1 h 82"/>
                  <a:gd name="T10" fmla="*/ 17 w 188"/>
                  <a:gd name="T11" fmla="*/ 3 h 82"/>
                  <a:gd name="T12" fmla="*/ 15 w 188"/>
                  <a:gd name="T13" fmla="*/ 8 h 82"/>
                  <a:gd name="T14" fmla="*/ 8 w 188"/>
                  <a:gd name="T15" fmla="*/ 20 h 82"/>
                  <a:gd name="T16" fmla="*/ 19 w 188"/>
                  <a:gd name="T17" fmla="*/ 34 h 82"/>
                  <a:gd name="T18" fmla="*/ 110 w 188"/>
                  <a:gd name="T19" fmla="*/ 73 h 82"/>
                  <a:gd name="T20" fmla="*/ 180 w 188"/>
                  <a:gd name="T21" fmla="*/ 2 h 82"/>
                  <a:gd name="T22" fmla="*/ 186 w 188"/>
                  <a:gd name="T23" fmla="*/ 2 h 82"/>
                  <a:gd name="T24" fmla="*/ 186 w 188"/>
                  <a:gd name="T25" fmla="*/ 7 h 82"/>
                  <a:gd name="T26" fmla="*/ 114 w 188"/>
                  <a:gd name="T27" fmla="*/ 81 h 82"/>
                  <a:gd name="T28" fmla="*/ 111 w 188"/>
                  <a:gd name="T29" fmla="*/ 82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88" h="82">
                    <a:moveTo>
                      <a:pt x="111" y="82"/>
                    </a:moveTo>
                    <a:cubicBezTo>
                      <a:pt x="110" y="82"/>
                      <a:pt x="110" y="82"/>
                      <a:pt x="109" y="82"/>
                    </a:cubicBezTo>
                    <a:cubicBezTo>
                      <a:pt x="109" y="82"/>
                      <a:pt x="44" y="54"/>
                      <a:pt x="16" y="42"/>
                    </a:cubicBezTo>
                    <a:cubicBezTo>
                      <a:pt x="2" y="36"/>
                      <a:pt x="0" y="25"/>
                      <a:pt x="0" y="20"/>
                    </a:cubicBezTo>
                    <a:cubicBezTo>
                      <a:pt x="1" y="11"/>
                      <a:pt x="7" y="3"/>
                      <a:pt x="12" y="1"/>
                    </a:cubicBezTo>
                    <a:cubicBezTo>
                      <a:pt x="14" y="0"/>
                      <a:pt x="17" y="1"/>
                      <a:pt x="17" y="3"/>
                    </a:cubicBezTo>
                    <a:cubicBezTo>
                      <a:pt x="18" y="6"/>
                      <a:pt x="17" y="8"/>
                      <a:pt x="15" y="8"/>
                    </a:cubicBezTo>
                    <a:cubicBezTo>
                      <a:pt x="13" y="9"/>
                      <a:pt x="9" y="14"/>
                      <a:pt x="8" y="20"/>
                    </a:cubicBezTo>
                    <a:cubicBezTo>
                      <a:pt x="8" y="26"/>
                      <a:pt x="12" y="31"/>
                      <a:pt x="19" y="34"/>
                    </a:cubicBezTo>
                    <a:cubicBezTo>
                      <a:pt x="44" y="45"/>
                      <a:pt x="98" y="68"/>
                      <a:pt x="110" y="73"/>
                    </a:cubicBezTo>
                    <a:cubicBezTo>
                      <a:pt x="180" y="2"/>
                      <a:pt x="180" y="2"/>
                      <a:pt x="180" y="2"/>
                    </a:cubicBezTo>
                    <a:cubicBezTo>
                      <a:pt x="182" y="0"/>
                      <a:pt x="184" y="0"/>
                      <a:pt x="186" y="2"/>
                    </a:cubicBezTo>
                    <a:cubicBezTo>
                      <a:pt x="188" y="3"/>
                      <a:pt x="188" y="6"/>
                      <a:pt x="186" y="7"/>
                    </a:cubicBezTo>
                    <a:cubicBezTo>
                      <a:pt x="114" y="81"/>
                      <a:pt x="114" y="81"/>
                      <a:pt x="114" y="81"/>
                    </a:cubicBezTo>
                    <a:cubicBezTo>
                      <a:pt x="113" y="82"/>
                      <a:pt x="112" y="82"/>
                      <a:pt x="111" y="8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1" name="Freeform 37"/>
              <p:cNvSpPr/>
              <p:nvPr/>
            </p:nvSpPr>
            <p:spPr bwMode="auto">
              <a:xfrm>
                <a:off x="3594" y="660"/>
                <a:ext cx="32" cy="67"/>
              </a:xfrm>
              <a:custGeom>
                <a:avLst/>
                <a:gdLst>
                  <a:gd name="T0" fmla="*/ 14 w 19"/>
                  <a:gd name="T1" fmla="*/ 39 h 39"/>
                  <a:gd name="T2" fmla="*/ 11 w 19"/>
                  <a:gd name="T3" fmla="*/ 37 h 39"/>
                  <a:gd name="T4" fmla="*/ 10 w 19"/>
                  <a:gd name="T5" fmla="*/ 3 h 39"/>
                  <a:gd name="T6" fmla="*/ 15 w 19"/>
                  <a:gd name="T7" fmla="*/ 1 h 39"/>
                  <a:gd name="T8" fmla="*/ 17 w 19"/>
                  <a:gd name="T9" fmla="*/ 6 h 39"/>
                  <a:gd name="T10" fmla="*/ 17 w 19"/>
                  <a:gd name="T11" fmla="*/ 6 h 39"/>
                  <a:gd name="T12" fmla="*/ 17 w 19"/>
                  <a:gd name="T13" fmla="*/ 33 h 39"/>
                  <a:gd name="T14" fmla="*/ 16 w 19"/>
                  <a:gd name="T15" fmla="*/ 38 h 39"/>
                  <a:gd name="T16" fmla="*/ 14 w 19"/>
                  <a:gd name="T17" fmla="*/ 3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" h="39">
                    <a:moveTo>
                      <a:pt x="14" y="39"/>
                    </a:moveTo>
                    <a:cubicBezTo>
                      <a:pt x="13" y="39"/>
                      <a:pt x="12" y="38"/>
                      <a:pt x="11" y="37"/>
                    </a:cubicBezTo>
                    <a:cubicBezTo>
                      <a:pt x="0" y="22"/>
                      <a:pt x="10" y="3"/>
                      <a:pt x="10" y="3"/>
                    </a:cubicBezTo>
                    <a:cubicBezTo>
                      <a:pt x="11" y="1"/>
                      <a:pt x="14" y="0"/>
                      <a:pt x="15" y="1"/>
                    </a:cubicBezTo>
                    <a:cubicBezTo>
                      <a:pt x="17" y="2"/>
                      <a:pt x="18" y="4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6"/>
                      <a:pt x="9" y="21"/>
                      <a:pt x="17" y="33"/>
                    </a:cubicBezTo>
                    <a:cubicBezTo>
                      <a:pt x="19" y="34"/>
                      <a:pt x="18" y="37"/>
                      <a:pt x="16" y="38"/>
                    </a:cubicBezTo>
                    <a:cubicBezTo>
                      <a:pt x="16" y="39"/>
                      <a:pt x="15" y="39"/>
                      <a:pt x="14" y="39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2" name="Freeform 38"/>
              <p:cNvSpPr/>
              <p:nvPr/>
            </p:nvSpPr>
            <p:spPr bwMode="auto">
              <a:xfrm>
                <a:off x="3475" y="782"/>
                <a:ext cx="33" cy="61"/>
              </a:xfrm>
              <a:custGeom>
                <a:avLst/>
                <a:gdLst>
                  <a:gd name="T0" fmla="*/ 14 w 19"/>
                  <a:gd name="T1" fmla="*/ 35 h 35"/>
                  <a:gd name="T2" fmla="*/ 11 w 19"/>
                  <a:gd name="T3" fmla="*/ 34 h 35"/>
                  <a:gd name="T4" fmla="*/ 10 w 19"/>
                  <a:gd name="T5" fmla="*/ 3 h 35"/>
                  <a:gd name="T6" fmla="*/ 16 w 19"/>
                  <a:gd name="T7" fmla="*/ 1 h 35"/>
                  <a:gd name="T8" fmla="*/ 17 w 19"/>
                  <a:gd name="T9" fmla="*/ 7 h 35"/>
                  <a:gd name="T10" fmla="*/ 17 w 19"/>
                  <a:gd name="T11" fmla="*/ 29 h 35"/>
                  <a:gd name="T12" fmla="*/ 17 w 19"/>
                  <a:gd name="T13" fmla="*/ 34 h 35"/>
                  <a:gd name="T14" fmla="*/ 14 w 19"/>
                  <a:gd name="T15" fmla="*/ 35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" h="35">
                    <a:moveTo>
                      <a:pt x="14" y="35"/>
                    </a:moveTo>
                    <a:cubicBezTo>
                      <a:pt x="13" y="35"/>
                      <a:pt x="12" y="35"/>
                      <a:pt x="11" y="34"/>
                    </a:cubicBezTo>
                    <a:cubicBezTo>
                      <a:pt x="0" y="20"/>
                      <a:pt x="10" y="3"/>
                      <a:pt x="10" y="3"/>
                    </a:cubicBezTo>
                    <a:cubicBezTo>
                      <a:pt x="11" y="1"/>
                      <a:pt x="14" y="0"/>
                      <a:pt x="16" y="1"/>
                    </a:cubicBezTo>
                    <a:cubicBezTo>
                      <a:pt x="18" y="2"/>
                      <a:pt x="18" y="5"/>
                      <a:pt x="17" y="7"/>
                    </a:cubicBezTo>
                    <a:cubicBezTo>
                      <a:pt x="17" y="7"/>
                      <a:pt x="10" y="19"/>
                      <a:pt x="17" y="29"/>
                    </a:cubicBezTo>
                    <a:cubicBezTo>
                      <a:pt x="19" y="31"/>
                      <a:pt x="18" y="33"/>
                      <a:pt x="17" y="34"/>
                    </a:cubicBezTo>
                    <a:cubicBezTo>
                      <a:pt x="16" y="35"/>
                      <a:pt x="15" y="35"/>
                      <a:pt x="14" y="35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3" name="Freeform 39"/>
              <p:cNvSpPr/>
              <p:nvPr/>
            </p:nvSpPr>
            <p:spPr bwMode="auto">
              <a:xfrm>
                <a:off x="2867" y="671"/>
                <a:ext cx="64" cy="125"/>
              </a:xfrm>
              <a:custGeom>
                <a:avLst/>
                <a:gdLst>
                  <a:gd name="T0" fmla="*/ 1 w 37"/>
                  <a:gd name="T1" fmla="*/ 3 h 73"/>
                  <a:gd name="T2" fmla="*/ 0 w 37"/>
                  <a:gd name="T3" fmla="*/ 0 h 73"/>
                  <a:gd name="T4" fmla="*/ 6 w 37"/>
                  <a:gd name="T5" fmla="*/ 20 h 73"/>
                  <a:gd name="T6" fmla="*/ 10 w 37"/>
                  <a:gd name="T7" fmla="*/ 36 h 73"/>
                  <a:gd name="T8" fmla="*/ 12 w 37"/>
                  <a:gd name="T9" fmla="*/ 44 h 73"/>
                  <a:gd name="T10" fmla="*/ 18 w 37"/>
                  <a:gd name="T11" fmla="*/ 73 h 73"/>
                  <a:gd name="T12" fmla="*/ 18 w 37"/>
                  <a:gd name="T13" fmla="*/ 73 h 73"/>
                  <a:gd name="T14" fmla="*/ 22 w 37"/>
                  <a:gd name="T15" fmla="*/ 72 h 73"/>
                  <a:gd name="T16" fmla="*/ 31 w 37"/>
                  <a:gd name="T17" fmla="*/ 62 h 73"/>
                  <a:gd name="T18" fmla="*/ 1 w 37"/>
                  <a:gd name="T19" fmla="*/ 3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7" h="73">
                    <a:moveTo>
                      <a:pt x="1" y="3"/>
                    </a:moveTo>
                    <a:cubicBezTo>
                      <a:pt x="1" y="2"/>
                      <a:pt x="1" y="1"/>
                      <a:pt x="0" y="0"/>
                    </a:cubicBezTo>
                    <a:cubicBezTo>
                      <a:pt x="3" y="7"/>
                      <a:pt x="4" y="14"/>
                      <a:pt x="6" y="20"/>
                    </a:cubicBezTo>
                    <a:cubicBezTo>
                      <a:pt x="8" y="25"/>
                      <a:pt x="9" y="31"/>
                      <a:pt x="10" y="36"/>
                    </a:cubicBezTo>
                    <a:cubicBezTo>
                      <a:pt x="11" y="39"/>
                      <a:pt x="12" y="41"/>
                      <a:pt x="12" y="44"/>
                    </a:cubicBezTo>
                    <a:cubicBezTo>
                      <a:pt x="14" y="53"/>
                      <a:pt x="16" y="63"/>
                      <a:pt x="18" y="73"/>
                    </a:cubicBezTo>
                    <a:cubicBezTo>
                      <a:pt x="18" y="73"/>
                      <a:pt x="18" y="73"/>
                      <a:pt x="18" y="73"/>
                    </a:cubicBezTo>
                    <a:cubicBezTo>
                      <a:pt x="20" y="73"/>
                      <a:pt x="21" y="72"/>
                      <a:pt x="22" y="72"/>
                    </a:cubicBezTo>
                    <a:cubicBezTo>
                      <a:pt x="27" y="69"/>
                      <a:pt x="30" y="66"/>
                      <a:pt x="31" y="62"/>
                    </a:cubicBezTo>
                    <a:cubicBezTo>
                      <a:pt x="37" y="43"/>
                      <a:pt x="25" y="20"/>
                      <a:pt x="1" y="3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4" name="Freeform 40"/>
              <p:cNvSpPr/>
              <p:nvPr/>
            </p:nvSpPr>
            <p:spPr bwMode="auto">
              <a:xfrm>
                <a:off x="2801" y="554"/>
                <a:ext cx="99" cy="311"/>
              </a:xfrm>
              <a:custGeom>
                <a:avLst/>
                <a:gdLst>
                  <a:gd name="T0" fmla="*/ 58 w 58"/>
                  <a:gd name="T1" fmla="*/ 165 h 181"/>
                  <a:gd name="T2" fmla="*/ 56 w 58"/>
                  <a:gd name="T3" fmla="*/ 157 h 181"/>
                  <a:gd name="T4" fmla="*/ 55 w 58"/>
                  <a:gd name="T5" fmla="*/ 148 h 181"/>
                  <a:gd name="T6" fmla="*/ 54 w 58"/>
                  <a:gd name="T7" fmla="*/ 142 h 181"/>
                  <a:gd name="T8" fmla="*/ 47 w 58"/>
                  <a:gd name="T9" fmla="*/ 113 h 181"/>
                  <a:gd name="T10" fmla="*/ 45 w 58"/>
                  <a:gd name="T11" fmla="*/ 105 h 181"/>
                  <a:gd name="T12" fmla="*/ 41 w 58"/>
                  <a:gd name="T13" fmla="*/ 90 h 181"/>
                  <a:gd name="T14" fmla="*/ 36 w 58"/>
                  <a:gd name="T15" fmla="*/ 70 h 181"/>
                  <a:gd name="T16" fmla="*/ 35 w 58"/>
                  <a:gd name="T17" fmla="*/ 67 h 181"/>
                  <a:gd name="T18" fmla="*/ 37 w 58"/>
                  <a:gd name="T19" fmla="*/ 65 h 181"/>
                  <a:gd name="T20" fmla="*/ 42 w 58"/>
                  <a:gd name="T21" fmla="*/ 61 h 181"/>
                  <a:gd name="T22" fmla="*/ 47 w 58"/>
                  <a:gd name="T23" fmla="*/ 47 h 181"/>
                  <a:gd name="T24" fmla="*/ 20 w 58"/>
                  <a:gd name="T25" fmla="*/ 0 h 181"/>
                  <a:gd name="T26" fmla="*/ 11 w 58"/>
                  <a:gd name="T27" fmla="*/ 23 h 181"/>
                  <a:gd name="T28" fmla="*/ 10 w 58"/>
                  <a:gd name="T29" fmla="*/ 24 h 181"/>
                  <a:gd name="T30" fmla="*/ 7 w 58"/>
                  <a:gd name="T31" fmla="*/ 29 h 181"/>
                  <a:gd name="T32" fmla="*/ 5 w 58"/>
                  <a:gd name="T33" fmla="*/ 31 h 181"/>
                  <a:gd name="T34" fmla="*/ 4 w 58"/>
                  <a:gd name="T35" fmla="*/ 32 h 181"/>
                  <a:gd name="T36" fmla="*/ 3 w 58"/>
                  <a:gd name="T37" fmla="*/ 34 h 181"/>
                  <a:gd name="T38" fmla="*/ 3 w 58"/>
                  <a:gd name="T39" fmla="*/ 35 h 181"/>
                  <a:gd name="T40" fmla="*/ 2 w 58"/>
                  <a:gd name="T41" fmla="*/ 37 h 181"/>
                  <a:gd name="T42" fmla="*/ 2 w 58"/>
                  <a:gd name="T43" fmla="*/ 38 h 181"/>
                  <a:gd name="T44" fmla="*/ 1 w 58"/>
                  <a:gd name="T45" fmla="*/ 40 h 181"/>
                  <a:gd name="T46" fmla="*/ 1 w 58"/>
                  <a:gd name="T47" fmla="*/ 41 h 181"/>
                  <a:gd name="T48" fmla="*/ 0 w 58"/>
                  <a:gd name="T49" fmla="*/ 46 h 181"/>
                  <a:gd name="T50" fmla="*/ 0 w 58"/>
                  <a:gd name="T51" fmla="*/ 48 h 181"/>
                  <a:gd name="T52" fmla="*/ 1 w 58"/>
                  <a:gd name="T53" fmla="*/ 51 h 181"/>
                  <a:gd name="T54" fmla="*/ 2 w 58"/>
                  <a:gd name="T55" fmla="*/ 57 h 181"/>
                  <a:gd name="T56" fmla="*/ 13 w 58"/>
                  <a:gd name="T57" fmla="*/ 68 h 181"/>
                  <a:gd name="T58" fmla="*/ 15 w 58"/>
                  <a:gd name="T59" fmla="*/ 69 h 181"/>
                  <a:gd name="T60" fmla="*/ 15 w 58"/>
                  <a:gd name="T61" fmla="*/ 72 h 181"/>
                  <a:gd name="T62" fmla="*/ 16 w 58"/>
                  <a:gd name="T63" fmla="*/ 93 h 181"/>
                  <a:gd name="T64" fmla="*/ 17 w 58"/>
                  <a:gd name="T65" fmla="*/ 109 h 181"/>
                  <a:gd name="T66" fmla="*/ 18 w 58"/>
                  <a:gd name="T67" fmla="*/ 117 h 181"/>
                  <a:gd name="T68" fmla="*/ 23 w 58"/>
                  <a:gd name="T69" fmla="*/ 162 h 181"/>
                  <a:gd name="T70" fmla="*/ 24 w 58"/>
                  <a:gd name="T71" fmla="*/ 170 h 181"/>
                  <a:gd name="T72" fmla="*/ 25 w 58"/>
                  <a:gd name="T73" fmla="*/ 172 h 181"/>
                  <a:gd name="T74" fmla="*/ 26 w 58"/>
                  <a:gd name="T75" fmla="*/ 174 h 181"/>
                  <a:gd name="T76" fmla="*/ 27 w 58"/>
                  <a:gd name="T77" fmla="*/ 176 h 181"/>
                  <a:gd name="T78" fmla="*/ 33 w 58"/>
                  <a:gd name="T79" fmla="*/ 179 h 181"/>
                  <a:gd name="T80" fmla="*/ 36 w 58"/>
                  <a:gd name="T81" fmla="*/ 180 h 181"/>
                  <a:gd name="T82" fmla="*/ 40 w 58"/>
                  <a:gd name="T83" fmla="*/ 181 h 181"/>
                  <a:gd name="T84" fmla="*/ 50 w 58"/>
                  <a:gd name="T85" fmla="*/ 178 h 181"/>
                  <a:gd name="T86" fmla="*/ 52 w 58"/>
                  <a:gd name="T87" fmla="*/ 176 h 181"/>
                  <a:gd name="T88" fmla="*/ 57 w 58"/>
                  <a:gd name="T89" fmla="*/ 171 h 181"/>
                  <a:gd name="T90" fmla="*/ 58 w 58"/>
                  <a:gd name="T91" fmla="*/ 165 h 1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58" h="181">
                    <a:moveTo>
                      <a:pt x="58" y="165"/>
                    </a:moveTo>
                    <a:cubicBezTo>
                      <a:pt x="56" y="157"/>
                      <a:pt x="56" y="157"/>
                      <a:pt x="56" y="157"/>
                    </a:cubicBezTo>
                    <a:cubicBezTo>
                      <a:pt x="56" y="154"/>
                      <a:pt x="55" y="151"/>
                      <a:pt x="55" y="148"/>
                    </a:cubicBezTo>
                    <a:cubicBezTo>
                      <a:pt x="54" y="142"/>
                      <a:pt x="54" y="142"/>
                      <a:pt x="54" y="142"/>
                    </a:cubicBezTo>
                    <a:cubicBezTo>
                      <a:pt x="51" y="131"/>
                      <a:pt x="49" y="121"/>
                      <a:pt x="47" y="113"/>
                    </a:cubicBezTo>
                    <a:cubicBezTo>
                      <a:pt x="47" y="110"/>
                      <a:pt x="46" y="108"/>
                      <a:pt x="45" y="105"/>
                    </a:cubicBezTo>
                    <a:cubicBezTo>
                      <a:pt x="44" y="100"/>
                      <a:pt x="43" y="95"/>
                      <a:pt x="41" y="90"/>
                    </a:cubicBezTo>
                    <a:cubicBezTo>
                      <a:pt x="40" y="83"/>
                      <a:pt x="38" y="76"/>
                      <a:pt x="36" y="70"/>
                    </a:cubicBezTo>
                    <a:cubicBezTo>
                      <a:pt x="35" y="67"/>
                      <a:pt x="35" y="67"/>
                      <a:pt x="35" y="67"/>
                    </a:cubicBezTo>
                    <a:cubicBezTo>
                      <a:pt x="37" y="65"/>
                      <a:pt x="37" y="65"/>
                      <a:pt x="37" y="65"/>
                    </a:cubicBezTo>
                    <a:cubicBezTo>
                      <a:pt x="39" y="64"/>
                      <a:pt x="40" y="63"/>
                      <a:pt x="42" y="61"/>
                    </a:cubicBezTo>
                    <a:cubicBezTo>
                      <a:pt x="46" y="57"/>
                      <a:pt x="47" y="52"/>
                      <a:pt x="47" y="47"/>
                    </a:cubicBezTo>
                    <a:cubicBezTo>
                      <a:pt x="46" y="30"/>
                      <a:pt x="29" y="9"/>
                      <a:pt x="20" y="0"/>
                    </a:cubicBezTo>
                    <a:cubicBezTo>
                      <a:pt x="22" y="9"/>
                      <a:pt x="18" y="14"/>
                      <a:pt x="11" y="23"/>
                    </a:cubicBezTo>
                    <a:cubicBezTo>
                      <a:pt x="10" y="24"/>
                      <a:pt x="10" y="24"/>
                      <a:pt x="10" y="24"/>
                    </a:cubicBezTo>
                    <a:cubicBezTo>
                      <a:pt x="9" y="25"/>
                      <a:pt x="8" y="27"/>
                      <a:pt x="7" y="29"/>
                    </a:cubicBezTo>
                    <a:cubicBezTo>
                      <a:pt x="6" y="29"/>
                      <a:pt x="5" y="30"/>
                      <a:pt x="5" y="31"/>
                    </a:cubicBezTo>
                    <a:cubicBezTo>
                      <a:pt x="4" y="32"/>
                      <a:pt x="4" y="32"/>
                      <a:pt x="4" y="32"/>
                    </a:cubicBezTo>
                    <a:cubicBezTo>
                      <a:pt x="4" y="33"/>
                      <a:pt x="4" y="33"/>
                      <a:pt x="3" y="34"/>
                    </a:cubicBezTo>
                    <a:cubicBezTo>
                      <a:pt x="3" y="34"/>
                      <a:pt x="3" y="35"/>
                      <a:pt x="3" y="35"/>
                    </a:cubicBezTo>
                    <a:cubicBezTo>
                      <a:pt x="3" y="36"/>
                      <a:pt x="2" y="36"/>
                      <a:pt x="2" y="37"/>
                    </a:cubicBezTo>
                    <a:cubicBezTo>
                      <a:pt x="2" y="38"/>
                      <a:pt x="2" y="38"/>
                      <a:pt x="2" y="38"/>
                    </a:cubicBezTo>
                    <a:cubicBezTo>
                      <a:pt x="2" y="39"/>
                      <a:pt x="1" y="39"/>
                      <a:pt x="1" y="40"/>
                    </a:cubicBezTo>
                    <a:cubicBezTo>
                      <a:pt x="1" y="41"/>
                      <a:pt x="1" y="41"/>
                      <a:pt x="1" y="41"/>
                    </a:cubicBezTo>
                    <a:cubicBezTo>
                      <a:pt x="1" y="42"/>
                      <a:pt x="0" y="44"/>
                      <a:pt x="0" y="46"/>
                    </a:cubicBezTo>
                    <a:cubicBezTo>
                      <a:pt x="0" y="47"/>
                      <a:pt x="0" y="48"/>
                      <a:pt x="0" y="48"/>
                    </a:cubicBezTo>
                    <a:cubicBezTo>
                      <a:pt x="0" y="49"/>
                      <a:pt x="0" y="50"/>
                      <a:pt x="1" y="51"/>
                    </a:cubicBezTo>
                    <a:cubicBezTo>
                      <a:pt x="1" y="54"/>
                      <a:pt x="2" y="57"/>
                      <a:pt x="2" y="57"/>
                    </a:cubicBezTo>
                    <a:cubicBezTo>
                      <a:pt x="4" y="62"/>
                      <a:pt x="8" y="66"/>
                      <a:pt x="13" y="68"/>
                    </a:cubicBezTo>
                    <a:cubicBezTo>
                      <a:pt x="15" y="69"/>
                      <a:pt x="15" y="69"/>
                      <a:pt x="15" y="69"/>
                    </a:cubicBezTo>
                    <a:cubicBezTo>
                      <a:pt x="15" y="72"/>
                      <a:pt x="15" y="72"/>
                      <a:pt x="15" y="72"/>
                    </a:cubicBezTo>
                    <a:cubicBezTo>
                      <a:pt x="15" y="79"/>
                      <a:pt x="15" y="86"/>
                      <a:pt x="16" y="93"/>
                    </a:cubicBezTo>
                    <a:cubicBezTo>
                      <a:pt x="16" y="98"/>
                      <a:pt x="17" y="104"/>
                      <a:pt x="17" y="109"/>
                    </a:cubicBezTo>
                    <a:cubicBezTo>
                      <a:pt x="17" y="112"/>
                      <a:pt x="17" y="115"/>
                      <a:pt x="18" y="117"/>
                    </a:cubicBezTo>
                    <a:cubicBezTo>
                      <a:pt x="19" y="130"/>
                      <a:pt x="21" y="145"/>
                      <a:pt x="23" y="162"/>
                    </a:cubicBezTo>
                    <a:cubicBezTo>
                      <a:pt x="24" y="170"/>
                      <a:pt x="24" y="170"/>
                      <a:pt x="24" y="170"/>
                    </a:cubicBezTo>
                    <a:cubicBezTo>
                      <a:pt x="24" y="171"/>
                      <a:pt x="25" y="171"/>
                      <a:pt x="25" y="172"/>
                    </a:cubicBezTo>
                    <a:cubicBezTo>
                      <a:pt x="25" y="173"/>
                      <a:pt x="25" y="174"/>
                      <a:pt x="26" y="174"/>
                    </a:cubicBezTo>
                    <a:cubicBezTo>
                      <a:pt x="26" y="175"/>
                      <a:pt x="27" y="175"/>
                      <a:pt x="27" y="176"/>
                    </a:cubicBezTo>
                    <a:cubicBezTo>
                      <a:pt x="29" y="177"/>
                      <a:pt x="31" y="178"/>
                      <a:pt x="33" y="179"/>
                    </a:cubicBezTo>
                    <a:cubicBezTo>
                      <a:pt x="35" y="180"/>
                      <a:pt x="36" y="180"/>
                      <a:pt x="36" y="180"/>
                    </a:cubicBezTo>
                    <a:cubicBezTo>
                      <a:pt x="38" y="180"/>
                      <a:pt x="39" y="181"/>
                      <a:pt x="40" y="181"/>
                    </a:cubicBezTo>
                    <a:cubicBezTo>
                      <a:pt x="44" y="181"/>
                      <a:pt x="47" y="180"/>
                      <a:pt x="50" y="178"/>
                    </a:cubicBezTo>
                    <a:cubicBezTo>
                      <a:pt x="50" y="178"/>
                      <a:pt x="51" y="177"/>
                      <a:pt x="52" y="176"/>
                    </a:cubicBezTo>
                    <a:cubicBezTo>
                      <a:pt x="53" y="176"/>
                      <a:pt x="56" y="174"/>
                      <a:pt x="57" y="171"/>
                    </a:cubicBezTo>
                    <a:cubicBezTo>
                      <a:pt x="58" y="170"/>
                      <a:pt x="58" y="168"/>
                      <a:pt x="58" y="165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5" name="Freeform 41"/>
              <p:cNvSpPr>
                <a:spLocks noEditPoints="1"/>
              </p:cNvSpPr>
              <p:nvPr/>
            </p:nvSpPr>
            <p:spPr bwMode="auto">
              <a:xfrm>
                <a:off x="2588" y="624"/>
                <a:ext cx="249" cy="256"/>
              </a:xfrm>
              <a:custGeom>
                <a:avLst/>
                <a:gdLst>
                  <a:gd name="T0" fmla="*/ 144 w 145"/>
                  <a:gd name="T1" fmla="*/ 129 h 149"/>
                  <a:gd name="T2" fmla="*/ 143 w 145"/>
                  <a:gd name="T3" fmla="*/ 121 h 149"/>
                  <a:gd name="T4" fmla="*/ 138 w 145"/>
                  <a:gd name="T5" fmla="*/ 77 h 149"/>
                  <a:gd name="T6" fmla="*/ 137 w 145"/>
                  <a:gd name="T7" fmla="*/ 68 h 149"/>
                  <a:gd name="T8" fmla="*/ 136 w 145"/>
                  <a:gd name="T9" fmla="*/ 52 h 149"/>
                  <a:gd name="T10" fmla="*/ 135 w 145"/>
                  <a:gd name="T11" fmla="*/ 31 h 149"/>
                  <a:gd name="T12" fmla="*/ 135 w 145"/>
                  <a:gd name="T13" fmla="*/ 31 h 149"/>
                  <a:gd name="T14" fmla="*/ 122 w 145"/>
                  <a:gd name="T15" fmla="*/ 17 h 149"/>
                  <a:gd name="T16" fmla="*/ 121 w 145"/>
                  <a:gd name="T17" fmla="*/ 10 h 149"/>
                  <a:gd name="T18" fmla="*/ 110 w 145"/>
                  <a:gd name="T19" fmla="*/ 8 h 149"/>
                  <a:gd name="T20" fmla="*/ 2 w 145"/>
                  <a:gd name="T21" fmla="*/ 63 h 149"/>
                  <a:gd name="T22" fmla="*/ 14 w 145"/>
                  <a:gd name="T23" fmla="*/ 107 h 149"/>
                  <a:gd name="T24" fmla="*/ 87 w 145"/>
                  <a:gd name="T25" fmla="*/ 147 h 149"/>
                  <a:gd name="T26" fmla="*/ 110 w 145"/>
                  <a:gd name="T27" fmla="*/ 149 h 149"/>
                  <a:gd name="T28" fmla="*/ 143 w 145"/>
                  <a:gd name="T29" fmla="*/ 137 h 149"/>
                  <a:gd name="T30" fmla="*/ 145 w 145"/>
                  <a:gd name="T31" fmla="*/ 133 h 149"/>
                  <a:gd name="T32" fmla="*/ 144 w 145"/>
                  <a:gd name="T33" fmla="*/ 129 h 149"/>
                  <a:gd name="T34" fmla="*/ 24 w 145"/>
                  <a:gd name="T35" fmla="*/ 60 h 149"/>
                  <a:gd name="T36" fmla="*/ 45 w 145"/>
                  <a:gd name="T37" fmla="*/ 43 h 149"/>
                  <a:gd name="T38" fmla="*/ 67 w 145"/>
                  <a:gd name="T39" fmla="*/ 60 h 149"/>
                  <a:gd name="T40" fmla="*/ 45 w 145"/>
                  <a:gd name="T41" fmla="*/ 77 h 149"/>
                  <a:gd name="T42" fmla="*/ 24 w 145"/>
                  <a:gd name="T43" fmla="*/ 60 h 149"/>
                  <a:gd name="T44" fmla="*/ 70 w 145"/>
                  <a:gd name="T45" fmla="*/ 118 h 149"/>
                  <a:gd name="T46" fmla="*/ 48 w 145"/>
                  <a:gd name="T47" fmla="*/ 101 h 149"/>
                  <a:gd name="T48" fmla="*/ 70 w 145"/>
                  <a:gd name="T49" fmla="*/ 85 h 149"/>
                  <a:gd name="T50" fmla="*/ 91 w 145"/>
                  <a:gd name="T51" fmla="*/ 101 h 149"/>
                  <a:gd name="T52" fmla="*/ 70 w 145"/>
                  <a:gd name="T53" fmla="*/ 118 h 149"/>
                  <a:gd name="T54" fmla="*/ 91 w 145"/>
                  <a:gd name="T55" fmla="*/ 53 h 149"/>
                  <a:gd name="T56" fmla="*/ 69 w 145"/>
                  <a:gd name="T57" fmla="*/ 37 h 149"/>
                  <a:gd name="T58" fmla="*/ 91 w 145"/>
                  <a:gd name="T59" fmla="*/ 20 h 149"/>
                  <a:gd name="T60" fmla="*/ 112 w 145"/>
                  <a:gd name="T61" fmla="*/ 37 h 149"/>
                  <a:gd name="T62" fmla="*/ 91 w 145"/>
                  <a:gd name="T63" fmla="*/ 53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45" h="149">
                    <a:moveTo>
                      <a:pt x="144" y="129"/>
                    </a:moveTo>
                    <a:cubicBezTo>
                      <a:pt x="143" y="121"/>
                      <a:pt x="143" y="121"/>
                      <a:pt x="143" y="121"/>
                    </a:cubicBezTo>
                    <a:cubicBezTo>
                      <a:pt x="141" y="105"/>
                      <a:pt x="139" y="90"/>
                      <a:pt x="138" y="77"/>
                    </a:cubicBezTo>
                    <a:cubicBezTo>
                      <a:pt x="137" y="74"/>
                      <a:pt x="137" y="71"/>
                      <a:pt x="137" y="68"/>
                    </a:cubicBezTo>
                    <a:cubicBezTo>
                      <a:pt x="137" y="63"/>
                      <a:pt x="136" y="58"/>
                      <a:pt x="136" y="52"/>
                    </a:cubicBezTo>
                    <a:cubicBezTo>
                      <a:pt x="135" y="46"/>
                      <a:pt x="135" y="39"/>
                      <a:pt x="135" y="31"/>
                    </a:cubicBezTo>
                    <a:cubicBezTo>
                      <a:pt x="135" y="31"/>
                      <a:pt x="135" y="31"/>
                      <a:pt x="135" y="31"/>
                    </a:cubicBezTo>
                    <a:cubicBezTo>
                      <a:pt x="129" y="28"/>
                      <a:pt x="125" y="24"/>
                      <a:pt x="122" y="17"/>
                    </a:cubicBezTo>
                    <a:cubicBezTo>
                      <a:pt x="122" y="17"/>
                      <a:pt x="121" y="14"/>
                      <a:pt x="121" y="10"/>
                    </a:cubicBezTo>
                    <a:cubicBezTo>
                      <a:pt x="117" y="9"/>
                      <a:pt x="113" y="8"/>
                      <a:pt x="110" y="8"/>
                    </a:cubicBezTo>
                    <a:cubicBezTo>
                      <a:pt x="57" y="0"/>
                      <a:pt x="9" y="25"/>
                      <a:pt x="2" y="63"/>
                    </a:cubicBezTo>
                    <a:cubicBezTo>
                      <a:pt x="0" y="78"/>
                      <a:pt x="4" y="93"/>
                      <a:pt x="14" y="107"/>
                    </a:cubicBezTo>
                    <a:cubicBezTo>
                      <a:pt x="29" y="128"/>
                      <a:pt x="56" y="143"/>
                      <a:pt x="87" y="147"/>
                    </a:cubicBezTo>
                    <a:cubicBezTo>
                      <a:pt x="94" y="149"/>
                      <a:pt x="102" y="149"/>
                      <a:pt x="110" y="149"/>
                    </a:cubicBezTo>
                    <a:cubicBezTo>
                      <a:pt x="123" y="149"/>
                      <a:pt x="135" y="147"/>
                      <a:pt x="143" y="137"/>
                    </a:cubicBezTo>
                    <a:cubicBezTo>
                      <a:pt x="144" y="136"/>
                      <a:pt x="145" y="134"/>
                      <a:pt x="145" y="133"/>
                    </a:cubicBezTo>
                    <a:cubicBezTo>
                      <a:pt x="145" y="131"/>
                      <a:pt x="145" y="130"/>
                      <a:pt x="144" y="129"/>
                    </a:cubicBezTo>
                    <a:close/>
                    <a:moveTo>
                      <a:pt x="24" y="60"/>
                    </a:moveTo>
                    <a:cubicBezTo>
                      <a:pt x="24" y="50"/>
                      <a:pt x="33" y="43"/>
                      <a:pt x="45" y="43"/>
                    </a:cubicBezTo>
                    <a:cubicBezTo>
                      <a:pt x="57" y="43"/>
                      <a:pt x="67" y="50"/>
                      <a:pt x="67" y="60"/>
                    </a:cubicBezTo>
                    <a:cubicBezTo>
                      <a:pt x="67" y="69"/>
                      <a:pt x="57" y="77"/>
                      <a:pt x="45" y="77"/>
                    </a:cubicBezTo>
                    <a:cubicBezTo>
                      <a:pt x="33" y="77"/>
                      <a:pt x="24" y="69"/>
                      <a:pt x="24" y="60"/>
                    </a:cubicBezTo>
                    <a:close/>
                    <a:moveTo>
                      <a:pt x="70" y="118"/>
                    </a:moveTo>
                    <a:cubicBezTo>
                      <a:pt x="57" y="118"/>
                      <a:pt x="48" y="111"/>
                      <a:pt x="48" y="101"/>
                    </a:cubicBezTo>
                    <a:cubicBezTo>
                      <a:pt x="48" y="92"/>
                      <a:pt x="57" y="85"/>
                      <a:pt x="70" y="85"/>
                    </a:cubicBezTo>
                    <a:cubicBezTo>
                      <a:pt x="82" y="85"/>
                      <a:pt x="91" y="92"/>
                      <a:pt x="91" y="101"/>
                    </a:cubicBezTo>
                    <a:cubicBezTo>
                      <a:pt x="91" y="111"/>
                      <a:pt x="82" y="118"/>
                      <a:pt x="70" y="118"/>
                    </a:cubicBezTo>
                    <a:close/>
                    <a:moveTo>
                      <a:pt x="91" y="53"/>
                    </a:moveTo>
                    <a:cubicBezTo>
                      <a:pt x="79" y="53"/>
                      <a:pt x="69" y="46"/>
                      <a:pt x="69" y="37"/>
                    </a:cubicBezTo>
                    <a:cubicBezTo>
                      <a:pt x="69" y="27"/>
                      <a:pt x="79" y="20"/>
                      <a:pt x="91" y="20"/>
                    </a:cubicBezTo>
                    <a:cubicBezTo>
                      <a:pt x="103" y="20"/>
                      <a:pt x="112" y="27"/>
                      <a:pt x="112" y="37"/>
                    </a:cubicBezTo>
                    <a:cubicBezTo>
                      <a:pt x="112" y="46"/>
                      <a:pt x="103" y="53"/>
                      <a:pt x="91" y="53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6" name="Freeform 42"/>
              <p:cNvSpPr>
                <a:spLocks noEditPoints="1"/>
              </p:cNvSpPr>
              <p:nvPr/>
            </p:nvSpPr>
            <p:spPr bwMode="auto">
              <a:xfrm>
                <a:off x="1877" y="1269"/>
                <a:ext cx="318" cy="340"/>
              </a:xfrm>
              <a:custGeom>
                <a:avLst/>
                <a:gdLst>
                  <a:gd name="T0" fmla="*/ 169 w 185"/>
                  <a:gd name="T1" fmla="*/ 93 h 198"/>
                  <a:gd name="T2" fmla="*/ 147 w 185"/>
                  <a:gd name="T3" fmla="*/ 35 h 198"/>
                  <a:gd name="T4" fmla="*/ 93 w 185"/>
                  <a:gd name="T5" fmla="*/ 0 h 198"/>
                  <a:gd name="T6" fmla="*/ 39 w 185"/>
                  <a:gd name="T7" fmla="*/ 35 h 198"/>
                  <a:gd name="T8" fmla="*/ 22 w 185"/>
                  <a:gd name="T9" fmla="*/ 99 h 198"/>
                  <a:gd name="T10" fmla="*/ 39 w 185"/>
                  <a:gd name="T11" fmla="*/ 162 h 198"/>
                  <a:gd name="T12" fmla="*/ 93 w 185"/>
                  <a:gd name="T13" fmla="*/ 198 h 198"/>
                  <a:gd name="T14" fmla="*/ 147 w 185"/>
                  <a:gd name="T15" fmla="*/ 162 h 198"/>
                  <a:gd name="T16" fmla="*/ 169 w 185"/>
                  <a:gd name="T17" fmla="*/ 104 h 198"/>
                  <a:gd name="T18" fmla="*/ 147 w 185"/>
                  <a:gd name="T19" fmla="*/ 47 h 198"/>
                  <a:gd name="T20" fmla="*/ 159 w 185"/>
                  <a:gd name="T21" fmla="*/ 86 h 198"/>
                  <a:gd name="T22" fmla="*/ 137 w 185"/>
                  <a:gd name="T23" fmla="*/ 74 h 198"/>
                  <a:gd name="T24" fmla="*/ 147 w 185"/>
                  <a:gd name="T25" fmla="*/ 47 h 198"/>
                  <a:gd name="T26" fmla="*/ 93 w 185"/>
                  <a:gd name="T27" fmla="*/ 136 h 198"/>
                  <a:gd name="T28" fmla="*/ 61 w 185"/>
                  <a:gd name="T29" fmla="*/ 117 h 198"/>
                  <a:gd name="T30" fmla="*/ 61 w 185"/>
                  <a:gd name="T31" fmla="*/ 80 h 198"/>
                  <a:gd name="T32" fmla="*/ 93 w 185"/>
                  <a:gd name="T33" fmla="*/ 61 h 198"/>
                  <a:gd name="T34" fmla="*/ 125 w 185"/>
                  <a:gd name="T35" fmla="*/ 80 h 198"/>
                  <a:gd name="T36" fmla="*/ 125 w 185"/>
                  <a:gd name="T37" fmla="*/ 117 h 198"/>
                  <a:gd name="T38" fmla="*/ 123 w 185"/>
                  <a:gd name="T39" fmla="*/ 133 h 198"/>
                  <a:gd name="T40" fmla="*/ 108 w 185"/>
                  <a:gd name="T41" fmla="*/ 142 h 198"/>
                  <a:gd name="T42" fmla="*/ 123 w 185"/>
                  <a:gd name="T43" fmla="*/ 133 h 198"/>
                  <a:gd name="T44" fmla="*/ 66 w 185"/>
                  <a:gd name="T45" fmla="*/ 146 h 198"/>
                  <a:gd name="T46" fmla="*/ 71 w 185"/>
                  <a:gd name="T47" fmla="*/ 138 h 198"/>
                  <a:gd name="T48" fmla="*/ 48 w 185"/>
                  <a:gd name="T49" fmla="*/ 108 h 198"/>
                  <a:gd name="T50" fmla="*/ 48 w 185"/>
                  <a:gd name="T51" fmla="*/ 90 h 198"/>
                  <a:gd name="T52" fmla="*/ 48 w 185"/>
                  <a:gd name="T53" fmla="*/ 108 h 198"/>
                  <a:gd name="T54" fmla="*/ 66 w 185"/>
                  <a:gd name="T55" fmla="*/ 51 h 198"/>
                  <a:gd name="T56" fmla="*/ 71 w 185"/>
                  <a:gd name="T57" fmla="*/ 60 h 198"/>
                  <a:gd name="T58" fmla="*/ 108 w 185"/>
                  <a:gd name="T59" fmla="*/ 55 h 198"/>
                  <a:gd name="T60" fmla="*/ 123 w 185"/>
                  <a:gd name="T61" fmla="*/ 64 h 198"/>
                  <a:gd name="T62" fmla="*/ 108 w 185"/>
                  <a:gd name="T63" fmla="*/ 55 h 198"/>
                  <a:gd name="T64" fmla="*/ 148 w 185"/>
                  <a:gd name="T65" fmla="*/ 99 h 198"/>
                  <a:gd name="T66" fmla="*/ 138 w 185"/>
                  <a:gd name="T67" fmla="*/ 99 h 198"/>
                  <a:gd name="T68" fmla="*/ 93 w 185"/>
                  <a:gd name="T69" fmla="*/ 12 h 198"/>
                  <a:gd name="T70" fmla="*/ 93 w 185"/>
                  <a:gd name="T71" fmla="*/ 48 h 198"/>
                  <a:gd name="T72" fmla="*/ 93 w 185"/>
                  <a:gd name="T73" fmla="*/ 12 h 198"/>
                  <a:gd name="T74" fmla="*/ 39 w 185"/>
                  <a:gd name="T75" fmla="*/ 47 h 198"/>
                  <a:gd name="T76" fmla="*/ 49 w 185"/>
                  <a:gd name="T77" fmla="*/ 73 h 198"/>
                  <a:gd name="T78" fmla="*/ 18 w 185"/>
                  <a:gd name="T79" fmla="*/ 55 h 198"/>
                  <a:gd name="T80" fmla="*/ 18 w 185"/>
                  <a:gd name="T81" fmla="*/ 142 h 198"/>
                  <a:gd name="T82" fmla="*/ 49 w 185"/>
                  <a:gd name="T83" fmla="*/ 124 h 198"/>
                  <a:gd name="T84" fmla="*/ 39 w 185"/>
                  <a:gd name="T85" fmla="*/ 150 h 198"/>
                  <a:gd name="T86" fmla="*/ 69 w 185"/>
                  <a:gd name="T87" fmla="*/ 158 h 198"/>
                  <a:gd name="T88" fmla="*/ 117 w 185"/>
                  <a:gd name="T89" fmla="*/ 158 h 198"/>
                  <a:gd name="T90" fmla="*/ 168 w 185"/>
                  <a:gd name="T91" fmla="*/ 142 h 198"/>
                  <a:gd name="T92" fmla="*/ 132 w 185"/>
                  <a:gd name="T93" fmla="*/ 149 h 198"/>
                  <a:gd name="T94" fmla="*/ 156 w 185"/>
                  <a:gd name="T95" fmla="*/ 107 h 198"/>
                  <a:gd name="T96" fmla="*/ 168 w 185"/>
                  <a:gd name="T97" fmla="*/ 142 h 1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85" h="198">
                    <a:moveTo>
                      <a:pt x="164" y="99"/>
                    </a:moveTo>
                    <a:cubicBezTo>
                      <a:pt x="166" y="97"/>
                      <a:pt x="167" y="95"/>
                      <a:pt x="169" y="93"/>
                    </a:cubicBezTo>
                    <a:cubicBezTo>
                      <a:pt x="182" y="76"/>
                      <a:pt x="185" y="60"/>
                      <a:pt x="179" y="49"/>
                    </a:cubicBezTo>
                    <a:cubicBezTo>
                      <a:pt x="175" y="43"/>
                      <a:pt x="167" y="35"/>
                      <a:pt x="147" y="35"/>
                    </a:cubicBezTo>
                    <a:cubicBezTo>
                      <a:pt x="141" y="35"/>
                      <a:pt x="135" y="36"/>
                      <a:pt x="129" y="37"/>
                    </a:cubicBezTo>
                    <a:cubicBezTo>
                      <a:pt x="121" y="14"/>
                      <a:pt x="108" y="0"/>
                      <a:pt x="93" y="0"/>
                    </a:cubicBezTo>
                    <a:cubicBezTo>
                      <a:pt x="78" y="0"/>
                      <a:pt x="65" y="14"/>
                      <a:pt x="57" y="37"/>
                    </a:cubicBezTo>
                    <a:cubicBezTo>
                      <a:pt x="51" y="36"/>
                      <a:pt x="45" y="35"/>
                      <a:pt x="39" y="35"/>
                    </a:cubicBezTo>
                    <a:cubicBezTo>
                      <a:pt x="20" y="35"/>
                      <a:pt x="11" y="43"/>
                      <a:pt x="7" y="49"/>
                    </a:cubicBezTo>
                    <a:cubicBezTo>
                      <a:pt x="0" y="62"/>
                      <a:pt x="6" y="80"/>
                      <a:pt x="22" y="99"/>
                    </a:cubicBezTo>
                    <a:cubicBezTo>
                      <a:pt x="6" y="117"/>
                      <a:pt x="0" y="135"/>
                      <a:pt x="7" y="148"/>
                    </a:cubicBezTo>
                    <a:cubicBezTo>
                      <a:pt x="11" y="155"/>
                      <a:pt x="20" y="162"/>
                      <a:pt x="39" y="162"/>
                    </a:cubicBezTo>
                    <a:cubicBezTo>
                      <a:pt x="45" y="162"/>
                      <a:pt x="51" y="162"/>
                      <a:pt x="57" y="160"/>
                    </a:cubicBezTo>
                    <a:cubicBezTo>
                      <a:pt x="65" y="183"/>
                      <a:pt x="78" y="198"/>
                      <a:pt x="93" y="198"/>
                    </a:cubicBezTo>
                    <a:cubicBezTo>
                      <a:pt x="108" y="198"/>
                      <a:pt x="121" y="183"/>
                      <a:pt x="129" y="160"/>
                    </a:cubicBezTo>
                    <a:cubicBezTo>
                      <a:pt x="135" y="162"/>
                      <a:pt x="141" y="162"/>
                      <a:pt x="147" y="162"/>
                    </a:cubicBezTo>
                    <a:cubicBezTo>
                      <a:pt x="167" y="162"/>
                      <a:pt x="175" y="155"/>
                      <a:pt x="179" y="148"/>
                    </a:cubicBezTo>
                    <a:cubicBezTo>
                      <a:pt x="185" y="137"/>
                      <a:pt x="182" y="121"/>
                      <a:pt x="169" y="104"/>
                    </a:cubicBezTo>
                    <a:cubicBezTo>
                      <a:pt x="167" y="102"/>
                      <a:pt x="166" y="100"/>
                      <a:pt x="164" y="99"/>
                    </a:cubicBezTo>
                    <a:close/>
                    <a:moveTo>
                      <a:pt x="147" y="47"/>
                    </a:moveTo>
                    <a:cubicBezTo>
                      <a:pt x="158" y="47"/>
                      <a:pt x="165" y="50"/>
                      <a:pt x="168" y="55"/>
                    </a:cubicBezTo>
                    <a:cubicBezTo>
                      <a:pt x="172" y="62"/>
                      <a:pt x="169" y="73"/>
                      <a:pt x="159" y="86"/>
                    </a:cubicBezTo>
                    <a:cubicBezTo>
                      <a:pt x="158" y="87"/>
                      <a:pt x="157" y="89"/>
                      <a:pt x="156" y="90"/>
                    </a:cubicBezTo>
                    <a:cubicBezTo>
                      <a:pt x="150" y="84"/>
                      <a:pt x="144" y="79"/>
                      <a:pt x="137" y="74"/>
                    </a:cubicBezTo>
                    <a:cubicBezTo>
                      <a:pt x="136" y="65"/>
                      <a:pt x="134" y="56"/>
                      <a:pt x="132" y="49"/>
                    </a:cubicBezTo>
                    <a:cubicBezTo>
                      <a:pt x="137" y="48"/>
                      <a:pt x="142" y="47"/>
                      <a:pt x="147" y="47"/>
                    </a:cubicBezTo>
                    <a:close/>
                    <a:moveTo>
                      <a:pt x="110" y="127"/>
                    </a:moveTo>
                    <a:cubicBezTo>
                      <a:pt x="104" y="130"/>
                      <a:pt x="99" y="133"/>
                      <a:pt x="93" y="136"/>
                    </a:cubicBezTo>
                    <a:cubicBezTo>
                      <a:pt x="88" y="133"/>
                      <a:pt x="82" y="130"/>
                      <a:pt x="77" y="127"/>
                    </a:cubicBezTo>
                    <a:cubicBezTo>
                      <a:pt x="71" y="124"/>
                      <a:pt x="66" y="121"/>
                      <a:pt x="61" y="117"/>
                    </a:cubicBezTo>
                    <a:cubicBezTo>
                      <a:pt x="60" y="111"/>
                      <a:pt x="60" y="105"/>
                      <a:pt x="60" y="99"/>
                    </a:cubicBezTo>
                    <a:cubicBezTo>
                      <a:pt x="60" y="92"/>
                      <a:pt x="60" y="86"/>
                      <a:pt x="61" y="80"/>
                    </a:cubicBezTo>
                    <a:cubicBezTo>
                      <a:pt x="66" y="77"/>
                      <a:pt x="71" y="73"/>
                      <a:pt x="77" y="70"/>
                    </a:cubicBezTo>
                    <a:cubicBezTo>
                      <a:pt x="82" y="67"/>
                      <a:pt x="88" y="64"/>
                      <a:pt x="93" y="61"/>
                    </a:cubicBezTo>
                    <a:cubicBezTo>
                      <a:pt x="99" y="64"/>
                      <a:pt x="104" y="67"/>
                      <a:pt x="110" y="70"/>
                    </a:cubicBezTo>
                    <a:cubicBezTo>
                      <a:pt x="115" y="73"/>
                      <a:pt x="120" y="77"/>
                      <a:pt x="125" y="80"/>
                    </a:cubicBezTo>
                    <a:cubicBezTo>
                      <a:pt x="126" y="86"/>
                      <a:pt x="126" y="92"/>
                      <a:pt x="126" y="99"/>
                    </a:cubicBezTo>
                    <a:cubicBezTo>
                      <a:pt x="126" y="105"/>
                      <a:pt x="126" y="111"/>
                      <a:pt x="125" y="117"/>
                    </a:cubicBezTo>
                    <a:cubicBezTo>
                      <a:pt x="120" y="121"/>
                      <a:pt x="115" y="124"/>
                      <a:pt x="110" y="127"/>
                    </a:cubicBezTo>
                    <a:close/>
                    <a:moveTo>
                      <a:pt x="123" y="133"/>
                    </a:moveTo>
                    <a:cubicBezTo>
                      <a:pt x="122" y="138"/>
                      <a:pt x="122" y="142"/>
                      <a:pt x="120" y="146"/>
                    </a:cubicBezTo>
                    <a:cubicBezTo>
                      <a:pt x="116" y="145"/>
                      <a:pt x="112" y="144"/>
                      <a:pt x="108" y="142"/>
                    </a:cubicBezTo>
                    <a:cubicBezTo>
                      <a:pt x="110" y="141"/>
                      <a:pt x="113" y="139"/>
                      <a:pt x="116" y="138"/>
                    </a:cubicBezTo>
                    <a:cubicBezTo>
                      <a:pt x="118" y="136"/>
                      <a:pt x="121" y="135"/>
                      <a:pt x="123" y="133"/>
                    </a:cubicBezTo>
                    <a:close/>
                    <a:moveTo>
                      <a:pt x="78" y="142"/>
                    </a:moveTo>
                    <a:cubicBezTo>
                      <a:pt x="74" y="144"/>
                      <a:pt x="70" y="145"/>
                      <a:pt x="66" y="146"/>
                    </a:cubicBezTo>
                    <a:cubicBezTo>
                      <a:pt x="65" y="142"/>
                      <a:pt x="64" y="138"/>
                      <a:pt x="63" y="133"/>
                    </a:cubicBezTo>
                    <a:cubicBezTo>
                      <a:pt x="65" y="135"/>
                      <a:pt x="68" y="136"/>
                      <a:pt x="71" y="138"/>
                    </a:cubicBezTo>
                    <a:cubicBezTo>
                      <a:pt x="73" y="139"/>
                      <a:pt x="76" y="141"/>
                      <a:pt x="78" y="142"/>
                    </a:cubicBezTo>
                    <a:close/>
                    <a:moveTo>
                      <a:pt x="48" y="108"/>
                    </a:moveTo>
                    <a:cubicBezTo>
                      <a:pt x="45" y="105"/>
                      <a:pt x="41" y="102"/>
                      <a:pt x="38" y="99"/>
                    </a:cubicBezTo>
                    <a:cubicBezTo>
                      <a:pt x="41" y="96"/>
                      <a:pt x="45" y="93"/>
                      <a:pt x="48" y="90"/>
                    </a:cubicBezTo>
                    <a:cubicBezTo>
                      <a:pt x="48" y="93"/>
                      <a:pt x="48" y="96"/>
                      <a:pt x="48" y="99"/>
                    </a:cubicBezTo>
                    <a:cubicBezTo>
                      <a:pt x="48" y="102"/>
                      <a:pt x="48" y="105"/>
                      <a:pt x="48" y="108"/>
                    </a:cubicBezTo>
                    <a:close/>
                    <a:moveTo>
                      <a:pt x="63" y="64"/>
                    </a:moveTo>
                    <a:cubicBezTo>
                      <a:pt x="64" y="60"/>
                      <a:pt x="65" y="55"/>
                      <a:pt x="66" y="51"/>
                    </a:cubicBezTo>
                    <a:cubicBezTo>
                      <a:pt x="70" y="52"/>
                      <a:pt x="74" y="54"/>
                      <a:pt x="78" y="55"/>
                    </a:cubicBezTo>
                    <a:cubicBezTo>
                      <a:pt x="76" y="57"/>
                      <a:pt x="73" y="58"/>
                      <a:pt x="71" y="60"/>
                    </a:cubicBezTo>
                    <a:cubicBezTo>
                      <a:pt x="68" y="61"/>
                      <a:pt x="65" y="63"/>
                      <a:pt x="63" y="64"/>
                    </a:cubicBezTo>
                    <a:close/>
                    <a:moveTo>
                      <a:pt x="108" y="55"/>
                    </a:moveTo>
                    <a:cubicBezTo>
                      <a:pt x="112" y="54"/>
                      <a:pt x="116" y="52"/>
                      <a:pt x="120" y="51"/>
                    </a:cubicBezTo>
                    <a:cubicBezTo>
                      <a:pt x="122" y="55"/>
                      <a:pt x="122" y="60"/>
                      <a:pt x="123" y="64"/>
                    </a:cubicBezTo>
                    <a:cubicBezTo>
                      <a:pt x="121" y="63"/>
                      <a:pt x="118" y="61"/>
                      <a:pt x="116" y="60"/>
                    </a:cubicBezTo>
                    <a:cubicBezTo>
                      <a:pt x="113" y="58"/>
                      <a:pt x="110" y="57"/>
                      <a:pt x="108" y="55"/>
                    </a:cubicBezTo>
                    <a:close/>
                    <a:moveTo>
                      <a:pt x="138" y="90"/>
                    </a:moveTo>
                    <a:cubicBezTo>
                      <a:pt x="141" y="93"/>
                      <a:pt x="145" y="96"/>
                      <a:pt x="148" y="99"/>
                    </a:cubicBezTo>
                    <a:cubicBezTo>
                      <a:pt x="145" y="102"/>
                      <a:pt x="141" y="105"/>
                      <a:pt x="138" y="108"/>
                    </a:cubicBezTo>
                    <a:cubicBezTo>
                      <a:pt x="138" y="105"/>
                      <a:pt x="138" y="102"/>
                      <a:pt x="138" y="99"/>
                    </a:cubicBezTo>
                    <a:cubicBezTo>
                      <a:pt x="138" y="96"/>
                      <a:pt x="138" y="93"/>
                      <a:pt x="138" y="90"/>
                    </a:cubicBezTo>
                    <a:close/>
                    <a:moveTo>
                      <a:pt x="93" y="12"/>
                    </a:moveTo>
                    <a:cubicBezTo>
                      <a:pt x="102" y="12"/>
                      <a:pt x="110" y="22"/>
                      <a:pt x="117" y="40"/>
                    </a:cubicBezTo>
                    <a:cubicBezTo>
                      <a:pt x="109" y="42"/>
                      <a:pt x="101" y="45"/>
                      <a:pt x="93" y="48"/>
                    </a:cubicBezTo>
                    <a:cubicBezTo>
                      <a:pt x="85" y="45"/>
                      <a:pt x="77" y="42"/>
                      <a:pt x="69" y="40"/>
                    </a:cubicBezTo>
                    <a:cubicBezTo>
                      <a:pt x="76" y="22"/>
                      <a:pt x="85" y="12"/>
                      <a:pt x="93" y="12"/>
                    </a:cubicBezTo>
                    <a:close/>
                    <a:moveTo>
                      <a:pt x="18" y="55"/>
                    </a:moveTo>
                    <a:cubicBezTo>
                      <a:pt x="21" y="50"/>
                      <a:pt x="28" y="47"/>
                      <a:pt x="39" y="47"/>
                    </a:cubicBezTo>
                    <a:cubicBezTo>
                      <a:pt x="44" y="47"/>
                      <a:pt x="49" y="48"/>
                      <a:pt x="54" y="49"/>
                    </a:cubicBezTo>
                    <a:cubicBezTo>
                      <a:pt x="52" y="56"/>
                      <a:pt x="50" y="65"/>
                      <a:pt x="49" y="73"/>
                    </a:cubicBezTo>
                    <a:cubicBezTo>
                      <a:pt x="42" y="79"/>
                      <a:pt x="36" y="84"/>
                      <a:pt x="30" y="90"/>
                    </a:cubicBezTo>
                    <a:cubicBezTo>
                      <a:pt x="18" y="75"/>
                      <a:pt x="14" y="62"/>
                      <a:pt x="18" y="55"/>
                    </a:cubicBezTo>
                    <a:close/>
                    <a:moveTo>
                      <a:pt x="39" y="150"/>
                    </a:moveTo>
                    <a:cubicBezTo>
                      <a:pt x="28" y="150"/>
                      <a:pt x="21" y="147"/>
                      <a:pt x="18" y="142"/>
                    </a:cubicBezTo>
                    <a:cubicBezTo>
                      <a:pt x="14" y="135"/>
                      <a:pt x="18" y="122"/>
                      <a:pt x="30" y="108"/>
                    </a:cubicBezTo>
                    <a:cubicBezTo>
                      <a:pt x="36" y="113"/>
                      <a:pt x="42" y="119"/>
                      <a:pt x="49" y="124"/>
                    </a:cubicBezTo>
                    <a:cubicBezTo>
                      <a:pt x="50" y="133"/>
                      <a:pt x="52" y="141"/>
                      <a:pt x="54" y="149"/>
                    </a:cubicBezTo>
                    <a:cubicBezTo>
                      <a:pt x="49" y="150"/>
                      <a:pt x="44" y="150"/>
                      <a:pt x="39" y="150"/>
                    </a:cubicBezTo>
                    <a:close/>
                    <a:moveTo>
                      <a:pt x="93" y="186"/>
                    </a:moveTo>
                    <a:cubicBezTo>
                      <a:pt x="85" y="186"/>
                      <a:pt x="76" y="175"/>
                      <a:pt x="69" y="158"/>
                    </a:cubicBezTo>
                    <a:cubicBezTo>
                      <a:pt x="77" y="155"/>
                      <a:pt x="85" y="153"/>
                      <a:pt x="93" y="149"/>
                    </a:cubicBezTo>
                    <a:cubicBezTo>
                      <a:pt x="101" y="153"/>
                      <a:pt x="109" y="155"/>
                      <a:pt x="117" y="158"/>
                    </a:cubicBezTo>
                    <a:cubicBezTo>
                      <a:pt x="110" y="175"/>
                      <a:pt x="102" y="186"/>
                      <a:pt x="93" y="186"/>
                    </a:cubicBezTo>
                    <a:close/>
                    <a:moveTo>
                      <a:pt x="168" y="142"/>
                    </a:moveTo>
                    <a:cubicBezTo>
                      <a:pt x="165" y="147"/>
                      <a:pt x="158" y="150"/>
                      <a:pt x="147" y="150"/>
                    </a:cubicBezTo>
                    <a:cubicBezTo>
                      <a:pt x="142" y="150"/>
                      <a:pt x="137" y="150"/>
                      <a:pt x="132" y="149"/>
                    </a:cubicBezTo>
                    <a:cubicBezTo>
                      <a:pt x="134" y="141"/>
                      <a:pt x="136" y="133"/>
                      <a:pt x="137" y="124"/>
                    </a:cubicBezTo>
                    <a:cubicBezTo>
                      <a:pt x="144" y="119"/>
                      <a:pt x="150" y="113"/>
                      <a:pt x="156" y="107"/>
                    </a:cubicBezTo>
                    <a:cubicBezTo>
                      <a:pt x="157" y="109"/>
                      <a:pt x="158" y="110"/>
                      <a:pt x="159" y="111"/>
                    </a:cubicBezTo>
                    <a:cubicBezTo>
                      <a:pt x="169" y="124"/>
                      <a:pt x="172" y="135"/>
                      <a:pt x="168" y="14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7" name="Freeform 43"/>
              <p:cNvSpPr/>
              <p:nvPr/>
            </p:nvSpPr>
            <p:spPr bwMode="auto">
              <a:xfrm>
                <a:off x="1190" y="1270"/>
                <a:ext cx="268" cy="289"/>
              </a:xfrm>
              <a:custGeom>
                <a:avLst/>
                <a:gdLst>
                  <a:gd name="T0" fmla="*/ 65 w 156"/>
                  <a:gd name="T1" fmla="*/ 168 h 168"/>
                  <a:gd name="T2" fmla="*/ 2 w 156"/>
                  <a:gd name="T3" fmla="*/ 142 h 168"/>
                  <a:gd name="T4" fmla="*/ 2 w 156"/>
                  <a:gd name="T5" fmla="*/ 137 h 168"/>
                  <a:gd name="T6" fmla="*/ 7 w 156"/>
                  <a:gd name="T7" fmla="*/ 137 h 168"/>
                  <a:gd name="T8" fmla="*/ 65 w 156"/>
                  <a:gd name="T9" fmla="*/ 160 h 168"/>
                  <a:gd name="T10" fmla="*/ 148 w 156"/>
                  <a:gd name="T11" fmla="*/ 77 h 168"/>
                  <a:gd name="T12" fmla="*/ 111 w 156"/>
                  <a:gd name="T13" fmla="*/ 8 h 168"/>
                  <a:gd name="T14" fmla="*/ 110 w 156"/>
                  <a:gd name="T15" fmla="*/ 2 h 168"/>
                  <a:gd name="T16" fmla="*/ 116 w 156"/>
                  <a:gd name="T17" fmla="*/ 1 h 168"/>
                  <a:gd name="T18" fmla="*/ 156 w 156"/>
                  <a:gd name="T19" fmla="*/ 77 h 168"/>
                  <a:gd name="T20" fmla="*/ 65 w 156"/>
                  <a:gd name="T21" fmla="*/ 168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56" h="168">
                    <a:moveTo>
                      <a:pt x="65" y="168"/>
                    </a:moveTo>
                    <a:cubicBezTo>
                      <a:pt x="41" y="168"/>
                      <a:pt x="19" y="159"/>
                      <a:pt x="2" y="142"/>
                    </a:cubicBezTo>
                    <a:cubicBezTo>
                      <a:pt x="0" y="141"/>
                      <a:pt x="0" y="138"/>
                      <a:pt x="2" y="137"/>
                    </a:cubicBezTo>
                    <a:cubicBezTo>
                      <a:pt x="3" y="135"/>
                      <a:pt x="6" y="135"/>
                      <a:pt x="7" y="137"/>
                    </a:cubicBezTo>
                    <a:cubicBezTo>
                      <a:pt x="23" y="152"/>
                      <a:pt x="43" y="160"/>
                      <a:pt x="65" y="160"/>
                    </a:cubicBezTo>
                    <a:cubicBezTo>
                      <a:pt x="111" y="160"/>
                      <a:pt x="148" y="123"/>
                      <a:pt x="148" y="77"/>
                    </a:cubicBezTo>
                    <a:cubicBezTo>
                      <a:pt x="148" y="49"/>
                      <a:pt x="134" y="23"/>
                      <a:pt x="111" y="8"/>
                    </a:cubicBezTo>
                    <a:cubicBezTo>
                      <a:pt x="109" y="7"/>
                      <a:pt x="109" y="4"/>
                      <a:pt x="110" y="2"/>
                    </a:cubicBezTo>
                    <a:cubicBezTo>
                      <a:pt x="111" y="1"/>
                      <a:pt x="114" y="0"/>
                      <a:pt x="116" y="1"/>
                    </a:cubicBezTo>
                    <a:cubicBezTo>
                      <a:pt x="141" y="18"/>
                      <a:pt x="156" y="47"/>
                      <a:pt x="156" y="77"/>
                    </a:cubicBezTo>
                    <a:cubicBezTo>
                      <a:pt x="156" y="127"/>
                      <a:pt x="115" y="168"/>
                      <a:pt x="65" y="168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8" name="Freeform 44"/>
              <p:cNvSpPr/>
              <p:nvPr/>
            </p:nvSpPr>
            <p:spPr bwMode="auto">
              <a:xfrm>
                <a:off x="1295" y="1545"/>
                <a:ext cx="14" cy="60"/>
              </a:xfrm>
              <a:custGeom>
                <a:avLst/>
                <a:gdLst>
                  <a:gd name="T0" fmla="*/ 4 w 8"/>
                  <a:gd name="T1" fmla="*/ 35 h 35"/>
                  <a:gd name="T2" fmla="*/ 0 w 8"/>
                  <a:gd name="T3" fmla="*/ 31 h 35"/>
                  <a:gd name="T4" fmla="*/ 0 w 8"/>
                  <a:gd name="T5" fmla="*/ 4 h 35"/>
                  <a:gd name="T6" fmla="*/ 4 w 8"/>
                  <a:gd name="T7" fmla="*/ 0 h 35"/>
                  <a:gd name="T8" fmla="*/ 8 w 8"/>
                  <a:gd name="T9" fmla="*/ 4 h 35"/>
                  <a:gd name="T10" fmla="*/ 8 w 8"/>
                  <a:gd name="T11" fmla="*/ 31 h 35"/>
                  <a:gd name="T12" fmla="*/ 4 w 8"/>
                  <a:gd name="T13" fmla="*/ 35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35">
                    <a:moveTo>
                      <a:pt x="4" y="35"/>
                    </a:moveTo>
                    <a:cubicBezTo>
                      <a:pt x="2" y="35"/>
                      <a:pt x="0" y="33"/>
                      <a:pt x="0" y="31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6" y="0"/>
                      <a:pt x="8" y="2"/>
                      <a:pt x="8" y="4"/>
                    </a:cubicBezTo>
                    <a:cubicBezTo>
                      <a:pt x="8" y="31"/>
                      <a:pt x="8" y="31"/>
                      <a:pt x="8" y="31"/>
                    </a:cubicBezTo>
                    <a:cubicBezTo>
                      <a:pt x="8" y="33"/>
                      <a:pt x="6" y="35"/>
                      <a:pt x="4" y="35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9" name="Freeform 45"/>
              <p:cNvSpPr/>
              <p:nvPr/>
            </p:nvSpPr>
            <p:spPr bwMode="auto">
              <a:xfrm>
                <a:off x="1235" y="1591"/>
                <a:ext cx="134" cy="14"/>
              </a:xfrm>
              <a:custGeom>
                <a:avLst/>
                <a:gdLst>
                  <a:gd name="T0" fmla="*/ 74 w 78"/>
                  <a:gd name="T1" fmla="*/ 8 h 8"/>
                  <a:gd name="T2" fmla="*/ 4 w 78"/>
                  <a:gd name="T3" fmla="*/ 8 h 8"/>
                  <a:gd name="T4" fmla="*/ 0 w 78"/>
                  <a:gd name="T5" fmla="*/ 4 h 8"/>
                  <a:gd name="T6" fmla="*/ 4 w 78"/>
                  <a:gd name="T7" fmla="*/ 0 h 8"/>
                  <a:gd name="T8" fmla="*/ 74 w 78"/>
                  <a:gd name="T9" fmla="*/ 0 h 8"/>
                  <a:gd name="T10" fmla="*/ 78 w 78"/>
                  <a:gd name="T11" fmla="*/ 4 h 8"/>
                  <a:gd name="T12" fmla="*/ 74 w 78"/>
                  <a:gd name="T13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8" h="8">
                    <a:moveTo>
                      <a:pt x="74" y="8"/>
                    </a:moveTo>
                    <a:cubicBezTo>
                      <a:pt x="4" y="8"/>
                      <a:pt x="4" y="8"/>
                      <a:pt x="4" y="8"/>
                    </a:cubicBezTo>
                    <a:cubicBezTo>
                      <a:pt x="2" y="8"/>
                      <a:pt x="0" y="6"/>
                      <a:pt x="0" y="4"/>
                    </a:cubicBezTo>
                    <a:cubicBezTo>
                      <a:pt x="0" y="1"/>
                      <a:pt x="2" y="0"/>
                      <a:pt x="4" y="0"/>
                    </a:cubicBezTo>
                    <a:cubicBezTo>
                      <a:pt x="74" y="0"/>
                      <a:pt x="74" y="0"/>
                      <a:pt x="74" y="0"/>
                    </a:cubicBezTo>
                    <a:cubicBezTo>
                      <a:pt x="77" y="0"/>
                      <a:pt x="78" y="1"/>
                      <a:pt x="78" y="4"/>
                    </a:cubicBezTo>
                    <a:cubicBezTo>
                      <a:pt x="78" y="6"/>
                      <a:pt x="77" y="8"/>
                      <a:pt x="74" y="8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0" name="Freeform 46"/>
              <p:cNvSpPr/>
              <p:nvPr/>
            </p:nvSpPr>
            <p:spPr bwMode="auto">
              <a:xfrm>
                <a:off x="1173" y="1411"/>
                <a:ext cx="41" cy="45"/>
              </a:xfrm>
              <a:custGeom>
                <a:avLst/>
                <a:gdLst>
                  <a:gd name="T0" fmla="*/ 0 w 24"/>
                  <a:gd name="T1" fmla="*/ 0 h 26"/>
                  <a:gd name="T2" fmla="*/ 21 w 24"/>
                  <a:gd name="T3" fmla="*/ 0 h 26"/>
                  <a:gd name="T4" fmla="*/ 24 w 24"/>
                  <a:gd name="T5" fmla="*/ 26 h 26"/>
                  <a:gd name="T6" fmla="*/ 7 w 24"/>
                  <a:gd name="T7" fmla="*/ 26 h 26"/>
                  <a:gd name="T8" fmla="*/ 0 w 24"/>
                  <a:gd name="T9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26">
                    <a:moveTo>
                      <a:pt x="0" y="0"/>
                    </a:moveTo>
                    <a:cubicBezTo>
                      <a:pt x="21" y="0"/>
                      <a:pt x="21" y="0"/>
                      <a:pt x="21" y="0"/>
                    </a:cubicBezTo>
                    <a:cubicBezTo>
                      <a:pt x="21" y="9"/>
                      <a:pt x="22" y="18"/>
                      <a:pt x="24" y="26"/>
                    </a:cubicBezTo>
                    <a:cubicBezTo>
                      <a:pt x="7" y="26"/>
                      <a:pt x="7" y="26"/>
                      <a:pt x="7" y="26"/>
                    </a:cubicBezTo>
                    <a:cubicBezTo>
                      <a:pt x="3" y="18"/>
                      <a:pt x="1" y="9"/>
                      <a:pt x="0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1" name="Freeform 47"/>
              <p:cNvSpPr/>
              <p:nvPr/>
            </p:nvSpPr>
            <p:spPr bwMode="auto">
              <a:xfrm>
                <a:off x="1173" y="1349"/>
                <a:ext cx="41" cy="45"/>
              </a:xfrm>
              <a:custGeom>
                <a:avLst/>
                <a:gdLst>
                  <a:gd name="T0" fmla="*/ 7 w 24"/>
                  <a:gd name="T1" fmla="*/ 0 h 26"/>
                  <a:gd name="T2" fmla="*/ 24 w 24"/>
                  <a:gd name="T3" fmla="*/ 0 h 26"/>
                  <a:gd name="T4" fmla="*/ 21 w 24"/>
                  <a:gd name="T5" fmla="*/ 26 h 26"/>
                  <a:gd name="T6" fmla="*/ 0 w 24"/>
                  <a:gd name="T7" fmla="*/ 26 h 26"/>
                  <a:gd name="T8" fmla="*/ 7 w 24"/>
                  <a:gd name="T9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26">
                    <a:moveTo>
                      <a:pt x="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22" y="8"/>
                      <a:pt x="21" y="17"/>
                      <a:pt x="21" y="26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1" y="17"/>
                      <a:pt x="3" y="8"/>
                      <a:pt x="7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2" name="Freeform 48"/>
              <p:cNvSpPr/>
              <p:nvPr/>
            </p:nvSpPr>
            <p:spPr bwMode="auto">
              <a:xfrm>
                <a:off x="1389" y="1349"/>
                <a:ext cx="42" cy="45"/>
              </a:xfrm>
              <a:custGeom>
                <a:avLst/>
                <a:gdLst>
                  <a:gd name="T0" fmla="*/ 24 w 24"/>
                  <a:gd name="T1" fmla="*/ 26 h 26"/>
                  <a:gd name="T2" fmla="*/ 4 w 24"/>
                  <a:gd name="T3" fmla="*/ 26 h 26"/>
                  <a:gd name="T4" fmla="*/ 0 w 24"/>
                  <a:gd name="T5" fmla="*/ 0 h 26"/>
                  <a:gd name="T6" fmla="*/ 18 w 24"/>
                  <a:gd name="T7" fmla="*/ 0 h 26"/>
                  <a:gd name="T8" fmla="*/ 24 w 24"/>
                  <a:gd name="T9" fmla="*/ 2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26">
                    <a:moveTo>
                      <a:pt x="24" y="26"/>
                    </a:moveTo>
                    <a:cubicBezTo>
                      <a:pt x="4" y="26"/>
                      <a:pt x="4" y="26"/>
                      <a:pt x="4" y="26"/>
                    </a:cubicBezTo>
                    <a:cubicBezTo>
                      <a:pt x="3" y="17"/>
                      <a:pt x="2" y="8"/>
                      <a:pt x="0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21" y="8"/>
                      <a:pt x="24" y="17"/>
                      <a:pt x="24" y="2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3" name="Freeform 49"/>
              <p:cNvSpPr/>
              <p:nvPr/>
            </p:nvSpPr>
            <p:spPr bwMode="auto">
              <a:xfrm>
                <a:off x="1341" y="1349"/>
                <a:ext cx="40" cy="45"/>
              </a:xfrm>
              <a:custGeom>
                <a:avLst/>
                <a:gdLst>
                  <a:gd name="T0" fmla="*/ 23 w 23"/>
                  <a:gd name="T1" fmla="*/ 26 h 26"/>
                  <a:gd name="T2" fmla="*/ 1 w 23"/>
                  <a:gd name="T3" fmla="*/ 26 h 26"/>
                  <a:gd name="T4" fmla="*/ 0 w 23"/>
                  <a:gd name="T5" fmla="*/ 0 h 26"/>
                  <a:gd name="T6" fmla="*/ 19 w 23"/>
                  <a:gd name="T7" fmla="*/ 0 h 26"/>
                  <a:gd name="T8" fmla="*/ 23 w 23"/>
                  <a:gd name="T9" fmla="*/ 2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26">
                    <a:moveTo>
                      <a:pt x="23" y="26"/>
                    </a:moveTo>
                    <a:cubicBezTo>
                      <a:pt x="1" y="26"/>
                      <a:pt x="1" y="26"/>
                      <a:pt x="1" y="26"/>
                    </a:cubicBezTo>
                    <a:cubicBezTo>
                      <a:pt x="1" y="19"/>
                      <a:pt x="1" y="9"/>
                      <a:pt x="0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21" y="8"/>
                      <a:pt x="22" y="17"/>
                      <a:pt x="23" y="2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4" name="Freeform 50"/>
              <p:cNvSpPr/>
              <p:nvPr/>
            </p:nvSpPr>
            <p:spPr bwMode="auto">
              <a:xfrm>
                <a:off x="1276" y="1349"/>
                <a:ext cx="52" cy="45"/>
              </a:xfrm>
              <a:custGeom>
                <a:avLst/>
                <a:gdLst>
                  <a:gd name="T0" fmla="*/ 0 w 30"/>
                  <a:gd name="T1" fmla="*/ 26 h 26"/>
                  <a:gd name="T2" fmla="*/ 2 w 30"/>
                  <a:gd name="T3" fmla="*/ 0 h 26"/>
                  <a:gd name="T4" fmla="*/ 29 w 30"/>
                  <a:gd name="T5" fmla="*/ 0 h 26"/>
                  <a:gd name="T6" fmla="*/ 30 w 30"/>
                  <a:gd name="T7" fmla="*/ 26 h 26"/>
                  <a:gd name="T8" fmla="*/ 0 w 30"/>
                  <a:gd name="T9" fmla="*/ 2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26">
                    <a:moveTo>
                      <a:pt x="0" y="26"/>
                    </a:moveTo>
                    <a:cubicBezTo>
                      <a:pt x="0" y="17"/>
                      <a:pt x="1" y="8"/>
                      <a:pt x="2" y="0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29" y="8"/>
                      <a:pt x="30" y="17"/>
                      <a:pt x="30" y="26"/>
                    </a:cubicBezTo>
                    <a:lnTo>
                      <a:pt x="0" y="26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5" name="Freeform 51"/>
              <p:cNvSpPr/>
              <p:nvPr/>
            </p:nvSpPr>
            <p:spPr bwMode="auto">
              <a:xfrm>
                <a:off x="1276" y="1411"/>
                <a:ext cx="52" cy="45"/>
              </a:xfrm>
              <a:custGeom>
                <a:avLst/>
                <a:gdLst>
                  <a:gd name="T0" fmla="*/ 30 w 30"/>
                  <a:gd name="T1" fmla="*/ 0 h 26"/>
                  <a:gd name="T2" fmla="*/ 29 w 30"/>
                  <a:gd name="T3" fmla="*/ 26 h 26"/>
                  <a:gd name="T4" fmla="*/ 2 w 30"/>
                  <a:gd name="T5" fmla="*/ 26 h 26"/>
                  <a:gd name="T6" fmla="*/ 0 w 30"/>
                  <a:gd name="T7" fmla="*/ 0 h 26"/>
                  <a:gd name="T8" fmla="*/ 30 w 30"/>
                  <a:gd name="T9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26">
                    <a:moveTo>
                      <a:pt x="30" y="0"/>
                    </a:moveTo>
                    <a:cubicBezTo>
                      <a:pt x="30" y="9"/>
                      <a:pt x="29" y="18"/>
                      <a:pt x="29" y="26"/>
                    </a:cubicBezTo>
                    <a:cubicBezTo>
                      <a:pt x="2" y="26"/>
                      <a:pt x="2" y="26"/>
                      <a:pt x="2" y="26"/>
                    </a:cubicBezTo>
                    <a:cubicBezTo>
                      <a:pt x="1" y="18"/>
                      <a:pt x="0" y="9"/>
                      <a:pt x="0" y="0"/>
                    </a:cubicBezTo>
                    <a:lnTo>
                      <a:pt x="3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6" name="Freeform 52"/>
              <p:cNvSpPr/>
              <p:nvPr/>
            </p:nvSpPr>
            <p:spPr bwMode="auto">
              <a:xfrm>
                <a:off x="1326" y="1279"/>
                <a:ext cx="43" cy="55"/>
              </a:xfrm>
              <a:custGeom>
                <a:avLst/>
                <a:gdLst>
                  <a:gd name="T0" fmla="*/ 8 w 25"/>
                  <a:gd name="T1" fmla="*/ 32 h 32"/>
                  <a:gd name="T2" fmla="*/ 0 w 25"/>
                  <a:gd name="T3" fmla="*/ 0 h 32"/>
                  <a:gd name="T4" fmla="*/ 25 w 25"/>
                  <a:gd name="T5" fmla="*/ 32 h 32"/>
                  <a:gd name="T6" fmla="*/ 8 w 25"/>
                  <a:gd name="T7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5" h="32">
                    <a:moveTo>
                      <a:pt x="8" y="32"/>
                    </a:moveTo>
                    <a:cubicBezTo>
                      <a:pt x="6" y="20"/>
                      <a:pt x="3" y="8"/>
                      <a:pt x="0" y="0"/>
                    </a:cubicBezTo>
                    <a:cubicBezTo>
                      <a:pt x="10" y="5"/>
                      <a:pt x="19" y="17"/>
                      <a:pt x="25" y="32"/>
                    </a:cubicBezTo>
                    <a:lnTo>
                      <a:pt x="8" y="32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7" name="Freeform 53"/>
              <p:cNvSpPr/>
              <p:nvPr/>
            </p:nvSpPr>
            <p:spPr bwMode="auto">
              <a:xfrm>
                <a:off x="1281" y="1274"/>
                <a:ext cx="41" cy="60"/>
              </a:xfrm>
              <a:custGeom>
                <a:avLst/>
                <a:gdLst>
                  <a:gd name="T0" fmla="*/ 24 w 24"/>
                  <a:gd name="T1" fmla="*/ 35 h 35"/>
                  <a:gd name="T2" fmla="*/ 0 w 24"/>
                  <a:gd name="T3" fmla="*/ 35 h 35"/>
                  <a:gd name="T4" fmla="*/ 12 w 24"/>
                  <a:gd name="T5" fmla="*/ 0 h 35"/>
                  <a:gd name="T6" fmla="*/ 24 w 24"/>
                  <a:gd name="T7" fmla="*/ 35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4" h="35">
                    <a:moveTo>
                      <a:pt x="24" y="35"/>
                    </a:moveTo>
                    <a:cubicBezTo>
                      <a:pt x="0" y="35"/>
                      <a:pt x="0" y="35"/>
                      <a:pt x="0" y="35"/>
                    </a:cubicBezTo>
                    <a:cubicBezTo>
                      <a:pt x="3" y="12"/>
                      <a:pt x="9" y="0"/>
                      <a:pt x="12" y="0"/>
                    </a:cubicBezTo>
                    <a:cubicBezTo>
                      <a:pt x="15" y="0"/>
                      <a:pt x="21" y="12"/>
                      <a:pt x="24" y="35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8" name="Freeform 54"/>
              <p:cNvSpPr/>
              <p:nvPr/>
            </p:nvSpPr>
            <p:spPr bwMode="auto">
              <a:xfrm>
                <a:off x="1237" y="1279"/>
                <a:ext cx="42" cy="55"/>
              </a:xfrm>
              <a:custGeom>
                <a:avLst/>
                <a:gdLst>
                  <a:gd name="T0" fmla="*/ 25 w 25"/>
                  <a:gd name="T1" fmla="*/ 0 h 32"/>
                  <a:gd name="T2" fmla="*/ 17 w 25"/>
                  <a:gd name="T3" fmla="*/ 32 h 32"/>
                  <a:gd name="T4" fmla="*/ 0 w 25"/>
                  <a:gd name="T5" fmla="*/ 32 h 32"/>
                  <a:gd name="T6" fmla="*/ 25 w 25"/>
                  <a:gd name="T7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5" h="32">
                    <a:moveTo>
                      <a:pt x="25" y="0"/>
                    </a:moveTo>
                    <a:cubicBezTo>
                      <a:pt x="21" y="8"/>
                      <a:pt x="19" y="20"/>
                      <a:pt x="17" y="32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5" y="17"/>
                      <a:pt x="14" y="5"/>
                      <a:pt x="25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9" name="Freeform 55"/>
              <p:cNvSpPr/>
              <p:nvPr/>
            </p:nvSpPr>
            <p:spPr bwMode="auto">
              <a:xfrm>
                <a:off x="1225" y="1349"/>
                <a:ext cx="39" cy="45"/>
              </a:xfrm>
              <a:custGeom>
                <a:avLst/>
                <a:gdLst>
                  <a:gd name="T0" fmla="*/ 23 w 23"/>
                  <a:gd name="T1" fmla="*/ 0 h 26"/>
                  <a:gd name="T2" fmla="*/ 21 w 23"/>
                  <a:gd name="T3" fmla="*/ 26 h 26"/>
                  <a:gd name="T4" fmla="*/ 0 w 23"/>
                  <a:gd name="T5" fmla="*/ 26 h 26"/>
                  <a:gd name="T6" fmla="*/ 4 w 23"/>
                  <a:gd name="T7" fmla="*/ 0 h 26"/>
                  <a:gd name="T8" fmla="*/ 23 w 23"/>
                  <a:gd name="T9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26">
                    <a:moveTo>
                      <a:pt x="23" y="0"/>
                    </a:moveTo>
                    <a:cubicBezTo>
                      <a:pt x="22" y="9"/>
                      <a:pt x="21" y="19"/>
                      <a:pt x="21" y="26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0" y="17"/>
                      <a:pt x="1" y="8"/>
                      <a:pt x="4" y="0"/>
                    </a:cubicBezTo>
                    <a:lnTo>
                      <a:pt x="23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0" name="Freeform 56"/>
              <p:cNvSpPr/>
              <p:nvPr/>
            </p:nvSpPr>
            <p:spPr bwMode="auto">
              <a:xfrm>
                <a:off x="1225" y="1411"/>
                <a:ext cx="39" cy="45"/>
              </a:xfrm>
              <a:custGeom>
                <a:avLst/>
                <a:gdLst>
                  <a:gd name="T0" fmla="*/ 0 w 23"/>
                  <a:gd name="T1" fmla="*/ 0 h 26"/>
                  <a:gd name="T2" fmla="*/ 21 w 23"/>
                  <a:gd name="T3" fmla="*/ 0 h 26"/>
                  <a:gd name="T4" fmla="*/ 23 w 23"/>
                  <a:gd name="T5" fmla="*/ 26 h 26"/>
                  <a:gd name="T6" fmla="*/ 4 w 23"/>
                  <a:gd name="T7" fmla="*/ 26 h 26"/>
                  <a:gd name="T8" fmla="*/ 0 w 23"/>
                  <a:gd name="T9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26">
                    <a:moveTo>
                      <a:pt x="0" y="0"/>
                    </a:moveTo>
                    <a:cubicBezTo>
                      <a:pt x="21" y="0"/>
                      <a:pt x="21" y="0"/>
                      <a:pt x="21" y="0"/>
                    </a:cubicBezTo>
                    <a:cubicBezTo>
                      <a:pt x="21" y="7"/>
                      <a:pt x="22" y="17"/>
                      <a:pt x="23" y="26"/>
                    </a:cubicBezTo>
                    <a:cubicBezTo>
                      <a:pt x="4" y="26"/>
                      <a:pt x="4" y="26"/>
                      <a:pt x="4" y="26"/>
                    </a:cubicBezTo>
                    <a:cubicBezTo>
                      <a:pt x="1" y="18"/>
                      <a:pt x="0" y="9"/>
                      <a:pt x="0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1" name="Freeform 57"/>
              <p:cNvSpPr/>
              <p:nvPr/>
            </p:nvSpPr>
            <p:spPr bwMode="auto">
              <a:xfrm>
                <a:off x="1237" y="1471"/>
                <a:ext cx="42" cy="55"/>
              </a:xfrm>
              <a:custGeom>
                <a:avLst/>
                <a:gdLst>
                  <a:gd name="T0" fmla="*/ 17 w 25"/>
                  <a:gd name="T1" fmla="*/ 0 h 32"/>
                  <a:gd name="T2" fmla="*/ 25 w 25"/>
                  <a:gd name="T3" fmla="*/ 32 h 32"/>
                  <a:gd name="T4" fmla="*/ 0 w 25"/>
                  <a:gd name="T5" fmla="*/ 0 h 32"/>
                  <a:gd name="T6" fmla="*/ 17 w 25"/>
                  <a:gd name="T7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5" h="32">
                    <a:moveTo>
                      <a:pt x="17" y="0"/>
                    </a:moveTo>
                    <a:cubicBezTo>
                      <a:pt x="19" y="12"/>
                      <a:pt x="21" y="24"/>
                      <a:pt x="25" y="32"/>
                    </a:cubicBezTo>
                    <a:cubicBezTo>
                      <a:pt x="14" y="27"/>
                      <a:pt x="5" y="15"/>
                      <a:pt x="0" y="0"/>
                    </a:cubicBezTo>
                    <a:lnTo>
                      <a:pt x="17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2" name="Freeform 58"/>
              <p:cNvSpPr/>
              <p:nvPr/>
            </p:nvSpPr>
            <p:spPr bwMode="auto">
              <a:xfrm>
                <a:off x="1281" y="1471"/>
                <a:ext cx="41" cy="60"/>
              </a:xfrm>
              <a:custGeom>
                <a:avLst/>
                <a:gdLst>
                  <a:gd name="T0" fmla="*/ 0 w 24"/>
                  <a:gd name="T1" fmla="*/ 0 h 35"/>
                  <a:gd name="T2" fmla="*/ 24 w 24"/>
                  <a:gd name="T3" fmla="*/ 0 h 35"/>
                  <a:gd name="T4" fmla="*/ 12 w 24"/>
                  <a:gd name="T5" fmla="*/ 35 h 35"/>
                  <a:gd name="T6" fmla="*/ 0 w 24"/>
                  <a:gd name="T7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4" h="35">
                    <a:moveTo>
                      <a:pt x="0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21" y="23"/>
                      <a:pt x="15" y="35"/>
                      <a:pt x="12" y="35"/>
                    </a:cubicBezTo>
                    <a:cubicBezTo>
                      <a:pt x="9" y="35"/>
                      <a:pt x="3" y="23"/>
                      <a:pt x="0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3" name="Freeform 59"/>
              <p:cNvSpPr/>
              <p:nvPr/>
            </p:nvSpPr>
            <p:spPr bwMode="auto">
              <a:xfrm>
                <a:off x="1326" y="1471"/>
                <a:ext cx="43" cy="55"/>
              </a:xfrm>
              <a:custGeom>
                <a:avLst/>
                <a:gdLst>
                  <a:gd name="T0" fmla="*/ 0 w 25"/>
                  <a:gd name="T1" fmla="*/ 32 h 32"/>
                  <a:gd name="T2" fmla="*/ 8 w 25"/>
                  <a:gd name="T3" fmla="*/ 0 h 32"/>
                  <a:gd name="T4" fmla="*/ 25 w 25"/>
                  <a:gd name="T5" fmla="*/ 0 h 32"/>
                  <a:gd name="T6" fmla="*/ 0 w 25"/>
                  <a:gd name="T7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5" h="32">
                    <a:moveTo>
                      <a:pt x="0" y="32"/>
                    </a:moveTo>
                    <a:cubicBezTo>
                      <a:pt x="3" y="24"/>
                      <a:pt x="6" y="12"/>
                      <a:pt x="8" y="0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19" y="15"/>
                      <a:pt x="10" y="27"/>
                      <a:pt x="0" y="3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4" name="Freeform 60"/>
              <p:cNvSpPr/>
              <p:nvPr/>
            </p:nvSpPr>
            <p:spPr bwMode="auto">
              <a:xfrm>
                <a:off x="1341" y="1411"/>
                <a:ext cx="40" cy="45"/>
              </a:xfrm>
              <a:custGeom>
                <a:avLst/>
                <a:gdLst>
                  <a:gd name="T0" fmla="*/ 0 w 23"/>
                  <a:gd name="T1" fmla="*/ 26 h 26"/>
                  <a:gd name="T2" fmla="*/ 1 w 23"/>
                  <a:gd name="T3" fmla="*/ 0 h 26"/>
                  <a:gd name="T4" fmla="*/ 23 w 23"/>
                  <a:gd name="T5" fmla="*/ 0 h 26"/>
                  <a:gd name="T6" fmla="*/ 19 w 23"/>
                  <a:gd name="T7" fmla="*/ 26 h 26"/>
                  <a:gd name="T8" fmla="*/ 0 w 23"/>
                  <a:gd name="T9" fmla="*/ 2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26">
                    <a:moveTo>
                      <a:pt x="0" y="26"/>
                    </a:moveTo>
                    <a:cubicBezTo>
                      <a:pt x="1" y="17"/>
                      <a:pt x="1" y="7"/>
                      <a:pt x="1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2" y="9"/>
                      <a:pt x="21" y="18"/>
                      <a:pt x="19" y="26"/>
                    </a:cubicBezTo>
                    <a:lnTo>
                      <a:pt x="0" y="26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5" name="Freeform 61"/>
              <p:cNvSpPr/>
              <p:nvPr/>
            </p:nvSpPr>
            <p:spPr bwMode="auto">
              <a:xfrm>
                <a:off x="1389" y="1411"/>
                <a:ext cx="42" cy="45"/>
              </a:xfrm>
              <a:custGeom>
                <a:avLst/>
                <a:gdLst>
                  <a:gd name="T0" fmla="*/ 4 w 24"/>
                  <a:gd name="T1" fmla="*/ 0 h 26"/>
                  <a:gd name="T2" fmla="*/ 24 w 24"/>
                  <a:gd name="T3" fmla="*/ 0 h 26"/>
                  <a:gd name="T4" fmla="*/ 18 w 24"/>
                  <a:gd name="T5" fmla="*/ 26 h 26"/>
                  <a:gd name="T6" fmla="*/ 0 w 24"/>
                  <a:gd name="T7" fmla="*/ 26 h 26"/>
                  <a:gd name="T8" fmla="*/ 4 w 24"/>
                  <a:gd name="T9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26">
                    <a:moveTo>
                      <a:pt x="4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24" y="9"/>
                      <a:pt x="21" y="18"/>
                      <a:pt x="18" y="26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2" y="18"/>
                      <a:pt x="3" y="9"/>
                      <a:pt x="4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6" name="Freeform 62"/>
              <p:cNvSpPr/>
              <p:nvPr/>
            </p:nvSpPr>
            <p:spPr bwMode="auto">
              <a:xfrm>
                <a:off x="1358" y="1286"/>
                <a:ext cx="54" cy="48"/>
              </a:xfrm>
              <a:custGeom>
                <a:avLst/>
                <a:gdLst>
                  <a:gd name="T0" fmla="*/ 31 w 31"/>
                  <a:gd name="T1" fmla="*/ 28 h 28"/>
                  <a:gd name="T2" fmla="*/ 15 w 31"/>
                  <a:gd name="T3" fmla="*/ 28 h 28"/>
                  <a:gd name="T4" fmla="*/ 0 w 31"/>
                  <a:gd name="T5" fmla="*/ 0 h 28"/>
                  <a:gd name="T6" fmla="*/ 31 w 31"/>
                  <a:gd name="T7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" h="28">
                    <a:moveTo>
                      <a:pt x="31" y="28"/>
                    </a:moveTo>
                    <a:cubicBezTo>
                      <a:pt x="15" y="28"/>
                      <a:pt x="15" y="28"/>
                      <a:pt x="15" y="28"/>
                    </a:cubicBezTo>
                    <a:cubicBezTo>
                      <a:pt x="11" y="17"/>
                      <a:pt x="6" y="7"/>
                      <a:pt x="0" y="0"/>
                    </a:cubicBezTo>
                    <a:cubicBezTo>
                      <a:pt x="12" y="6"/>
                      <a:pt x="23" y="16"/>
                      <a:pt x="31" y="28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7" name="Freeform 63"/>
              <p:cNvSpPr/>
              <p:nvPr/>
            </p:nvSpPr>
            <p:spPr bwMode="auto">
              <a:xfrm>
                <a:off x="1194" y="1286"/>
                <a:ext cx="53" cy="48"/>
              </a:xfrm>
              <a:custGeom>
                <a:avLst/>
                <a:gdLst>
                  <a:gd name="T0" fmla="*/ 31 w 31"/>
                  <a:gd name="T1" fmla="*/ 0 h 28"/>
                  <a:gd name="T2" fmla="*/ 15 w 31"/>
                  <a:gd name="T3" fmla="*/ 28 h 28"/>
                  <a:gd name="T4" fmla="*/ 0 w 31"/>
                  <a:gd name="T5" fmla="*/ 28 h 28"/>
                  <a:gd name="T6" fmla="*/ 31 w 31"/>
                  <a:gd name="T7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" h="28">
                    <a:moveTo>
                      <a:pt x="31" y="0"/>
                    </a:moveTo>
                    <a:cubicBezTo>
                      <a:pt x="24" y="7"/>
                      <a:pt x="19" y="17"/>
                      <a:pt x="15" y="28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7" y="16"/>
                      <a:pt x="18" y="6"/>
                      <a:pt x="31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8" name="Freeform 64"/>
              <p:cNvSpPr/>
              <p:nvPr/>
            </p:nvSpPr>
            <p:spPr bwMode="auto">
              <a:xfrm>
                <a:off x="1194" y="1471"/>
                <a:ext cx="53" cy="48"/>
              </a:xfrm>
              <a:custGeom>
                <a:avLst/>
                <a:gdLst>
                  <a:gd name="T0" fmla="*/ 0 w 31"/>
                  <a:gd name="T1" fmla="*/ 0 h 28"/>
                  <a:gd name="T2" fmla="*/ 15 w 31"/>
                  <a:gd name="T3" fmla="*/ 0 h 28"/>
                  <a:gd name="T4" fmla="*/ 31 w 31"/>
                  <a:gd name="T5" fmla="*/ 28 h 28"/>
                  <a:gd name="T6" fmla="*/ 0 w 31"/>
                  <a:gd name="T7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" h="28">
                    <a:moveTo>
                      <a:pt x="0" y="0"/>
                    </a:moveTo>
                    <a:cubicBezTo>
                      <a:pt x="15" y="0"/>
                      <a:pt x="15" y="0"/>
                      <a:pt x="15" y="0"/>
                    </a:cubicBezTo>
                    <a:cubicBezTo>
                      <a:pt x="19" y="11"/>
                      <a:pt x="24" y="21"/>
                      <a:pt x="31" y="28"/>
                    </a:cubicBezTo>
                    <a:cubicBezTo>
                      <a:pt x="18" y="22"/>
                      <a:pt x="7" y="12"/>
                      <a:pt x="0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9" name="Freeform 65"/>
              <p:cNvSpPr/>
              <p:nvPr/>
            </p:nvSpPr>
            <p:spPr bwMode="auto">
              <a:xfrm>
                <a:off x="1358" y="1471"/>
                <a:ext cx="54" cy="48"/>
              </a:xfrm>
              <a:custGeom>
                <a:avLst/>
                <a:gdLst>
                  <a:gd name="T0" fmla="*/ 0 w 31"/>
                  <a:gd name="T1" fmla="*/ 28 h 28"/>
                  <a:gd name="T2" fmla="*/ 15 w 31"/>
                  <a:gd name="T3" fmla="*/ 0 h 28"/>
                  <a:gd name="T4" fmla="*/ 31 w 31"/>
                  <a:gd name="T5" fmla="*/ 0 h 28"/>
                  <a:gd name="T6" fmla="*/ 0 w 31"/>
                  <a:gd name="T7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" h="28">
                    <a:moveTo>
                      <a:pt x="0" y="28"/>
                    </a:moveTo>
                    <a:cubicBezTo>
                      <a:pt x="6" y="21"/>
                      <a:pt x="11" y="11"/>
                      <a:pt x="15" y="0"/>
                    </a:cubicBezTo>
                    <a:cubicBezTo>
                      <a:pt x="31" y="0"/>
                      <a:pt x="31" y="0"/>
                      <a:pt x="31" y="0"/>
                    </a:cubicBezTo>
                    <a:cubicBezTo>
                      <a:pt x="23" y="12"/>
                      <a:pt x="12" y="22"/>
                      <a:pt x="0" y="28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0" name="Freeform 66"/>
              <p:cNvSpPr/>
              <p:nvPr/>
            </p:nvSpPr>
            <p:spPr bwMode="auto">
              <a:xfrm>
                <a:off x="6950" y="1968"/>
                <a:ext cx="261" cy="183"/>
              </a:xfrm>
              <a:custGeom>
                <a:avLst/>
                <a:gdLst>
                  <a:gd name="T0" fmla="*/ 137 w 152"/>
                  <a:gd name="T1" fmla="*/ 0 h 107"/>
                  <a:gd name="T2" fmla="*/ 15 w 152"/>
                  <a:gd name="T3" fmla="*/ 0 h 107"/>
                  <a:gd name="T4" fmla="*/ 0 w 152"/>
                  <a:gd name="T5" fmla="*/ 17 h 107"/>
                  <a:gd name="T6" fmla="*/ 0 w 152"/>
                  <a:gd name="T7" fmla="*/ 90 h 107"/>
                  <a:gd name="T8" fmla="*/ 15 w 152"/>
                  <a:gd name="T9" fmla="*/ 107 h 107"/>
                  <a:gd name="T10" fmla="*/ 137 w 152"/>
                  <a:gd name="T11" fmla="*/ 107 h 107"/>
                  <a:gd name="T12" fmla="*/ 152 w 152"/>
                  <a:gd name="T13" fmla="*/ 90 h 107"/>
                  <a:gd name="T14" fmla="*/ 152 w 152"/>
                  <a:gd name="T15" fmla="*/ 17 h 107"/>
                  <a:gd name="T16" fmla="*/ 137 w 152"/>
                  <a:gd name="T17" fmla="*/ 0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2" h="107">
                    <a:moveTo>
                      <a:pt x="137" y="0"/>
                    </a:moveTo>
                    <a:cubicBezTo>
                      <a:pt x="15" y="0"/>
                      <a:pt x="15" y="0"/>
                      <a:pt x="15" y="0"/>
                    </a:cubicBezTo>
                    <a:cubicBezTo>
                      <a:pt x="7" y="0"/>
                      <a:pt x="0" y="8"/>
                      <a:pt x="0" y="17"/>
                    </a:cubicBezTo>
                    <a:cubicBezTo>
                      <a:pt x="0" y="90"/>
                      <a:pt x="0" y="90"/>
                      <a:pt x="0" y="90"/>
                    </a:cubicBezTo>
                    <a:cubicBezTo>
                      <a:pt x="0" y="99"/>
                      <a:pt x="7" y="107"/>
                      <a:pt x="15" y="107"/>
                    </a:cubicBezTo>
                    <a:cubicBezTo>
                      <a:pt x="137" y="107"/>
                      <a:pt x="137" y="107"/>
                      <a:pt x="137" y="107"/>
                    </a:cubicBezTo>
                    <a:cubicBezTo>
                      <a:pt x="145" y="107"/>
                      <a:pt x="152" y="99"/>
                      <a:pt x="152" y="90"/>
                    </a:cubicBezTo>
                    <a:cubicBezTo>
                      <a:pt x="152" y="17"/>
                      <a:pt x="152" y="17"/>
                      <a:pt x="152" y="17"/>
                    </a:cubicBezTo>
                    <a:cubicBezTo>
                      <a:pt x="152" y="8"/>
                      <a:pt x="145" y="0"/>
                      <a:pt x="137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1" name="Freeform 67"/>
              <p:cNvSpPr>
                <a:spLocks noEditPoints="1"/>
              </p:cNvSpPr>
              <p:nvPr/>
            </p:nvSpPr>
            <p:spPr bwMode="auto">
              <a:xfrm>
                <a:off x="6912" y="2163"/>
                <a:ext cx="333" cy="165"/>
              </a:xfrm>
              <a:custGeom>
                <a:avLst/>
                <a:gdLst>
                  <a:gd name="T0" fmla="*/ 167 w 194"/>
                  <a:gd name="T1" fmla="*/ 3 h 96"/>
                  <a:gd name="T2" fmla="*/ 31 w 194"/>
                  <a:gd name="T3" fmla="*/ 0 h 96"/>
                  <a:gd name="T4" fmla="*/ 0 w 194"/>
                  <a:gd name="T5" fmla="*/ 91 h 96"/>
                  <a:gd name="T6" fmla="*/ 4 w 194"/>
                  <a:gd name="T7" fmla="*/ 96 h 96"/>
                  <a:gd name="T8" fmla="*/ 190 w 194"/>
                  <a:gd name="T9" fmla="*/ 96 h 96"/>
                  <a:gd name="T10" fmla="*/ 194 w 194"/>
                  <a:gd name="T11" fmla="*/ 90 h 96"/>
                  <a:gd name="T12" fmla="*/ 35 w 194"/>
                  <a:gd name="T13" fmla="*/ 72 h 96"/>
                  <a:gd name="T14" fmla="*/ 35 w 194"/>
                  <a:gd name="T15" fmla="*/ 64 h 96"/>
                  <a:gd name="T16" fmla="*/ 50 w 194"/>
                  <a:gd name="T17" fmla="*/ 68 h 96"/>
                  <a:gd name="T18" fmla="*/ 51 w 194"/>
                  <a:gd name="T19" fmla="*/ 52 h 96"/>
                  <a:gd name="T20" fmla="*/ 37 w 194"/>
                  <a:gd name="T21" fmla="*/ 48 h 96"/>
                  <a:gd name="T22" fmla="*/ 51 w 194"/>
                  <a:gd name="T23" fmla="*/ 44 h 96"/>
                  <a:gd name="T24" fmla="*/ 51 w 194"/>
                  <a:gd name="T25" fmla="*/ 52 h 96"/>
                  <a:gd name="T26" fmla="*/ 48 w 194"/>
                  <a:gd name="T27" fmla="*/ 32 h 96"/>
                  <a:gd name="T28" fmla="*/ 48 w 194"/>
                  <a:gd name="T29" fmla="*/ 24 h 96"/>
                  <a:gd name="T30" fmla="*/ 61 w 194"/>
                  <a:gd name="T31" fmla="*/ 28 h 96"/>
                  <a:gd name="T32" fmla="*/ 84 w 194"/>
                  <a:gd name="T33" fmla="*/ 72 h 96"/>
                  <a:gd name="T34" fmla="*/ 69 w 194"/>
                  <a:gd name="T35" fmla="*/ 68 h 96"/>
                  <a:gd name="T36" fmla="*/ 84 w 194"/>
                  <a:gd name="T37" fmla="*/ 64 h 96"/>
                  <a:gd name="T38" fmla="*/ 84 w 194"/>
                  <a:gd name="T39" fmla="*/ 72 h 96"/>
                  <a:gd name="T40" fmla="*/ 75 w 194"/>
                  <a:gd name="T41" fmla="*/ 52 h 96"/>
                  <a:gd name="T42" fmla="*/ 75 w 194"/>
                  <a:gd name="T43" fmla="*/ 44 h 96"/>
                  <a:gd name="T44" fmla="*/ 89 w 194"/>
                  <a:gd name="T45" fmla="*/ 48 h 96"/>
                  <a:gd name="T46" fmla="*/ 87 w 194"/>
                  <a:gd name="T47" fmla="*/ 32 h 96"/>
                  <a:gd name="T48" fmla="*/ 74 w 194"/>
                  <a:gd name="T49" fmla="*/ 28 h 96"/>
                  <a:gd name="T50" fmla="*/ 87 w 194"/>
                  <a:gd name="T51" fmla="*/ 24 h 96"/>
                  <a:gd name="T52" fmla="*/ 87 w 194"/>
                  <a:gd name="T53" fmla="*/ 32 h 96"/>
                  <a:gd name="T54" fmla="*/ 108 w 194"/>
                  <a:gd name="T55" fmla="*/ 24 h 96"/>
                  <a:gd name="T56" fmla="*/ 120 w 194"/>
                  <a:gd name="T57" fmla="*/ 28 h 96"/>
                  <a:gd name="T58" fmla="*/ 108 w 194"/>
                  <a:gd name="T59" fmla="*/ 32 h 96"/>
                  <a:gd name="T60" fmla="*/ 105 w 194"/>
                  <a:gd name="T61" fmla="*/ 48 h 96"/>
                  <a:gd name="T62" fmla="*/ 119 w 194"/>
                  <a:gd name="T63" fmla="*/ 44 h 96"/>
                  <a:gd name="T64" fmla="*/ 119 w 194"/>
                  <a:gd name="T65" fmla="*/ 52 h 96"/>
                  <a:gd name="T66" fmla="*/ 105 w 194"/>
                  <a:gd name="T67" fmla="*/ 48 h 96"/>
                  <a:gd name="T68" fmla="*/ 110 w 194"/>
                  <a:gd name="T69" fmla="*/ 72 h 96"/>
                  <a:gd name="T70" fmla="*/ 110 w 194"/>
                  <a:gd name="T71" fmla="*/ 64 h 96"/>
                  <a:gd name="T72" fmla="*/ 126 w 194"/>
                  <a:gd name="T73" fmla="*/ 68 h 96"/>
                  <a:gd name="T74" fmla="*/ 133 w 194"/>
                  <a:gd name="T75" fmla="*/ 28 h 96"/>
                  <a:gd name="T76" fmla="*/ 146 w 194"/>
                  <a:gd name="T77" fmla="*/ 24 h 96"/>
                  <a:gd name="T78" fmla="*/ 146 w 194"/>
                  <a:gd name="T79" fmla="*/ 32 h 96"/>
                  <a:gd name="T80" fmla="*/ 133 w 194"/>
                  <a:gd name="T81" fmla="*/ 28 h 96"/>
                  <a:gd name="T82" fmla="*/ 143 w 194"/>
                  <a:gd name="T83" fmla="*/ 44 h 96"/>
                  <a:gd name="T84" fmla="*/ 158 w 194"/>
                  <a:gd name="T85" fmla="*/ 48 h 96"/>
                  <a:gd name="T86" fmla="*/ 143 w 194"/>
                  <a:gd name="T87" fmla="*/ 52 h 96"/>
                  <a:gd name="T88" fmla="*/ 159 w 194"/>
                  <a:gd name="T89" fmla="*/ 72 h 96"/>
                  <a:gd name="T90" fmla="*/ 144 w 194"/>
                  <a:gd name="T91" fmla="*/ 68 h 96"/>
                  <a:gd name="T92" fmla="*/ 159 w 194"/>
                  <a:gd name="T93" fmla="*/ 64 h 96"/>
                  <a:gd name="T94" fmla="*/ 159 w 194"/>
                  <a:gd name="T95" fmla="*/ 72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94" h="96">
                    <a:moveTo>
                      <a:pt x="194" y="90"/>
                    </a:moveTo>
                    <a:cubicBezTo>
                      <a:pt x="167" y="3"/>
                      <a:pt x="167" y="3"/>
                      <a:pt x="167" y="3"/>
                    </a:cubicBezTo>
                    <a:cubicBezTo>
                      <a:pt x="167" y="1"/>
                      <a:pt x="165" y="0"/>
                      <a:pt x="163" y="0"/>
                    </a:cubicBezTo>
                    <a:cubicBezTo>
                      <a:pt x="31" y="0"/>
                      <a:pt x="31" y="0"/>
                      <a:pt x="31" y="0"/>
                    </a:cubicBezTo>
                    <a:cubicBezTo>
                      <a:pt x="29" y="0"/>
                      <a:pt x="28" y="1"/>
                      <a:pt x="27" y="3"/>
                    </a:cubicBezTo>
                    <a:cubicBezTo>
                      <a:pt x="0" y="91"/>
                      <a:pt x="0" y="91"/>
                      <a:pt x="0" y="91"/>
                    </a:cubicBezTo>
                    <a:cubicBezTo>
                      <a:pt x="0" y="92"/>
                      <a:pt x="0" y="93"/>
                      <a:pt x="1" y="94"/>
                    </a:cubicBezTo>
                    <a:cubicBezTo>
                      <a:pt x="2" y="95"/>
                      <a:pt x="3" y="96"/>
                      <a:pt x="4" y="96"/>
                    </a:cubicBezTo>
                    <a:cubicBezTo>
                      <a:pt x="190" y="96"/>
                      <a:pt x="190" y="96"/>
                      <a:pt x="190" y="96"/>
                    </a:cubicBezTo>
                    <a:cubicBezTo>
                      <a:pt x="190" y="96"/>
                      <a:pt x="190" y="96"/>
                      <a:pt x="190" y="96"/>
                    </a:cubicBezTo>
                    <a:cubicBezTo>
                      <a:pt x="192" y="96"/>
                      <a:pt x="194" y="94"/>
                      <a:pt x="194" y="92"/>
                    </a:cubicBezTo>
                    <a:cubicBezTo>
                      <a:pt x="194" y="91"/>
                      <a:pt x="194" y="91"/>
                      <a:pt x="194" y="90"/>
                    </a:cubicBezTo>
                    <a:close/>
                    <a:moveTo>
                      <a:pt x="46" y="72"/>
                    </a:moveTo>
                    <a:cubicBezTo>
                      <a:pt x="35" y="72"/>
                      <a:pt x="35" y="72"/>
                      <a:pt x="35" y="72"/>
                    </a:cubicBezTo>
                    <a:cubicBezTo>
                      <a:pt x="33" y="72"/>
                      <a:pt x="31" y="71"/>
                      <a:pt x="31" y="68"/>
                    </a:cubicBezTo>
                    <a:cubicBezTo>
                      <a:pt x="31" y="66"/>
                      <a:pt x="33" y="64"/>
                      <a:pt x="35" y="64"/>
                    </a:cubicBezTo>
                    <a:cubicBezTo>
                      <a:pt x="46" y="64"/>
                      <a:pt x="46" y="64"/>
                      <a:pt x="46" y="64"/>
                    </a:cubicBezTo>
                    <a:cubicBezTo>
                      <a:pt x="48" y="64"/>
                      <a:pt x="50" y="66"/>
                      <a:pt x="50" y="68"/>
                    </a:cubicBezTo>
                    <a:cubicBezTo>
                      <a:pt x="50" y="71"/>
                      <a:pt x="48" y="72"/>
                      <a:pt x="46" y="72"/>
                    </a:cubicBezTo>
                    <a:close/>
                    <a:moveTo>
                      <a:pt x="51" y="52"/>
                    </a:moveTo>
                    <a:cubicBezTo>
                      <a:pt x="41" y="52"/>
                      <a:pt x="41" y="52"/>
                      <a:pt x="41" y="52"/>
                    </a:cubicBezTo>
                    <a:cubicBezTo>
                      <a:pt x="38" y="52"/>
                      <a:pt x="37" y="50"/>
                      <a:pt x="37" y="48"/>
                    </a:cubicBezTo>
                    <a:cubicBezTo>
                      <a:pt x="37" y="46"/>
                      <a:pt x="38" y="44"/>
                      <a:pt x="41" y="44"/>
                    </a:cubicBezTo>
                    <a:cubicBezTo>
                      <a:pt x="51" y="44"/>
                      <a:pt x="51" y="44"/>
                      <a:pt x="51" y="44"/>
                    </a:cubicBezTo>
                    <a:cubicBezTo>
                      <a:pt x="53" y="44"/>
                      <a:pt x="55" y="46"/>
                      <a:pt x="55" y="48"/>
                    </a:cubicBezTo>
                    <a:cubicBezTo>
                      <a:pt x="55" y="50"/>
                      <a:pt x="53" y="52"/>
                      <a:pt x="51" y="52"/>
                    </a:cubicBezTo>
                    <a:close/>
                    <a:moveTo>
                      <a:pt x="57" y="32"/>
                    </a:moveTo>
                    <a:cubicBezTo>
                      <a:pt x="48" y="32"/>
                      <a:pt x="48" y="32"/>
                      <a:pt x="48" y="32"/>
                    </a:cubicBezTo>
                    <a:cubicBezTo>
                      <a:pt x="46" y="32"/>
                      <a:pt x="44" y="30"/>
                      <a:pt x="44" y="28"/>
                    </a:cubicBezTo>
                    <a:cubicBezTo>
                      <a:pt x="44" y="25"/>
                      <a:pt x="46" y="24"/>
                      <a:pt x="48" y="24"/>
                    </a:cubicBezTo>
                    <a:cubicBezTo>
                      <a:pt x="57" y="24"/>
                      <a:pt x="57" y="24"/>
                      <a:pt x="57" y="24"/>
                    </a:cubicBezTo>
                    <a:cubicBezTo>
                      <a:pt x="59" y="24"/>
                      <a:pt x="61" y="25"/>
                      <a:pt x="61" y="28"/>
                    </a:cubicBezTo>
                    <a:cubicBezTo>
                      <a:pt x="61" y="30"/>
                      <a:pt x="59" y="32"/>
                      <a:pt x="57" y="32"/>
                    </a:cubicBezTo>
                    <a:close/>
                    <a:moveTo>
                      <a:pt x="84" y="72"/>
                    </a:moveTo>
                    <a:cubicBezTo>
                      <a:pt x="73" y="72"/>
                      <a:pt x="73" y="72"/>
                      <a:pt x="73" y="72"/>
                    </a:cubicBezTo>
                    <a:cubicBezTo>
                      <a:pt x="70" y="72"/>
                      <a:pt x="69" y="71"/>
                      <a:pt x="69" y="68"/>
                    </a:cubicBezTo>
                    <a:cubicBezTo>
                      <a:pt x="69" y="66"/>
                      <a:pt x="70" y="64"/>
                      <a:pt x="73" y="64"/>
                    </a:cubicBezTo>
                    <a:cubicBezTo>
                      <a:pt x="84" y="64"/>
                      <a:pt x="84" y="64"/>
                      <a:pt x="84" y="64"/>
                    </a:cubicBezTo>
                    <a:cubicBezTo>
                      <a:pt x="86" y="64"/>
                      <a:pt x="88" y="66"/>
                      <a:pt x="88" y="68"/>
                    </a:cubicBezTo>
                    <a:cubicBezTo>
                      <a:pt x="88" y="71"/>
                      <a:pt x="86" y="72"/>
                      <a:pt x="84" y="72"/>
                    </a:cubicBezTo>
                    <a:close/>
                    <a:moveTo>
                      <a:pt x="85" y="52"/>
                    </a:moveTo>
                    <a:cubicBezTo>
                      <a:pt x="75" y="52"/>
                      <a:pt x="75" y="52"/>
                      <a:pt x="75" y="52"/>
                    </a:cubicBezTo>
                    <a:cubicBezTo>
                      <a:pt x="73" y="52"/>
                      <a:pt x="71" y="50"/>
                      <a:pt x="71" y="48"/>
                    </a:cubicBezTo>
                    <a:cubicBezTo>
                      <a:pt x="71" y="46"/>
                      <a:pt x="73" y="44"/>
                      <a:pt x="75" y="44"/>
                    </a:cubicBezTo>
                    <a:cubicBezTo>
                      <a:pt x="85" y="44"/>
                      <a:pt x="85" y="44"/>
                      <a:pt x="85" y="44"/>
                    </a:cubicBezTo>
                    <a:cubicBezTo>
                      <a:pt x="87" y="44"/>
                      <a:pt x="89" y="46"/>
                      <a:pt x="89" y="48"/>
                    </a:cubicBezTo>
                    <a:cubicBezTo>
                      <a:pt x="89" y="50"/>
                      <a:pt x="87" y="52"/>
                      <a:pt x="85" y="52"/>
                    </a:cubicBezTo>
                    <a:close/>
                    <a:moveTo>
                      <a:pt x="87" y="32"/>
                    </a:moveTo>
                    <a:cubicBezTo>
                      <a:pt x="78" y="32"/>
                      <a:pt x="78" y="32"/>
                      <a:pt x="78" y="32"/>
                    </a:cubicBezTo>
                    <a:cubicBezTo>
                      <a:pt x="76" y="32"/>
                      <a:pt x="74" y="30"/>
                      <a:pt x="74" y="28"/>
                    </a:cubicBezTo>
                    <a:cubicBezTo>
                      <a:pt x="74" y="25"/>
                      <a:pt x="76" y="24"/>
                      <a:pt x="78" y="24"/>
                    </a:cubicBezTo>
                    <a:cubicBezTo>
                      <a:pt x="87" y="24"/>
                      <a:pt x="87" y="24"/>
                      <a:pt x="87" y="24"/>
                    </a:cubicBezTo>
                    <a:cubicBezTo>
                      <a:pt x="89" y="24"/>
                      <a:pt x="91" y="25"/>
                      <a:pt x="91" y="28"/>
                    </a:cubicBezTo>
                    <a:cubicBezTo>
                      <a:pt x="91" y="30"/>
                      <a:pt x="89" y="32"/>
                      <a:pt x="87" y="32"/>
                    </a:cubicBezTo>
                    <a:close/>
                    <a:moveTo>
                      <a:pt x="104" y="28"/>
                    </a:moveTo>
                    <a:cubicBezTo>
                      <a:pt x="104" y="25"/>
                      <a:pt x="105" y="24"/>
                      <a:pt x="108" y="24"/>
                    </a:cubicBezTo>
                    <a:cubicBezTo>
                      <a:pt x="116" y="24"/>
                      <a:pt x="116" y="24"/>
                      <a:pt x="116" y="24"/>
                    </a:cubicBezTo>
                    <a:cubicBezTo>
                      <a:pt x="119" y="24"/>
                      <a:pt x="120" y="25"/>
                      <a:pt x="120" y="28"/>
                    </a:cubicBezTo>
                    <a:cubicBezTo>
                      <a:pt x="120" y="30"/>
                      <a:pt x="119" y="32"/>
                      <a:pt x="116" y="32"/>
                    </a:cubicBezTo>
                    <a:cubicBezTo>
                      <a:pt x="108" y="32"/>
                      <a:pt x="108" y="32"/>
                      <a:pt x="108" y="32"/>
                    </a:cubicBezTo>
                    <a:cubicBezTo>
                      <a:pt x="105" y="32"/>
                      <a:pt x="104" y="30"/>
                      <a:pt x="104" y="28"/>
                    </a:cubicBezTo>
                    <a:close/>
                    <a:moveTo>
                      <a:pt x="105" y="48"/>
                    </a:moveTo>
                    <a:cubicBezTo>
                      <a:pt x="105" y="46"/>
                      <a:pt x="107" y="44"/>
                      <a:pt x="109" y="44"/>
                    </a:cubicBezTo>
                    <a:cubicBezTo>
                      <a:pt x="119" y="44"/>
                      <a:pt x="119" y="44"/>
                      <a:pt x="119" y="44"/>
                    </a:cubicBezTo>
                    <a:cubicBezTo>
                      <a:pt x="122" y="44"/>
                      <a:pt x="123" y="46"/>
                      <a:pt x="123" y="48"/>
                    </a:cubicBezTo>
                    <a:cubicBezTo>
                      <a:pt x="123" y="50"/>
                      <a:pt x="122" y="52"/>
                      <a:pt x="119" y="52"/>
                    </a:cubicBezTo>
                    <a:cubicBezTo>
                      <a:pt x="109" y="52"/>
                      <a:pt x="109" y="52"/>
                      <a:pt x="109" y="52"/>
                    </a:cubicBezTo>
                    <a:cubicBezTo>
                      <a:pt x="107" y="52"/>
                      <a:pt x="105" y="50"/>
                      <a:pt x="105" y="48"/>
                    </a:cubicBezTo>
                    <a:close/>
                    <a:moveTo>
                      <a:pt x="122" y="72"/>
                    </a:moveTo>
                    <a:cubicBezTo>
                      <a:pt x="110" y="72"/>
                      <a:pt x="110" y="72"/>
                      <a:pt x="110" y="72"/>
                    </a:cubicBezTo>
                    <a:cubicBezTo>
                      <a:pt x="108" y="72"/>
                      <a:pt x="106" y="71"/>
                      <a:pt x="106" y="68"/>
                    </a:cubicBezTo>
                    <a:cubicBezTo>
                      <a:pt x="106" y="66"/>
                      <a:pt x="108" y="64"/>
                      <a:pt x="110" y="64"/>
                    </a:cubicBezTo>
                    <a:cubicBezTo>
                      <a:pt x="122" y="64"/>
                      <a:pt x="122" y="64"/>
                      <a:pt x="122" y="64"/>
                    </a:cubicBezTo>
                    <a:cubicBezTo>
                      <a:pt x="124" y="64"/>
                      <a:pt x="126" y="66"/>
                      <a:pt x="126" y="68"/>
                    </a:cubicBezTo>
                    <a:cubicBezTo>
                      <a:pt x="126" y="71"/>
                      <a:pt x="124" y="72"/>
                      <a:pt x="122" y="72"/>
                    </a:cubicBezTo>
                    <a:close/>
                    <a:moveTo>
                      <a:pt x="133" y="28"/>
                    </a:moveTo>
                    <a:cubicBezTo>
                      <a:pt x="133" y="25"/>
                      <a:pt x="135" y="24"/>
                      <a:pt x="137" y="24"/>
                    </a:cubicBezTo>
                    <a:cubicBezTo>
                      <a:pt x="146" y="24"/>
                      <a:pt x="146" y="24"/>
                      <a:pt x="146" y="24"/>
                    </a:cubicBezTo>
                    <a:cubicBezTo>
                      <a:pt x="148" y="24"/>
                      <a:pt x="150" y="25"/>
                      <a:pt x="150" y="28"/>
                    </a:cubicBezTo>
                    <a:cubicBezTo>
                      <a:pt x="150" y="30"/>
                      <a:pt x="148" y="32"/>
                      <a:pt x="146" y="32"/>
                    </a:cubicBezTo>
                    <a:cubicBezTo>
                      <a:pt x="137" y="32"/>
                      <a:pt x="137" y="32"/>
                      <a:pt x="137" y="32"/>
                    </a:cubicBezTo>
                    <a:cubicBezTo>
                      <a:pt x="135" y="32"/>
                      <a:pt x="133" y="30"/>
                      <a:pt x="133" y="28"/>
                    </a:cubicBezTo>
                    <a:close/>
                    <a:moveTo>
                      <a:pt x="139" y="48"/>
                    </a:moveTo>
                    <a:cubicBezTo>
                      <a:pt x="139" y="46"/>
                      <a:pt x="141" y="44"/>
                      <a:pt x="143" y="44"/>
                    </a:cubicBezTo>
                    <a:cubicBezTo>
                      <a:pt x="154" y="44"/>
                      <a:pt x="154" y="44"/>
                      <a:pt x="154" y="44"/>
                    </a:cubicBezTo>
                    <a:cubicBezTo>
                      <a:pt x="156" y="44"/>
                      <a:pt x="158" y="46"/>
                      <a:pt x="158" y="48"/>
                    </a:cubicBezTo>
                    <a:cubicBezTo>
                      <a:pt x="158" y="50"/>
                      <a:pt x="156" y="52"/>
                      <a:pt x="154" y="52"/>
                    </a:cubicBezTo>
                    <a:cubicBezTo>
                      <a:pt x="143" y="52"/>
                      <a:pt x="143" y="52"/>
                      <a:pt x="143" y="52"/>
                    </a:cubicBezTo>
                    <a:cubicBezTo>
                      <a:pt x="141" y="52"/>
                      <a:pt x="139" y="50"/>
                      <a:pt x="139" y="48"/>
                    </a:cubicBezTo>
                    <a:close/>
                    <a:moveTo>
                      <a:pt x="159" y="72"/>
                    </a:moveTo>
                    <a:cubicBezTo>
                      <a:pt x="148" y="72"/>
                      <a:pt x="148" y="72"/>
                      <a:pt x="148" y="72"/>
                    </a:cubicBezTo>
                    <a:cubicBezTo>
                      <a:pt x="146" y="72"/>
                      <a:pt x="144" y="71"/>
                      <a:pt x="144" y="68"/>
                    </a:cubicBezTo>
                    <a:cubicBezTo>
                      <a:pt x="144" y="66"/>
                      <a:pt x="146" y="64"/>
                      <a:pt x="148" y="64"/>
                    </a:cubicBezTo>
                    <a:cubicBezTo>
                      <a:pt x="159" y="64"/>
                      <a:pt x="159" y="64"/>
                      <a:pt x="159" y="64"/>
                    </a:cubicBezTo>
                    <a:cubicBezTo>
                      <a:pt x="161" y="64"/>
                      <a:pt x="163" y="66"/>
                      <a:pt x="163" y="68"/>
                    </a:cubicBezTo>
                    <a:cubicBezTo>
                      <a:pt x="163" y="71"/>
                      <a:pt x="161" y="72"/>
                      <a:pt x="159" y="7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2" name="Freeform 68"/>
              <p:cNvSpPr>
                <a:spLocks noEditPoints="1"/>
              </p:cNvSpPr>
              <p:nvPr/>
            </p:nvSpPr>
            <p:spPr bwMode="auto">
              <a:xfrm>
                <a:off x="4783" y="3654"/>
                <a:ext cx="83" cy="114"/>
              </a:xfrm>
              <a:custGeom>
                <a:avLst/>
                <a:gdLst>
                  <a:gd name="T0" fmla="*/ 29 w 48"/>
                  <a:gd name="T1" fmla="*/ 66 h 66"/>
                  <a:gd name="T2" fmla="*/ 27 w 48"/>
                  <a:gd name="T3" fmla="*/ 65 h 66"/>
                  <a:gd name="T4" fmla="*/ 22 w 48"/>
                  <a:gd name="T5" fmla="*/ 48 h 66"/>
                  <a:gd name="T6" fmla="*/ 16 w 48"/>
                  <a:gd name="T7" fmla="*/ 65 h 66"/>
                  <a:gd name="T8" fmla="*/ 14 w 48"/>
                  <a:gd name="T9" fmla="*/ 66 h 66"/>
                  <a:gd name="T10" fmla="*/ 12 w 48"/>
                  <a:gd name="T11" fmla="*/ 65 h 66"/>
                  <a:gd name="T12" fmla="*/ 9 w 48"/>
                  <a:gd name="T13" fmla="*/ 55 h 66"/>
                  <a:gd name="T14" fmla="*/ 2 w 48"/>
                  <a:gd name="T15" fmla="*/ 54 h 66"/>
                  <a:gd name="T16" fmla="*/ 0 w 48"/>
                  <a:gd name="T17" fmla="*/ 53 h 66"/>
                  <a:gd name="T18" fmla="*/ 1 w 48"/>
                  <a:gd name="T19" fmla="*/ 51 h 66"/>
                  <a:gd name="T20" fmla="*/ 12 w 48"/>
                  <a:gd name="T21" fmla="*/ 36 h 66"/>
                  <a:gd name="T22" fmla="*/ 10 w 48"/>
                  <a:gd name="T23" fmla="*/ 35 h 66"/>
                  <a:gd name="T24" fmla="*/ 6 w 48"/>
                  <a:gd name="T25" fmla="*/ 29 h 66"/>
                  <a:gd name="T26" fmla="*/ 4 w 48"/>
                  <a:gd name="T27" fmla="*/ 20 h 66"/>
                  <a:gd name="T28" fmla="*/ 23 w 48"/>
                  <a:gd name="T29" fmla="*/ 0 h 66"/>
                  <a:gd name="T30" fmla="*/ 43 w 48"/>
                  <a:gd name="T31" fmla="*/ 20 h 66"/>
                  <a:gd name="T32" fmla="*/ 41 w 48"/>
                  <a:gd name="T33" fmla="*/ 29 h 66"/>
                  <a:gd name="T34" fmla="*/ 35 w 48"/>
                  <a:gd name="T35" fmla="*/ 36 h 66"/>
                  <a:gd name="T36" fmla="*/ 34 w 48"/>
                  <a:gd name="T37" fmla="*/ 37 h 66"/>
                  <a:gd name="T38" fmla="*/ 47 w 48"/>
                  <a:gd name="T39" fmla="*/ 57 h 66"/>
                  <a:gd name="T40" fmla="*/ 47 w 48"/>
                  <a:gd name="T41" fmla="*/ 59 h 66"/>
                  <a:gd name="T42" fmla="*/ 46 w 48"/>
                  <a:gd name="T43" fmla="*/ 60 h 66"/>
                  <a:gd name="T44" fmla="*/ 46 w 48"/>
                  <a:gd name="T45" fmla="*/ 60 h 66"/>
                  <a:gd name="T46" fmla="*/ 45 w 48"/>
                  <a:gd name="T47" fmla="*/ 60 h 66"/>
                  <a:gd name="T48" fmla="*/ 35 w 48"/>
                  <a:gd name="T49" fmla="*/ 58 h 66"/>
                  <a:gd name="T50" fmla="*/ 30 w 48"/>
                  <a:gd name="T51" fmla="*/ 66 h 66"/>
                  <a:gd name="T52" fmla="*/ 29 w 48"/>
                  <a:gd name="T53" fmla="*/ 66 h 66"/>
                  <a:gd name="T54" fmla="*/ 30 w 48"/>
                  <a:gd name="T55" fmla="*/ 44 h 66"/>
                  <a:gd name="T56" fmla="*/ 30 w 48"/>
                  <a:gd name="T57" fmla="*/ 44 h 66"/>
                  <a:gd name="T58" fmla="*/ 24 w 48"/>
                  <a:gd name="T59" fmla="*/ 40 h 66"/>
                  <a:gd name="T60" fmla="*/ 30 w 48"/>
                  <a:gd name="T61" fmla="*/ 44 h 66"/>
                  <a:gd name="T62" fmla="*/ 30 w 48"/>
                  <a:gd name="T63" fmla="*/ 44 h 66"/>
                  <a:gd name="T64" fmla="*/ 30 w 48"/>
                  <a:gd name="T65" fmla="*/ 43 h 66"/>
                  <a:gd name="T66" fmla="*/ 30 w 48"/>
                  <a:gd name="T67" fmla="*/ 44 h 66"/>
                  <a:gd name="T68" fmla="*/ 30 w 48"/>
                  <a:gd name="T69" fmla="*/ 44 h 66"/>
                  <a:gd name="T70" fmla="*/ 30 w 48"/>
                  <a:gd name="T71" fmla="*/ 44 h 66"/>
                  <a:gd name="T72" fmla="*/ 15 w 48"/>
                  <a:gd name="T73" fmla="*/ 45 h 66"/>
                  <a:gd name="T74" fmla="*/ 15 w 48"/>
                  <a:gd name="T75" fmla="*/ 45 h 66"/>
                  <a:gd name="T76" fmla="*/ 14 w 48"/>
                  <a:gd name="T77" fmla="*/ 46 h 66"/>
                  <a:gd name="T78" fmla="*/ 14 w 48"/>
                  <a:gd name="T79" fmla="*/ 46 h 66"/>
                  <a:gd name="T80" fmla="*/ 20 w 48"/>
                  <a:gd name="T81" fmla="*/ 44 h 66"/>
                  <a:gd name="T82" fmla="*/ 14 w 48"/>
                  <a:gd name="T83" fmla="*/ 46 h 66"/>
                  <a:gd name="T84" fmla="*/ 20 w 48"/>
                  <a:gd name="T85" fmla="*/ 42 h 66"/>
                  <a:gd name="T86" fmla="*/ 14 w 48"/>
                  <a:gd name="T87" fmla="*/ 46 h 66"/>
                  <a:gd name="T88" fmla="*/ 11 w 48"/>
                  <a:gd name="T89" fmla="*/ 44 h 66"/>
                  <a:gd name="T90" fmla="*/ 10 w 48"/>
                  <a:gd name="T91" fmla="*/ 43 h 66"/>
                  <a:gd name="T92" fmla="*/ 15 w 48"/>
                  <a:gd name="T93" fmla="*/ 38 h 66"/>
                  <a:gd name="T94" fmla="*/ 15 w 48"/>
                  <a:gd name="T95" fmla="*/ 45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48" h="66">
                    <a:moveTo>
                      <a:pt x="29" y="66"/>
                    </a:moveTo>
                    <a:cubicBezTo>
                      <a:pt x="28" y="66"/>
                      <a:pt x="27" y="66"/>
                      <a:pt x="27" y="65"/>
                    </a:cubicBezTo>
                    <a:cubicBezTo>
                      <a:pt x="22" y="48"/>
                      <a:pt x="22" y="48"/>
                      <a:pt x="22" y="48"/>
                    </a:cubicBezTo>
                    <a:cubicBezTo>
                      <a:pt x="16" y="65"/>
                      <a:pt x="16" y="65"/>
                      <a:pt x="16" y="65"/>
                    </a:cubicBezTo>
                    <a:cubicBezTo>
                      <a:pt x="16" y="66"/>
                      <a:pt x="15" y="66"/>
                      <a:pt x="14" y="66"/>
                    </a:cubicBezTo>
                    <a:cubicBezTo>
                      <a:pt x="13" y="66"/>
                      <a:pt x="13" y="66"/>
                      <a:pt x="12" y="65"/>
                    </a:cubicBezTo>
                    <a:cubicBezTo>
                      <a:pt x="9" y="55"/>
                      <a:pt x="9" y="55"/>
                      <a:pt x="9" y="55"/>
                    </a:cubicBezTo>
                    <a:cubicBezTo>
                      <a:pt x="2" y="54"/>
                      <a:pt x="2" y="54"/>
                      <a:pt x="2" y="54"/>
                    </a:cubicBezTo>
                    <a:cubicBezTo>
                      <a:pt x="1" y="54"/>
                      <a:pt x="1" y="54"/>
                      <a:pt x="0" y="53"/>
                    </a:cubicBezTo>
                    <a:cubicBezTo>
                      <a:pt x="0" y="52"/>
                      <a:pt x="0" y="52"/>
                      <a:pt x="1" y="51"/>
                    </a:cubicBezTo>
                    <a:cubicBezTo>
                      <a:pt x="12" y="36"/>
                      <a:pt x="12" y="36"/>
                      <a:pt x="12" y="36"/>
                    </a:cubicBezTo>
                    <a:cubicBezTo>
                      <a:pt x="10" y="35"/>
                      <a:pt x="10" y="35"/>
                      <a:pt x="10" y="35"/>
                    </a:cubicBezTo>
                    <a:cubicBezTo>
                      <a:pt x="8" y="33"/>
                      <a:pt x="7" y="31"/>
                      <a:pt x="6" y="29"/>
                    </a:cubicBezTo>
                    <a:cubicBezTo>
                      <a:pt x="4" y="26"/>
                      <a:pt x="4" y="23"/>
                      <a:pt x="4" y="20"/>
                    </a:cubicBezTo>
                    <a:cubicBezTo>
                      <a:pt x="4" y="9"/>
                      <a:pt x="12" y="0"/>
                      <a:pt x="23" y="0"/>
                    </a:cubicBezTo>
                    <a:cubicBezTo>
                      <a:pt x="34" y="0"/>
                      <a:pt x="43" y="9"/>
                      <a:pt x="43" y="20"/>
                    </a:cubicBezTo>
                    <a:cubicBezTo>
                      <a:pt x="43" y="23"/>
                      <a:pt x="42" y="26"/>
                      <a:pt x="41" y="29"/>
                    </a:cubicBezTo>
                    <a:cubicBezTo>
                      <a:pt x="39" y="32"/>
                      <a:pt x="38" y="34"/>
                      <a:pt x="35" y="36"/>
                    </a:cubicBezTo>
                    <a:cubicBezTo>
                      <a:pt x="34" y="37"/>
                      <a:pt x="34" y="37"/>
                      <a:pt x="34" y="37"/>
                    </a:cubicBezTo>
                    <a:cubicBezTo>
                      <a:pt x="47" y="57"/>
                      <a:pt x="47" y="57"/>
                      <a:pt x="47" y="57"/>
                    </a:cubicBezTo>
                    <a:cubicBezTo>
                      <a:pt x="48" y="58"/>
                      <a:pt x="48" y="59"/>
                      <a:pt x="47" y="59"/>
                    </a:cubicBezTo>
                    <a:cubicBezTo>
                      <a:pt x="47" y="60"/>
                      <a:pt x="46" y="60"/>
                      <a:pt x="46" y="60"/>
                    </a:cubicBezTo>
                    <a:cubicBezTo>
                      <a:pt x="46" y="60"/>
                      <a:pt x="46" y="60"/>
                      <a:pt x="46" y="60"/>
                    </a:cubicBezTo>
                    <a:cubicBezTo>
                      <a:pt x="45" y="60"/>
                      <a:pt x="45" y="60"/>
                      <a:pt x="45" y="60"/>
                    </a:cubicBezTo>
                    <a:cubicBezTo>
                      <a:pt x="35" y="58"/>
                      <a:pt x="35" y="58"/>
                      <a:pt x="35" y="58"/>
                    </a:cubicBezTo>
                    <a:cubicBezTo>
                      <a:pt x="30" y="66"/>
                      <a:pt x="30" y="66"/>
                      <a:pt x="30" y="66"/>
                    </a:cubicBezTo>
                    <a:cubicBezTo>
                      <a:pt x="30" y="66"/>
                      <a:pt x="30" y="66"/>
                      <a:pt x="29" y="66"/>
                    </a:cubicBezTo>
                    <a:close/>
                    <a:moveTo>
                      <a:pt x="30" y="44"/>
                    </a:moveTo>
                    <a:cubicBezTo>
                      <a:pt x="28" y="44"/>
                      <a:pt x="31" y="44"/>
                      <a:pt x="30" y="44"/>
                    </a:cubicBezTo>
                    <a:cubicBezTo>
                      <a:pt x="24" y="40"/>
                      <a:pt x="24" y="40"/>
                      <a:pt x="24" y="40"/>
                    </a:cubicBezTo>
                    <a:cubicBezTo>
                      <a:pt x="30" y="44"/>
                      <a:pt x="30" y="44"/>
                      <a:pt x="30" y="44"/>
                    </a:cubicBezTo>
                    <a:cubicBezTo>
                      <a:pt x="30" y="44"/>
                      <a:pt x="30" y="44"/>
                      <a:pt x="30" y="44"/>
                    </a:cubicBezTo>
                    <a:cubicBezTo>
                      <a:pt x="30" y="43"/>
                      <a:pt x="29" y="43"/>
                      <a:pt x="30" y="43"/>
                    </a:cubicBezTo>
                    <a:cubicBezTo>
                      <a:pt x="30" y="43"/>
                      <a:pt x="29" y="44"/>
                      <a:pt x="30" y="44"/>
                    </a:cubicBezTo>
                    <a:cubicBezTo>
                      <a:pt x="30" y="44"/>
                      <a:pt x="30" y="44"/>
                      <a:pt x="30" y="44"/>
                    </a:cubicBezTo>
                    <a:cubicBezTo>
                      <a:pt x="30" y="44"/>
                      <a:pt x="30" y="44"/>
                      <a:pt x="30" y="44"/>
                    </a:cubicBezTo>
                    <a:close/>
                    <a:moveTo>
                      <a:pt x="15" y="45"/>
                    </a:moveTo>
                    <a:cubicBezTo>
                      <a:pt x="15" y="45"/>
                      <a:pt x="15" y="45"/>
                      <a:pt x="15" y="45"/>
                    </a:cubicBezTo>
                    <a:cubicBezTo>
                      <a:pt x="15" y="45"/>
                      <a:pt x="13" y="45"/>
                      <a:pt x="14" y="46"/>
                    </a:cubicBezTo>
                    <a:cubicBezTo>
                      <a:pt x="14" y="46"/>
                      <a:pt x="14" y="46"/>
                      <a:pt x="14" y="46"/>
                    </a:cubicBezTo>
                    <a:cubicBezTo>
                      <a:pt x="20" y="44"/>
                      <a:pt x="20" y="44"/>
                      <a:pt x="20" y="44"/>
                    </a:cubicBezTo>
                    <a:cubicBezTo>
                      <a:pt x="14" y="46"/>
                      <a:pt x="14" y="46"/>
                      <a:pt x="14" y="46"/>
                    </a:cubicBezTo>
                    <a:cubicBezTo>
                      <a:pt x="20" y="42"/>
                      <a:pt x="20" y="42"/>
                      <a:pt x="20" y="42"/>
                    </a:cubicBezTo>
                    <a:cubicBezTo>
                      <a:pt x="14" y="46"/>
                      <a:pt x="14" y="46"/>
                      <a:pt x="14" y="46"/>
                    </a:cubicBezTo>
                    <a:cubicBezTo>
                      <a:pt x="11" y="44"/>
                      <a:pt x="11" y="44"/>
                      <a:pt x="11" y="44"/>
                    </a:cubicBezTo>
                    <a:cubicBezTo>
                      <a:pt x="10" y="43"/>
                      <a:pt x="11" y="44"/>
                      <a:pt x="10" y="43"/>
                    </a:cubicBezTo>
                    <a:cubicBezTo>
                      <a:pt x="15" y="38"/>
                      <a:pt x="15" y="38"/>
                      <a:pt x="15" y="38"/>
                    </a:cubicBezTo>
                    <a:lnTo>
                      <a:pt x="15" y="45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3" name="Freeform 69"/>
              <p:cNvSpPr/>
              <p:nvPr/>
            </p:nvSpPr>
            <p:spPr bwMode="auto">
              <a:xfrm>
                <a:off x="4826" y="1286"/>
                <a:ext cx="184" cy="146"/>
              </a:xfrm>
              <a:custGeom>
                <a:avLst/>
                <a:gdLst>
                  <a:gd name="T0" fmla="*/ 75 w 107"/>
                  <a:gd name="T1" fmla="*/ 61 h 85"/>
                  <a:gd name="T2" fmla="*/ 75 w 107"/>
                  <a:gd name="T3" fmla="*/ 0 h 85"/>
                  <a:gd name="T4" fmla="*/ 31 w 107"/>
                  <a:gd name="T5" fmla="*/ 0 h 85"/>
                  <a:gd name="T6" fmla="*/ 31 w 107"/>
                  <a:gd name="T7" fmla="*/ 61 h 85"/>
                  <a:gd name="T8" fmla="*/ 0 w 107"/>
                  <a:gd name="T9" fmla="*/ 85 h 85"/>
                  <a:gd name="T10" fmla="*/ 107 w 107"/>
                  <a:gd name="T11" fmla="*/ 85 h 85"/>
                  <a:gd name="T12" fmla="*/ 75 w 107"/>
                  <a:gd name="T13" fmla="*/ 61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7" h="85">
                    <a:moveTo>
                      <a:pt x="75" y="61"/>
                    </a:moveTo>
                    <a:cubicBezTo>
                      <a:pt x="75" y="0"/>
                      <a:pt x="75" y="0"/>
                      <a:pt x="75" y="0"/>
                    </a:cubicBezTo>
                    <a:cubicBezTo>
                      <a:pt x="31" y="0"/>
                      <a:pt x="31" y="0"/>
                      <a:pt x="31" y="0"/>
                    </a:cubicBezTo>
                    <a:cubicBezTo>
                      <a:pt x="31" y="61"/>
                      <a:pt x="31" y="61"/>
                      <a:pt x="31" y="61"/>
                    </a:cubicBezTo>
                    <a:cubicBezTo>
                      <a:pt x="18" y="65"/>
                      <a:pt x="8" y="74"/>
                      <a:pt x="0" y="85"/>
                    </a:cubicBezTo>
                    <a:cubicBezTo>
                      <a:pt x="107" y="85"/>
                      <a:pt x="107" y="85"/>
                      <a:pt x="107" y="85"/>
                    </a:cubicBezTo>
                    <a:cubicBezTo>
                      <a:pt x="99" y="74"/>
                      <a:pt x="88" y="65"/>
                      <a:pt x="75" y="6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4" name="Freeform 70"/>
              <p:cNvSpPr/>
              <p:nvPr/>
            </p:nvSpPr>
            <p:spPr bwMode="auto">
              <a:xfrm>
                <a:off x="4807" y="1445"/>
                <a:ext cx="222" cy="160"/>
              </a:xfrm>
              <a:custGeom>
                <a:avLst/>
                <a:gdLst>
                  <a:gd name="T0" fmla="*/ 122 w 129"/>
                  <a:gd name="T1" fmla="*/ 0 h 93"/>
                  <a:gd name="T2" fmla="*/ 6 w 129"/>
                  <a:gd name="T3" fmla="*/ 0 h 93"/>
                  <a:gd name="T4" fmla="*/ 0 w 129"/>
                  <a:gd name="T5" fmla="*/ 28 h 93"/>
                  <a:gd name="T6" fmla="*/ 64 w 129"/>
                  <a:gd name="T7" fmla="*/ 93 h 93"/>
                  <a:gd name="T8" fmla="*/ 129 w 129"/>
                  <a:gd name="T9" fmla="*/ 28 h 93"/>
                  <a:gd name="T10" fmla="*/ 122 w 129"/>
                  <a:gd name="T11" fmla="*/ 0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9" h="93">
                    <a:moveTo>
                      <a:pt x="122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2" y="8"/>
                      <a:pt x="0" y="18"/>
                      <a:pt x="0" y="28"/>
                    </a:cubicBezTo>
                    <a:cubicBezTo>
                      <a:pt x="0" y="64"/>
                      <a:pt x="29" y="93"/>
                      <a:pt x="64" y="93"/>
                    </a:cubicBezTo>
                    <a:cubicBezTo>
                      <a:pt x="100" y="93"/>
                      <a:pt x="129" y="64"/>
                      <a:pt x="129" y="28"/>
                    </a:cubicBezTo>
                    <a:cubicBezTo>
                      <a:pt x="129" y="18"/>
                      <a:pt x="126" y="8"/>
                      <a:pt x="122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5" name="Freeform 71"/>
              <p:cNvSpPr/>
              <p:nvPr/>
            </p:nvSpPr>
            <p:spPr bwMode="auto">
              <a:xfrm>
                <a:off x="4855" y="1265"/>
                <a:ext cx="126" cy="14"/>
              </a:xfrm>
              <a:custGeom>
                <a:avLst/>
                <a:gdLst>
                  <a:gd name="T0" fmla="*/ 69 w 73"/>
                  <a:gd name="T1" fmla="*/ 0 h 8"/>
                  <a:gd name="T2" fmla="*/ 54 w 73"/>
                  <a:gd name="T3" fmla="*/ 0 h 8"/>
                  <a:gd name="T4" fmla="*/ 18 w 73"/>
                  <a:gd name="T5" fmla="*/ 0 h 8"/>
                  <a:gd name="T6" fmla="*/ 4 w 73"/>
                  <a:gd name="T7" fmla="*/ 0 h 8"/>
                  <a:gd name="T8" fmla="*/ 0 w 73"/>
                  <a:gd name="T9" fmla="*/ 4 h 8"/>
                  <a:gd name="T10" fmla="*/ 4 w 73"/>
                  <a:gd name="T11" fmla="*/ 8 h 8"/>
                  <a:gd name="T12" fmla="*/ 14 w 73"/>
                  <a:gd name="T13" fmla="*/ 8 h 8"/>
                  <a:gd name="T14" fmla="*/ 58 w 73"/>
                  <a:gd name="T15" fmla="*/ 8 h 8"/>
                  <a:gd name="T16" fmla="*/ 69 w 73"/>
                  <a:gd name="T17" fmla="*/ 8 h 8"/>
                  <a:gd name="T18" fmla="*/ 73 w 73"/>
                  <a:gd name="T19" fmla="*/ 4 h 8"/>
                  <a:gd name="T20" fmla="*/ 69 w 73"/>
                  <a:gd name="T21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3" h="8">
                    <a:moveTo>
                      <a:pt x="69" y="0"/>
                    </a:moveTo>
                    <a:cubicBezTo>
                      <a:pt x="54" y="0"/>
                      <a:pt x="54" y="0"/>
                      <a:pt x="54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6"/>
                      <a:pt x="2" y="8"/>
                      <a:pt x="4" y="8"/>
                    </a:cubicBezTo>
                    <a:cubicBezTo>
                      <a:pt x="14" y="8"/>
                      <a:pt x="14" y="8"/>
                      <a:pt x="14" y="8"/>
                    </a:cubicBezTo>
                    <a:cubicBezTo>
                      <a:pt x="58" y="8"/>
                      <a:pt x="58" y="8"/>
                      <a:pt x="58" y="8"/>
                    </a:cubicBezTo>
                    <a:cubicBezTo>
                      <a:pt x="69" y="8"/>
                      <a:pt x="69" y="8"/>
                      <a:pt x="69" y="8"/>
                    </a:cubicBezTo>
                    <a:cubicBezTo>
                      <a:pt x="71" y="8"/>
                      <a:pt x="73" y="6"/>
                      <a:pt x="73" y="4"/>
                    </a:cubicBezTo>
                    <a:cubicBezTo>
                      <a:pt x="73" y="2"/>
                      <a:pt x="71" y="0"/>
                      <a:pt x="69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6" name="Freeform 72"/>
              <p:cNvSpPr/>
              <p:nvPr/>
            </p:nvSpPr>
            <p:spPr bwMode="auto">
              <a:xfrm>
                <a:off x="6291" y="2009"/>
                <a:ext cx="135" cy="163"/>
              </a:xfrm>
              <a:custGeom>
                <a:avLst/>
                <a:gdLst>
                  <a:gd name="T0" fmla="*/ 20 w 135"/>
                  <a:gd name="T1" fmla="*/ 136 h 163"/>
                  <a:gd name="T2" fmla="*/ 0 w 135"/>
                  <a:gd name="T3" fmla="*/ 163 h 163"/>
                  <a:gd name="T4" fmla="*/ 135 w 135"/>
                  <a:gd name="T5" fmla="*/ 163 h 163"/>
                  <a:gd name="T6" fmla="*/ 115 w 135"/>
                  <a:gd name="T7" fmla="*/ 136 h 163"/>
                  <a:gd name="T8" fmla="*/ 115 w 135"/>
                  <a:gd name="T9" fmla="*/ 0 h 163"/>
                  <a:gd name="T10" fmla="*/ 20 w 135"/>
                  <a:gd name="T11" fmla="*/ 0 h 163"/>
                  <a:gd name="T12" fmla="*/ 20 w 135"/>
                  <a:gd name="T13" fmla="*/ 136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5" h="163">
                    <a:moveTo>
                      <a:pt x="20" y="136"/>
                    </a:moveTo>
                    <a:lnTo>
                      <a:pt x="0" y="163"/>
                    </a:lnTo>
                    <a:lnTo>
                      <a:pt x="135" y="163"/>
                    </a:lnTo>
                    <a:lnTo>
                      <a:pt x="115" y="136"/>
                    </a:lnTo>
                    <a:lnTo>
                      <a:pt x="115" y="0"/>
                    </a:lnTo>
                    <a:lnTo>
                      <a:pt x="20" y="0"/>
                    </a:lnTo>
                    <a:lnTo>
                      <a:pt x="20" y="136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7" name="Freeform 73"/>
              <p:cNvSpPr/>
              <p:nvPr/>
            </p:nvSpPr>
            <p:spPr bwMode="auto">
              <a:xfrm>
                <a:off x="6287" y="1988"/>
                <a:ext cx="143" cy="14"/>
              </a:xfrm>
              <a:custGeom>
                <a:avLst/>
                <a:gdLst>
                  <a:gd name="T0" fmla="*/ 79 w 83"/>
                  <a:gd name="T1" fmla="*/ 0 h 8"/>
                  <a:gd name="T2" fmla="*/ 65 w 83"/>
                  <a:gd name="T3" fmla="*/ 0 h 8"/>
                  <a:gd name="T4" fmla="*/ 18 w 83"/>
                  <a:gd name="T5" fmla="*/ 0 h 8"/>
                  <a:gd name="T6" fmla="*/ 4 w 83"/>
                  <a:gd name="T7" fmla="*/ 0 h 8"/>
                  <a:gd name="T8" fmla="*/ 0 w 83"/>
                  <a:gd name="T9" fmla="*/ 4 h 8"/>
                  <a:gd name="T10" fmla="*/ 4 w 83"/>
                  <a:gd name="T11" fmla="*/ 8 h 8"/>
                  <a:gd name="T12" fmla="*/ 14 w 83"/>
                  <a:gd name="T13" fmla="*/ 8 h 8"/>
                  <a:gd name="T14" fmla="*/ 69 w 83"/>
                  <a:gd name="T15" fmla="*/ 8 h 8"/>
                  <a:gd name="T16" fmla="*/ 79 w 83"/>
                  <a:gd name="T17" fmla="*/ 8 h 8"/>
                  <a:gd name="T18" fmla="*/ 83 w 83"/>
                  <a:gd name="T19" fmla="*/ 4 h 8"/>
                  <a:gd name="T20" fmla="*/ 79 w 83"/>
                  <a:gd name="T21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3" h="8">
                    <a:moveTo>
                      <a:pt x="79" y="0"/>
                    </a:moveTo>
                    <a:cubicBezTo>
                      <a:pt x="65" y="0"/>
                      <a:pt x="65" y="0"/>
                      <a:pt x="65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6"/>
                      <a:pt x="2" y="8"/>
                      <a:pt x="4" y="8"/>
                    </a:cubicBezTo>
                    <a:cubicBezTo>
                      <a:pt x="14" y="8"/>
                      <a:pt x="14" y="8"/>
                      <a:pt x="14" y="8"/>
                    </a:cubicBezTo>
                    <a:cubicBezTo>
                      <a:pt x="69" y="8"/>
                      <a:pt x="69" y="8"/>
                      <a:pt x="69" y="8"/>
                    </a:cubicBezTo>
                    <a:cubicBezTo>
                      <a:pt x="79" y="8"/>
                      <a:pt x="79" y="8"/>
                      <a:pt x="79" y="8"/>
                    </a:cubicBezTo>
                    <a:cubicBezTo>
                      <a:pt x="81" y="8"/>
                      <a:pt x="83" y="6"/>
                      <a:pt x="83" y="4"/>
                    </a:cubicBezTo>
                    <a:cubicBezTo>
                      <a:pt x="83" y="2"/>
                      <a:pt x="81" y="0"/>
                      <a:pt x="79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8" name="Freeform 74"/>
              <p:cNvSpPr/>
              <p:nvPr/>
            </p:nvSpPr>
            <p:spPr bwMode="auto">
              <a:xfrm>
                <a:off x="6196" y="2186"/>
                <a:ext cx="325" cy="142"/>
              </a:xfrm>
              <a:custGeom>
                <a:avLst/>
                <a:gdLst>
                  <a:gd name="T0" fmla="*/ 180 w 189"/>
                  <a:gd name="T1" fmla="*/ 51 h 83"/>
                  <a:gd name="T2" fmla="*/ 140 w 189"/>
                  <a:gd name="T3" fmla="*/ 0 h 83"/>
                  <a:gd name="T4" fmla="*/ 49 w 189"/>
                  <a:gd name="T5" fmla="*/ 0 h 83"/>
                  <a:gd name="T6" fmla="*/ 9 w 189"/>
                  <a:gd name="T7" fmla="*/ 51 h 83"/>
                  <a:gd name="T8" fmla="*/ 3 w 189"/>
                  <a:gd name="T9" fmla="*/ 74 h 83"/>
                  <a:gd name="T10" fmla="*/ 20 w 189"/>
                  <a:gd name="T11" fmla="*/ 83 h 83"/>
                  <a:gd name="T12" fmla="*/ 169 w 189"/>
                  <a:gd name="T13" fmla="*/ 83 h 83"/>
                  <a:gd name="T14" fmla="*/ 186 w 189"/>
                  <a:gd name="T15" fmla="*/ 74 h 83"/>
                  <a:gd name="T16" fmla="*/ 180 w 189"/>
                  <a:gd name="T17" fmla="*/ 51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89" h="83">
                    <a:moveTo>
                      <a:pt x="180" y="51"/>
                    </a:moveTo>
                    <a:cubicBezTo>
                      <a:pt x="140" y="0"/>
                      <a:pt x="140" y="0"/>
                      <a:pt x="140" y="0"/>
                    </a:cubicBezTo>
                    <a:cubicBezTo>
                      <a:pt x="49" y="0"/>
                      <a:pt x="49" y="0"/>
                      <a:pt x="49" y="0"/>
                    </a:cubicBezTo>
                    <a:cubicBezTo>
                      <a:pt x="9" y="51"/>
                      <a:pt x="9" y="51"/>
                      <a:pt x="9" y="51"/>
                    </a:cubicBezTo>
                    <a:cubicBezTo>
                      <a:pt x="2" y="60"/>
                      <a:pt x="0" y="68"/>
                      <a:pt x="3" y="74"/>
                    </a:cubicBezTo>
                    <a:cubicBezTo>
                      <a:pt x="4" y="78"/>
                      <a:pt x="9" y="83"/>
                      <a:pt x="20" y="83"/>
                    </a:cubicBezTo>
                    <a:cubicBezTo>
                      <a:pt x="169" y="83"/>
                      <a:pt x="169" y="83"/>
                      <a:pt x="169" y="83"/>
                    </a:cubicBezTo>
                    <a:cubicBezTo>
                      <a:pt x="180" y="83"/>
                      <a:pt x="185" y="78"/>
                      <a:pt x="186" y="74"/>
                    </a:cubicBezTo>
                    <a:cubicBezTo>
                      <a:pt x="189" y="68"/>
                      <a:pt x="187" y="60"/>
                      <a:pt x="180" y="5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9" name="Freeform 75"/>
              <p:cNvSpPr>
                <a:spLocks noEditPoints="1"/>
              </p:cNvSpPr>
              <p:nvPr/>
            </p:nvSpPr>
            <p:spPr bwMode="auto">
              <a:xfrm>
                <a:off x="6952" y="1272"/>
                <a:ext cx="254" cy="333"/>
              </a:xfrm>
              <a:custGeom>
                <a:avLst/>
                <a:gdLst>
                  <a:gd name="T0" fmla="*/ 15 w 148"/>
                  <a:gd name="T1" fmla="*/ 0 h 194"/>
                  <a:gd name="T2" fmla="*/ 0 w 148"/>
                  <a:gd name="T3" fmla="*/ 179 h 194"/>
                  <a:gd name="T4" fmla="*/ 133 w 148"/>
                  <a:gd name="T5" fmla="*/ 194 h 194"/>
                  <a:gd name="T6" fmla="*/ 148 w 148"/>
                  <a:gd name="T7" fmla="*/ 14 h 194"/>
                  <a:gd name="T8" fmla="*/ 28 w 148"/>
                  <a:gd name="T9" fmla="*/ 29 h 194"/>
                  <a:gd name="T10" fmla="*/ 121 w 148"/>
                  <a:gd name="T11" fmla="*/ 65 h 194"/>
                  <a:gd name="T12" fmla="*/ 28 w 148"/>
                  <a:gd name="T13" fmla="*/ 29 h 194"/>
                  <a:gd name="T14" fmla="*/ 31 w 148"/>
                  <a:gd name="T15" fmla="*/ 160 h 194"/>
                  <a:gd name="T16" fmla="*/ 31 w 148"/>
                  <a:gd name="T17" fmla="*/ 152 h 194"/>
                  <a:gd name="T18" fmla="*/ 47 w 148"/>
                  <a:gd name="T19" fmla="*/ 156 h 194"/>
                  <a:gd name="T20" fmla="*/ 43 w 148"/>
                  <a:gd name="T21" fmla="*/ 129 h 194"/>
                  <a:gd name="T22" fmla="*/ 27 w 148"/>
                  <a:gd name="T23" fmla="*/ 125 h 194"/>
                  <a:gd name="T24" fmla="*/ 43 w 148"/>
                  <a:gd name="T25" fmla="*/ 121 h 194"/>
                  <a:gd name="T26" fmla="*/ 43 w 148"/>
                  <a:gd name="T27" fmla="*/ 129 h 194"/>
                  <a:gd name="T28" fmla="*/ 31 w 148"/>
                  <a:gd name="T29" fmla="*/ 99 h 194"/>
                  <a:gd name="T30" fmla="*/ 31 w 148"/>
                  <a:gd name="T31" fmla="*/ 91 h 194"/>
                  <a:gd name="T32" fmla="*/ 47 w 148"/>
                  <a:gd name="T33" fmla="*/ 95 h 194"/>
                  <a:gd name="T34" fmla="*/ 80 w 148"/>
                  <a:gd name="T35" fmla="*/ 160 h 194"/>
                  <a:gd name="T36" fmla="*/ 64 w 148"/>
                  <a:gd name="T37" fmla="*/ 156 h 194"/>
                  <a:gd name="T38" fmla="*/ 80 w 148"/>
                  <a:gd name="T39" fmla="*/ 152 h 194"/>
                  <a:gd name="T40" fmla="*/ 80 w 148"/>
                  <a:gd name="T41" fmla="*/ 160 h 194"/>
                  <a:gd name="T42" fmla="*/ 68 w 148"/>
                  <a:gd name="T43" fmla="*/ 129 h 194"/>
                  <a:gd name="T44" fmla="*/ 68 w 148"/>
                  <a:gd name="T45" fmla="*/ 121 h 194"/>
                  <a:gd name="T46" fmla="*/ 84 w 148"/>
                  <a:gd name="T47" fmla="*/ 125 h 194"/>
                  <a:gd name="T48" fmla="*/ 80 w 148"/>
                  <a:gd name="T49" fmla="*/ 99 h 194"/>
                  <a:gd name="T50" fmla="*/ 64 w 148"/>
                  <a:gd name="T51" fmla="*/ 95 h 194"/>
                  <a:gd name="T52" fmla="*/ 80 w 148"/>
                  <a:gd name="T53" fmla="*/ 91 h 194"/>
                  <a:gd name="T54" fmla="*/ 80 w 148"/>
                  <a:gd name="T55" fmla="*/ 99 h 194"/>
                  <a:gd name="T56" fmla="*/ 105 w 148"/>
                  <a:gd name="T57" fmla="*/ 160 h 194"/>
                  <a:gd name="T58" fmla="*/ 105 w 148"/>
                  <a:gd name="T59" fmla="*/ 152 h 194"/>
                  <a:gd name="T60" fmla="*/ 121 w 148"/>
                  <a:gd name="T61" fmla="*/ 156 h 194"/>
                  <a:gd name="T62" fmla="*/ 117 w 148"/>
                  <a:gd name="T63" fmla="*/ 129 h 194"/>
                  <a:gd name="T64" fmla="*/ 101 w 148"/>
                  <a:gd name="T65" fmla="*/ 125 h 194"/>
                  <a:gd name="T66" fmla="*/ 117 w 148"/>
                  <a:gd name="T67" fmla="*/ 121 h 194"/>
                  <a:gd name="T68" fmla="*/ 117 w 148"/>
                  <a:gd name="T69" fmla="*/ 129 h 194"/>
                  <a:gd name="T70" fmla="*/ 105 w 148"/>
                  <a:gd name="T71" fmla="*/ 99 h 194"/>
                  <a:gd name="T72" fmla="*/ 105 w 148"/>
                  <a:gd name="T73" fmla="*/ 91 h 194"/>
                  <a:gd name="T74" fmla="*/ 121 w 148"/>
                  <a:gd name="T75" fmla="*/ 95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48" h="194">
                    <a:moveTo>
                      <a:pt x="133" y="0"/>
                    </a:moveTo>
                    <a:cubicBezTo>
                      <a:pt x="15" y="0"/>
                      <a:pt x="15" y="0"/>
                      <a:pt x="15" y="0"/>
                    </a:cubicBezTo>
                    <a:cubicBezTo>
                      <a:pt x="7" y="0"/>
                      <a:pt x="0" y="6"/>
                      <a:pt x="0" y="14"/>
                    </a:cubicBezTo>
                    <a:cubicBezTo>
                      <a:pt x="0" y="179"/>
                      <a:pt x="0" y="179"/>
                      <a:pt x="0" y="179"/>
                    </a:cubicBezTo>
                    <a:cubicBezTo>
                      <a:pt x="0" y="187"/>
                      <a:pt x="7" y="194"/>
                      <a:pt x="15" y="194"/>
                    </a:cubicBezTo>
                    <a:cubicBezTo>
                      <a:pt x="133" y="194"/>
                      <a:pt x="133" y="194"/>
                      <a:pt x="133" y="194"/>
                    </a:cubicBezTo>
                    <a:cubicBezTo>
                      <a:pt x="141" y="194"/>
                      <a:pt x="148" y="187"/>
                      <a:pt x="148" y="179"/>
                    </a:cubicBezTo>
                    <a:cubicBezTo>
                      <a:pt x="148" y="14"/>
                      <a:pt x="148" y="14"/>
                      <a:pt x="148" y="14"/>
                    </a:cubicBezTo>
                    <a:cubicBezTo>
                      <a:pt x="148" y="6"/>
                      <a:pt x="141" y="0"/>
                      <a:pt x="133" y="0"/>
                    </a:cubicBezTo>
                    <a:close/>
                    <a:moveTo>
                      <a:pt x="28" y="29"/>
                    </a:moveTo>
                    <a:cubicBezTo>
                      <a:pt x="121" y="29"/>
                      <a:pt x="121" y="29"/>
                      <a:pt x="121" y="29"/>
                    </a:cubicBezTo>
                    <a:cubicBezTo>
                      <a:pt x="121" y="65"/>
                      <a:pt x="121" y="65"/>
                      <a:pt x="121" y="65"/>
                    </a:cubicBezTo>
                    <a:cubicBezTo>
                      <a:pt x="28" y="65"/>
                      <a:pt x="28" y="65"/>
                      <a:pt x="28" y="65"/>
                    </a:cubicBezTo>
                    <a:lnTo>
                      <a:pt x="28" y="29"/>
                    </a:lnTo>
                    <a:close/>
                    <a:moveTo>
                      <a:pt x="43" y="160"/>
                    </a:moveTo>
                    <a:cubicBezTo>
                      <a:pt x="31" y="160"/>
                      <a:pt x="31" y="160"/>
                      <a:pt x="31" y="160"/>
                    </a:cubicBezTo>
                    <a:cubicBezTo>
                      <a:pt x="29" y="160"/>
                      <a:pt x="27" y="158"/>
                      <a:pt x="27" y="156"/>
                    </a:cubicBezTo>
                    <a:cubicBezTo>
                      <a:pt x="27" y="153"/>
                      <a:pt x="29" y="152"/>
                      <a:pt x="31" y="152"/>
                    </a:cubicBezTo>
                    <a:cubicBezTo>
                      <a:pt x="43" y="152"/>
                      <a:pt x="43" y="152"/>
                      <a:pt x="43" y="152"/>
                    </a:cubicBezTo>
                    <a:cubicBezTo>
                      <a:pt x="45" y="152"/>
                      <a:pt x="47" y="153"/>
                      <a:pt x="47" y="156"/>
                    </a:cubicBezTo>
                    <a:cubicBezTo>
                      <a:pt x="47" y="158"/>
                      <a:pt x="45" y="160"/>
                      <a:pt x="43" y="160"/>
                    </a:cubicBezTo>
                    <a:close/>
                    <a:moveTo>
                      <a:pt x="43" y="129"/>
                    </a:moveTo>
                    <a:cubicBezTo>
                      <a:pt x="31" y="129"/>
                      <a:pt x="31" y="129"/>
                      <a:pt x="31" y="129"/>
                    </a:cubicBezTo>
                    <a:cubicBezTo>
                      <a:pt x="29" y="129"/>
                      <a:pt x="27" y="127"/>
                      <a:pt x="27" y="125"/>
                    </a:cubicBezTo>
                    <a:cubicBezTo>
                      <a:pt x="27" y="123"/>
                      <a:pt x="29" y="121"/>
                      <a:pt x="31" y="121"/>
                    </a:cubicBezTo>
                    <a:cubicBezTo>
                      <a:pt x="43" y="121"/>
                      <a:pt x="43" y="121"/>
                      <a:pt x="43" y="121"/>
                    </a:cubicBezTo>
                    <a:cubicBezTo>
                      <a:pt x="45" y="121"/>
                      <a:pt x="47" y="123"/>
                      <a:pt x="47" y="125"/>
                    </a:cubicBezTo>
                    <a:cubicBezTo>
                      <a:pt x="47" y="127"/>
                      <a:pt x="45" y="129"/>
                      <a:pt x="43" y="129"/>
                    </a:cubicBezTo>
                    <a:close/>
                    <a:moveTo>
                      <a:pt x="43" y="99"/>
                    </a:moveTo>
                    <a:cubicBezTo>
                      <a:pt x="31" y="99"/>
                      <a:pt x="31" y="99"/>
                      <a:pt x="31" y="99"/>
                    </a:cubicBezTo>
                    <a:cubicBezTo>
                      <a:pt x="29" y="99"/>
                      <a:pt x="27" y="97"/>
                      <a:pt x="27" y="95"/>
                    </a:cubicBezTo>
                    <a:cubicBezTo>
                      <a:pt x="27" y="92"/>
                      <a:pt x="29" y="91"/>
                      <a:pt x="31" y="91"/>
                    </a:cubicBezTo>
                    <a:cubicBezTo>
                      <a:pt x="43" y="91"/>
                      <a:pt x="43" y="91"/>
                      <a:pt x="43" y="91"/>
                    </a:cubicBezTo>
                    <a:cubicBezTo>
                      <a:pt x="45" y="91"/>
                      <a:pt x="47" y="92"/>
                      <a:pt x="47" y="95"/>
                    </a:cubicBezTo>
                    <a:cubicBezTo>
                      <a:pt x="47" y="97"/>
                      <a:pt x="45" y="99"/>
                      <a:pt x="43" y="99"/>
                    </a:cubicBezTo>
                    <a:close/>
                    <a:moveTo>
                      <a:pt x="80" y="160"/>
                    </a:moveTo>
                    <a:cubicBezTo>
                      <a:pt x="68" y="160"/>
                      <a:pt x="68" y="160"/>
                      <a:pt x="68" y="160"/>
                    </a:cubicBezTo>
                    <a:cubicBezTo>
                      <a:pt x="66" y="160"/>
                      <a:pt x="64" y="158"/>
                      <a:pt x="64" y="156"/>
                    </a:cubicBezTo>
                    <a:cubicBezTo>
                      <a:pt x="64" y="153"/>
                      <a:pt x="66" y="152"/>
                      <a:pt x="68" y="152"/>
                    </a:cubicBezTo>
                    <a:cubicBezTo>
                      <a:pt x="80" y="152"/>
                      <a:pt x="80" y="152"/>
                      <a:pt x="80" y="152"/>
                    </a:cubicBezTo>
                    <a:cubicBezTo>
                      <a:pt x="82" y="152"/>
                      <a:pt x="84" y="153"/>
                      <a:pt x="84" y="156"/>
                    </a:cubicBezTo>
                    <a:cubicBezTo>
                      <a:pt x="84" y="158"/>
                      <a:pt x="82" y="160"/>
                      <a:pt x="80" y="160"/>
                    </a:cubicBezTo>
                    <a:close/>
                    <a:moveTo>
                      <a:pt x="80" y="129"/>
                    </a:moveTo>
                    <a:cubicBezTo>
                      <a:pt x="68" y="129"/>
                      <a:pt x="68" y="129"/>
                      <a:pt x="68" y="129"/>
                    </a:cubicBezTo>
                    <a:cubicBezTo>
                      <a:pt x="66" y="129"/>
                      <a:pt x="64" y="127"/>
                      <a:pt x="64" y="125"/>
                    </a:cubicBezTo>
                    <a:cubicBezTo>
                      <a:pt x="64" y="123"/>
                      <a:pt x="66" y="121"/>
                      <a:pt x="68" y="121"/>
                    </a:cubicBezTo>
                    <a:cubicBezTo>
                      <a:pt x="80" y="121"/>
                      <a:pt x="80" y="121"/>
                      <a:pt x="80" y="121"/>
                    </a:cubicBezTo>
                    <a:cubicBezTo>
                      <a:pt x="82" y="121"/>
                      <a:pt x="84" y="123"/>
                      <a:pt x="84" y="125"/>
                    </a:cubicBezTo>
                    <a:cubicBezTo>
                      <a:pt x="84" y="127"/>
                      <a:pt x="82" y="129"/>
                      <a:pt x="80" y="129"/>
                    </a:cubicBezTo>
                    <a:close/>
                    <a:moveTo>
                      <a:pt x="80" y="99"/>
                    </a:moveTo>
                    <a:cubicBezTo>
                      <a:pt x="68" y="99"/>
                      <a:pt x="68" y="99"/>
                      <a:pt x="68" y="99"/>
                    </a:cubicBezTo>
                    <a:cubicBezTo>
                      <a:pt x="66" y="99"/>
                      <a:pt x="64" y="97"/>
                      <a:pt x="64" y="95"/>
                    </a:cubicBezTo>
                    <a:cubicBezTo>
                      <a:pt x="64" y="92"/>
                      <a:pt x="66" y="91"/>
                      <a:pt x="68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82" y="91"/>
                      <a:pt x="84" y="92"/>
                      <a:pt x="84" y="95"/>
                    </a:cubicBezTo>
                    <a:cubicBezTo>
                      <a:pt x="84" y="97"/>
                      <a:pt x="82" y="99"/>
                      <a:pt x="80" y="99"/>
                    </a:cubicBezTo>
                    <a:close/>
                    <a:moveTo>
                      <a:pt x="117" y="160"/>
                    </a:moveTo>
                    <a:cubicBezTo>
                      <a:pt x="105" y="160"/>
                      <a:pt x="105" y="160"/>
                      <a:pt x="105" y="160"/>
                    </a:cubicBezTo>
                    <a:cubicBezTo>
                      <a:pt x="103" y="160"/>
                      <a:pt x="101" y="158"/>
                      <a:pt x="101" y="156"/>
                    </a:cubicBezTo>
                    <a:cubicBezTo>
                      <a:pt x="101" y="153"/>
                      <a:pt x="103" y="152"/>
                      <a:pt x="105" y="152"/>
                    </a:cubicBezTo>
                    <a:cubicBezTo>
                      <a:pt x="117" y="152"/>
                      <a:pt x="117" y="152"/>
                      <a:pt x="117" y="152"/>
                    </a:cubicBezTo>
                    <a:cubicBezTo>
                      <a:pt x="119" y="152"/>
                      <a:pt x="121" y="153"/>
                      <a:pt x="121" y="156"/>
                    </a:cubicBezTo>
                    <a:cubicBezTo>
                      <a:pt x="121" y="158"/>
                      <a:pt x="119" y="160"/>
                      <a:pt x="117" y="160"/>
                    </a:cubicBezTo>
                    <a:close/>
                    <a:moveTo>
                      <a:pt x="117" y="129"/>
                    </a:moveTo>
                    <a:cubicBezTo>
                      <a:pt x="105" y="129"/>
                      <a:pt x="105" y="129"/>
                      <a:pt x="105" y="129"/>
                    </a:cubicBezTo>
                    <a:cubicBezTo>
                      <a:pt x="103" y="129"/>
                      <a:pt x="101" y="127"/>
                      <a:pt x="101" y="125"/>
                    </a:cubicBezTo>
                    <a:cubicBezTo>
                      <a:pt x="101" y="123"/>
                      <a:pt x="103" y="121"/>
                      <a:pt x="105" y="121"/>
                    </a:cubicBezTo>
                    <a:cubicBezTo>
                      <a:pt x="117" y="121"/>
                      <a:pt x="117" y="121"/>
                      <a:pt x="117" y="121"/>
                    </a:cubicBezTo>
                    <a:cubicBezTo>
                      <a:pt x="119" y="121"/>
                      <a:pt x="121" y="123"/>
                      <a:pt x="121" y="125"/>
                    </a:cubicBezTo>
                    <a:cubicBezTo>
                      <a:pt x="121" y="127"/>
                      <a:pt x="119" y="129"/>
                      <a:pt x="117" y="129"/>
                    </a:cubicBezTo>
                    <a:close/>
                    <a:moveTo>
                      <a:pt x="117" y="99"/>
                    </a:moveTo>
                    <a:cubicBezTo>
                      <a:pt x="105" y="99"/>
                      <a:pt x="105" y="99"/>
                      <a:pt x="105" y="99"/>
                    </a:cubicBezTo>
                    <a:cubicBezTo>
                      <a:pt x="103" y="99"/>
                      <a:pt x="101" y="97"/>
                      <a:pt x="101" y="95"/>
                    </a:cubicBezTo>
                    <a:cubicBezTo>
                      <a:pt x="101" y="92"/>
                      <a:pt x="103" y="91"/>
                      <a:pt x="105" y="91"/>
                    </a:cubicBezTo>
                    <a:cubicBezTo>
                      <a:pt x="117" y="91"/>
                      <a:pt x="117" y="91"/>
                      <a:pt x="117" y="91"/>
                    </a:cubicBezTo>
                    <a:cubicBezTo>
                      <a:pt x="119" y="91"/>
                      <a:pt x="121" y="92"/>
                      <a:pt x="121" y="95"/>
                    </a:cubicBezTo>
                    <a:cubicBezTo>
                      <a:pt x="121" y="97"/>
                      <a:pt x="119" y="99"/>
                      <a:pt x="117" y="99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0" name="Oval 76"/>
              <p:cNvSpPr>
                <a:spLocks noChangeArrowheads="1"/>
              </p:cNvSpPr>
              <p:nvPr/>
            </p:nvSpPr>
            <p:spPr bwMode="auto">
              <a:xfrm>
                <a:off x="658" y="1475"/>
                <a:ext cx="76" cy="74"/>
              </a:xfrm>
              <a:prstGeom prst="ellipse">
                <a:avLst/>
              </a:pr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1" name="Oval 77"/>
              <p:cNvSpPr>
                <a:spLocks noChangeArrowheads="1"/>
              </p:cNvSpPr>
              <p:nvPr/>
            </p:nvSpPr>
            <p:spPr bwMode="auto">
              <a:xfrm>
                <a:off x="466" y="1475"/>
                <a:ext cx="75" cy="74"/>
              </a:xfrm>
              <a:prstGeom prst="ellipse">
                <a:avLst/>
              </a:pr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2" name="Rectangle 78"/>
              <p:cNvSpPr>
                <a:spLocks noChangeArrowheads="1"/>
              </p:cNvSpPr>
              <p:nvPr/>
            </p:nvSpPr>
            <p:spPr bwMode="auto">
              <a:xfrm>
                <a:off x="584" y="1394"/>
                <a:ext cx="36" cy="36"/>
              </a:xfrm>
              <a:prstGeom prst="rect">
                <a:avLst/>
              </a:prstGeom>
              <a:grpFill/>
              <a:ln w="9525">
                <a:noFill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3" name="Rectangle 79"/>
              <p:cNvSpPr>
                <a:spLocks noChangeArrowheads="1"/>
              </p:cNvSpPr>
              <p:nvPr/>
            </p:nvSpPr>
            <p:spPr bwMode="auto">
              <a:xfrm>
                <a:off x="634" y="1394"/>
                <a:ext cx="38" cy="36"/>
              </a:xfrm>
              <a:prstGeom prst="rect">
                <a:avLst/>
              </a:prstGeom>
              <a:grpFill/>
              <a:ln w="9525">
                <a:noFill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4" name="Freeform 80"/>
              <p:cNvSpPr>
                <a:spLocks noEditPoints="1"/>
              </p:cNvSpPr>
              <p:nvPr/>
            </p:nvSpPr>
            <p:spPr bwMode="auto">
              <a:xfrm>
                <a:off x="430" y="1354"/>
                <a:ext cx="333" cy="165"/>
              </a:xfrm>
              <a:custGeom>
                <a:avLst/>
                <a:gdLst>
                  <a:gd name="T0" fmla="*/ 190 w 194"/>
                  <a:gd name="T1" fmla="*/ 0 h 96"/>
                  <a:gd name="T2" fmla="*/ 72 w 194"/>
                  <a:gd name="T3" fmla="*/ 0 h 96"/>
                  <a:gd name="T4" fmla="*/ 68 w 194"/>
                  <a:gd name="T5" fmla="*/ 4 h 96"/>
                  <a:gd name="T6" fmla="*/ 61 w 194"/>
                  <a:gd name="T7" fmla="*/ 39 h 96"/>
                  <a:gd name="T8" fmla="*/ 38 w 194"/>
                  <a:gd name="T9" fmla="*/ 46 h 96"/>
                  <a:gd name="T10" fmla="*/ 12 w 194"/>
                  <a:gd name="T11" fmla="*/ 53 h 96"/>
                  <a:gd name="T12" fmla="*/ 0 w 194"/>
                  <a:gd name="T13" fmla="*/ 91 h 96"/>
                  <a:gd name="T14" fmla="*/ 1 w 194"/>
                  <a:gd name="T15" fmla="*/ 94 h 96"/>
                  <a:gd name="T16" fmla="*/ 4 w 194"/>
                  <a:gd name="T17" fmla="*/ 96 h 96"/>
                  <a:gd name="T18" fmla="*/ 17 w 194"/>
                  <a:gd name="T19" fmla="*/ 96 h 96"/>
                  <a:gd name="T20" fmla="*/ 17 w 194"/>
                  <a:gd name="T21" fmla="*/ 92 h 96"/>
                  <a:gd name="T22" fmla="*/ 43 w 194"/>
                  <a:gd name="T23" fmla="*/ 66 h 96"/>
                  <a:gd name="T24" fmla="*/ 69 w 194"/>
                  <a:gd name="T25" fmla="*/ 92 h 96"/>
                  <a:gd name="T26" fmla="*/ 68 w 194"/>
                  <a:gd name="T27" fmla="*/ 96 h 96"/>
                  <a:gd name="T28" fmla="*/ 130 w 194"/>
                  <a:gd name="T29" fmla="*/ 96 h 96"/>
                  <a:gd name="T30" fmla="*/ 129 w 194"/>
                  <a:gd name="T31" fmla="*/ 92 h 96"/>
                  <a:gd name="T32" fmla="*/ 155 w 194"/>
                  <a:gd name="T33" fmla="*/ 66 h 96"/>
                  <a:gd name="T34" fmla="*/ 181 w 194"/>
                  <a:gd name="T35" fmla="*/ 92 h 96"/>
                  <a:gd name="T36" fmla="*/ 181 w 194"/>
                  <a:gd name="T37" fmla="*/ 96 h 96"/>
                  <a:gd name="T38" fmla="*/ 190 w 194"/>
                  <a:gd name="T39" fmla="*/ 96 h 96"/>
                  <a:gd name="T40" fmla="*/ 194 w 194"/>
                  <a:gd name="T41" fmla="*/ 92 h 96"/>
                  <a:gd name="T42" fmla="*/ 194 w 194"/>
                  <a:gd name="T43" fmla="*/ 4 h 96"/>
                  <a:gd name="T44" fmla="*/ 190 w 194"/>
                  <a:gd name="T45" fmla="*/ 0 h 96"/>
                  <a:gd name="T46" fmla="*/ 178 w 194"/>
                  <a:gd name="T47" fmla="*/ 48 h 96"/>
                  <a:gd name="T48" fmla="*/ 174 w 194"/>
                  <a:gd name="T49" fmla="*/ 52 h 96"/>
                  <a:gd name="T50" fmla="*/ 145 w 194"/>
                  <a:gd name="T51" fmla="*/ 52 h 96"/>
                  <a:gd name="T52" fmla="*/ 115 w 194"/>
                  <a:gd name="T53" fmla="*/ 52 h 96"/>
                  <a:gd name="T54" fmla="*/ 86 w 194"/>
                  <a:gd name="T55" fmla="*/ 52 h 96"/>
                  <a:gd name="T56" fmla="*/ 82 w 194"/>
                  <a:gd name="T57" fmla="*/ 48 h 96"/>
                  <a:gd name="T58" fmla="*/ 82 w 194"/>
                  <a:gd name="T59" fmla="*/ 19 h 96"/>
                  <a:gd name="T60" fmla="*/ 86 w 194"/>
                  <a:gd name="T61" fmla="*/ 15 h 96"/>
                  <a:gd name="T62" fmla="*/ 115 w 194"/>
                  <a:gd name="T63" fmla="*/ 15 h 96"/>
                  <a:gd name="T64" fmla="*/ 145 w 194"/>
                  <a:gd name="T65" fmla="*/ 15 h 96"/>
                  <a:gd name="T66" fmla="*/ 174 w 194"/>
                  <a:gd name="T67" fmla="*/ 15 h 96"/>
                  <a:gd name="T68" fmla="*/ 178 w 194"/>
                  <a:gd name="T69" fmla="*/ 19 h 96"/>
                  <a:gd name="T70" fmla="*/ 178 w 194"/>
                  <a:gd name="T71" fmla="*/ 48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94" h="96">
                    <a:moveTo>
                      <a:pt x="190" y="0"/>
                    </a:moveTo>
                    <a:cubicBezTo>
                      <a:pt x="72" y="0"/>
                      <a:pt x="72" y="0"/>
                      <a:pt x="72" y="0"/>
                    </a:cubicBezTo>
                    <a:cubicBezTo>
                      <a:pt x="70" y="0"/>
                      <a:pt x="68" y="2"/>
                      <a:pt x="68" y="4"/>
                    </a:cubicBezTo>
                    <a:cubicBezTo>
                      <a:pt x="67" y="16"/>
                      <a:pt x="65" y="35"/>
                      <a:pt x="61" y="39"/>
                    </a:cubicBezTo>
                    <a:cubicBezTo>
                      <a:pt x="57" y="43"/>
                      <a:pt x="47" y="44"/>
                      <a:pt x="38" y="46"/>
                    </a:cubicBezTo>
                    <a:cubicBezTo>
                      <a:pt x="28" y="47"/>
                      <a:pt x="18" y="49"/>
                      <a:pt x="12" y="53"/>
                    </a:cubicBezTo>
                    <a:cubicBezTo>
                      <a:pt x="4" y="60"/>
                      <a:pt x="1" y="86"/>
                      <a:pt x="0" y="91"/>
                    </a:cubicBezTo>
                    <a:cubicBezTo>
                      <a:pt x="0" y="92"/>
                      <a:pt x="0" y="93"/>
                      <a:pt x="1" y="94"/>
                    </a:cubicBezTo>
                    <a:cubicBezTo>
                      <a:pt x="2" y="95"/>
                      <a:pt x="3" y="96"/>
                      <a:pt x="4" y="96"/>
                    </a:cubicBezTo>
                    <a:cubicBezTo>
                      <a:pt x="17" y="96"/>
                      <a:pt x="17" y="96"/>
                      <a:pt x="17" y="96"/>
                    </a:cubicBezTo>
                    <a:cubicBezTo>
                      <a:pt x="17" y="94"/>
                      <a:pt x="17" y="93"/>
                      <a:pt x="17" y="92"/>
                    </a:cubicBezTo>
                    <a:cubicBezTo>
                      <a:pt x="17" y="77"/>
                      <a:pt x="28" y="66"/>
                      <a:pt x="43" y="66"/>
                    </a:cubicBezTo>
                    <a:cubicBezTo>
                      <a:pt x="57" y="66"/>
                      <a:pt x="69" y="77"/>
                      <a:pt x="69" y="92"/>
                    </a:cubicBezTo>
                    <a:cubicBezTo>
                      <a:pt x="69" y="93"/>
                      <a:pt x="68" y="94"/>
                      <a:pt x="68" y="96"/>
                    </a:cubicBezTo>
                    <a:cubicBezTo>
                      <a:pt x="130" y="96"/>
                      <a:pt x="130" y="96"/>
                      <a:pt x="130" y="96"/>
                    </a:cubicBezTo>
                    <a:cubicBezTo>
                      <a:pt x="129" y="94"/>
                      <a:pt x="129" y="93"/>
                      <a:pt x="129" y="92"/>
                    </a:cubicBezTo>
                    <a:cubicBezTo>
                      <a:pt x="129" y="77"/>
                      <a:pt x="141" y="66"/>
                      <a:pt x="155" y="66"/>
                    </a:cubicBezTo>
                    <a:cubicBezTo>
                      <a:pt x="170" y="66"/>
                      <a:pt x="181" y="77"/>
                      <a:pt x="181" y="92"/>
                    </a:cubicBezTo>
                    <a:cubicBezTo>
                      <a:pt x="181" y="93"/>
                      <a:pt x="181" y="94"/>
                      <a:pt x="181" y="96"/>
                    </a:cubicBezTo>
                    <a:cubicBezTo>
                      <a:pt x="190" y="96"/>
                      <a:pt x="190" y="96"/>
                      <a:pt x="190" y="96"/>
                    </a:cubicBezTo>
                    <a:cubicBezTo>
                      <a:pt x="192" y="96"/>
                      <a:pt x="194" y="94"/>
                      <a:pt x="194" y="92"/>
                    </a:cubicBezTo>
                    <a:cubicBezTo>
                      <a:pt x="194" y="4"/>
                      <a:pt x="194" y="4"/>
                      <a:pt x="194" y="4"/>
                    </a:cubicBezTo>
                    <a:cubicBezTo>
                      <a:pt x="194" y="2"/>
                      <a:pt x="192" y="0"/>
                      <a:pt x="190" y="0"/>
                    </a:cubicBezTo>
                    <a:close/>
                    <a:moveTo>
                      <a:pt x="178" y="48"/>
                    </a:moveTo>
                    <a:cubicBezTo>
                      <a:pt x="178" y="50"/>
                      <a:pt x="177" y="52"/>
                      <a:pt x="174" y="52"/>
                    </a:cubicBezTo>
                    <a:cubicBezTo>
                      <a:pt x="145" y="52"/>
                      <a:pt x="145" y="52"/>
                      <a:pt x="145" y="52"/>
                    </a:cubicBezTo>
                    <a:cubicBezTo>
                      <a:pt x="115" y="52"/>
                      <a:pt x="115" y="52"/>
                      <a:pt x="115" y="52"/>
                    </a:cubicBezTo>
                    <a:cubicBezTo>
                      <a:pt x="86" y="52"/>
                      <a:pt x="86" y="52"/>
                      <a:pt x="86" y="52"/>
                    </a:cubicBezTo>
                    <a:cubicBezTo>
                      <a:pt x="83" y="52"/>
                      <a:pt x="82" y="50"/>
                      <a:pt x="82" y="48"/>
                    </a:cubicBezTo>
                    <a:cubicBezTo>
                      <a:pt x="82" y="19"/>
                      <a:pt x="82" y="19"/>
                      <a:pt x="82" y="19"/>
                    </a:cubicBezTo>
                    <a:cubicBezTo>
                      <a:pt x="82" y="17"/>
                      <a:pt x="83" y="15"/>
                      <a:pt x="86" y="15"/>
                    </a:cubicBezTo>
                    <a:cubicBezTo>
                      <a:pt x="115" y="15"/>
                      <a:pt x="115" y="15"/>
                      <a:pt x="115" y="15"/>
                    </a:cubicBezTo>
                    <a:cubicBezTo>
                      <a:pt x="145" y="15"/>
                      <a:pt x="145" y="15"/>
                      <a:pt x="145" y="15"/>
                    </a:cubicBezTo>
                    <a:cubicBezTo>
                      <a:pt x="174" y="15"/>
                      <a:pt x="174" y="15"/>
                      <a:pt x="174" y="15"/>
                    </a:cubicBezTo>
                    <a:cubicBezTo>
                      <a:pt x="177" y="15"/>
                      <a:pt x="178" y="17"/>
                      <a:pt x="178" y="19"/>
                    </a:cubicBezTo>
                    <a:lnTo>
                      <a:pt x="178" y="48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5" name="Rectangle 81"/>
              <p:cNvSpPr>
                <a:spLocks noChangeArrowheads="1"/>
              </p:cNvSpPr>
              <p:nvPr/>
            </p:nvSpPr>
            <p:spPr bwMode="auto">
              <a:xfrm>
                <a:off x="685" y="1394"/>
                <a:ext cx="37" cy="36"/>
              </a:xfrm>
              <a:prstGeom prst="rect">
                <a:avLst/>
              </a:prstGeom>
              <a:grpFill/>
              <a:ln w="9525">
                <a:noFill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6" name="Freeform 82"/>
              <p:cNvSpPr/>
              <p:nvPr/>
            </p:nvSpPr>
            <p:spPr bwMode="auto">
              <a:xfrm>
                <a:off x="576" y="1320"/>
                <a:ext cx="13" cy="48"/>
              </a:xfrm>
              <a:custGeom>
                <a:avLst/>
                <a:gdLst>
                  <a:gd name="T0" fmla="*/ 4 w 8"/>
                  <a:gd name="T1" fmla="*/ 28 h 28"/>
                  <a:gd name="T2" fmla="*/ 0 w 8"/>
                  <a:gd name="T3" fmla="*/ 24 h 28"/>
                  <a:gd name="T4" fmla="*/ 0 w 8"/>
                  <a:gd name="T5" fmla="*/ 4 h 28"/>
                  <a:gd name="T6" fmla="*/ 4 w 8"/>
                  <a:gd name="T7" fmla="*/ 0 h 28"/>
                  <a:gd name="T8" fmla="*/ 8 w 8"/>
                  <a:gd name="T9" fmla="*/ 4 h 28"/>
                  <a:gd name="T10" fmla="*/ 8 w 8"/>
                  <a:gd name="T11" fmla="*/ 24 h 28"/>
                  <a:gd name="T12" fmla="*/ 4 w 8"/>
                  <a:gd name="T13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28">
                    <a:moveTo>
                      <a:pt x="4" y="28"/>
                    </a:moveTo>
                    <a:cubicBezTo>
                      <a:pt x="1" y="28"/>
                      <a:pt x="0" y="27"/>
                      <a:pt x="0" y="2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4" y="0"/>
                    </a:cubicBezTo>
                    <a:cubicBezTo>
                      <a:pt x="6" y="0"/>
                      <a:pt x="8" y="2"/>
                      <a:pt x="8" y="4"/>
                    </a:cubicBezTo>
                    <a:cubicBezTo>
                      <a:pt x="8" y="24"/>
                      <a:pt x="8" y="24"/>
                      <a:pt x="8" y="24"/>
                    </a:cubicBezTo>
                    <a:cubicBezTo>
                      <a:pt x="8" y="27"/>
                      <a:pt x="6" y="28"/>
                      <a:pt x="4" y="28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7" name="Freeform 83"/>
              <p:cNvSpPr/>
              <p:nvPr/>
            </p:nvSpPr>
            <p:spPr bwMode="auto">
              <a:xfrm>
                <a:off x="2790" y="1251"/>
                <a:ext cx="79" cy="72"/>
              </a:xfrm>
              <a:custGeom>
                <a:avLst/>
                <a:gdLst>
                  <a:gd name="T0" fmla="*/ 46 w 46"/>
                  <a:gd name="T1" fmla="*/ 18 h 42"/>
                  <a:gd name="T2" fmla="*/ 44 w 46"/>
                  <a:gd name="T3" fmla="*/ 15 h 42"/>
                  <a:gd name="T4" fmla="*/ 19 w 46"/>
                  <a:gd name="T5" fmla="*/ 1 h 42"/>
                  <a:gd name="T6" fmla="*/ 14 w 46"/>
                  <a:gd name="T7" fmla="*/ 3 h 42"/>
                  <a:gd name="T8" fmla="*/ 1 w 46"/>
                  <a:gd name="T9" fmla="*/ 22 h 42"/>
                  <a:gd name="T10" fmla="*/ 0 w 46"/>
                  <a:gd name="T11" fmla="*/ 25 h 42"/>
                  <a:gd name="T12" fmla="*/ 2 w 46"/>
                  <a:gd name="T13" fmla="*/ 28 h 42"/>
                  <a:gd name="T14" fmla="*/ 27 w 46"/>
                  <a:gd name="T15" fmla="*/ 41 h 42"/>
                  <a:gd name="T16" fmla="*/ 29 w 46"/>
                  <a:gd name="T17" fmla="*/ 42 h 42"/>
                  <a:gd name="T18" fmla="*/ 32 w 46"/>
                  <a:gd name="T19" fmla="*/ 40 h 42"/>
                  <a:gd name="T20" fmla="*/ 46 w 46"/>
                  <a:gd name="T21" fmla="*/ 21 h 42"/>
                  <a:gd name="T22" fmla="*/ 46 w 46"/>
                  <a:gd name="T23" fmla="*/ 18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6" h="42">
                    <a:moveTo>
                      <a:pt x="46" y="18"/>
                    </a:moveTo>
                    <a:cubicBezTo>
                      <a:pt x="46" y="16"/>
                      <a:pt x="45" y="15"/>
                      <a:pt x="44" y="15"/>
                    </a:cubicBezTo>
                    <a:cubicBezTo>
                      <a:pt x="19" y="1"/>
                      <a:pt x="19" y="1"/>
                      <a:pt x="19" y="1"/>
                    </a:cubicBezTo>
                    <a:cubicBezTo>
                      <a:pt x="18" y="0"/>
                      <a:pt x="15" y="1"/>
                      <a:pt x="14" y="3"/>
                    </a:cubicBezTo>
                    <a:cubicBezTo>
                      <a:pt x="1" y="22"/>
                      <a:pt x="1" y="22"/>
                      <a:pt x="1" y="22"/>
                    </a:cubicBezTo>
                    <a:cubicBezTo>
                      <a:pt x="0" y="23"/>
                      <a:pt x="0" y="24"/>
                      <a:pt x="0" y="25"/>
                    </a:cubicBezTo>
                    <a:cubicBezTo>
                      <a:pt x="1" y="26"/>
                      <a:pt x="1" y="27"/>
                      <a:pt x="2" y="28"/>
                    </a:cubicBezTo>
                    <a:cubicBezTo>
                      <a:pt x="27" y="41"/>
                      <a:pt x="27" y="41"/>
                      <a:pt x="27" y="41"/>
                    </a:cubicBezTo>
                    <a:cubicBezTo>
                      <a:pt x="28" y="42"/>
                      <a:pt x="28" y="42"/>
                      <a:pt x="29" y="42"/>
                    </a:cubicBezTo>
                    <a:cubicBezTo>
                      <a:pt x="30" y="42"/>
                      <a:pt x="32" y="41"/>
                      <a:pt x="32" y="40"/>
                    </a:cubicBezTo>
                    <a:cubicBezTo>
                      <a:pt x="46" y="21"/>
                      <a:pt x="46" y="21"/>
                      <a:pt x="46" y="21"/>
                    </a:cubicBezTo>
                    <a:cubicBezTo>
                      <a:pt x="46" y="20"/>
                      <a:pt x="46" y="19"/>
                      <a:pt x="46" y="18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8" name="Freeform 84"/>
              <p:cNvSpPr/>
              <p:nvPr/>
            </p:nvSpPr>
            <p:spPr bwMode="auto">
              <a:xfrm>
                <a:off x="2677" y="1305"/>
                <a:ext cx="163" cy="170"/>
              </a:xfrm>
              <a:custGeom>
                <a:avLst/>
                <a:gdLst>
                  <a:gd name="T0" fmla="*/ 94 w 95"/>
                  <a:gd name="T1" fmla="*/ 23 h 99"/>
                  <a:gd name="T2" fmla="*/ 87 w 95"/>
                  <a:gd name="T3" fmla="*/ 13 h 99"/>
                  <a:gd name="T4" fmla="*/ 66 w 95"/>
                  <a:gd name="T5" fmla="*/ 2 h 99"/>
                  <a:gd name="T6" fmla="*/ 58 w 95"/>
                  <a:gd name="T7" fmla="*/ 0 h 99"/>
                  <a:gd name="T8" fmla="*/ 42 w 95"/>
                  <a:gd name="T9" fmla="*/ 8 h 99"/>
                  <a:gd name="T10" fmla="*/ 0 w 95"/>
                  <a:gd name="T11" fmla="*/ 72 h 99"/>
                  <a:gd name="T12" fmla="*/ 49 w 95"/>
                  <a:gd name="T13" fmla="*/ 99 h 99"/>
                  <a:gd name="T14" fmla="*/ 92 w 95"/>
                  <a:gd name="T15" fmla="*/ 36 h 99"/>
                  <a:gd name="T16" fmla="*/ 94 w 95"/>
                  <a:gd name="T17" fmla="*/ 23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5" h="99">
                    <a:moveTo>
                      <a:pt x="94" y="23"/>
                    </a:moveTo>
                    <a:cubicBezTo>
                      <a:pt x="93" y="19"/>
                      <a:pt x="91" y="15"/>
                      <a:pt x="87" y="13"/>
                    </a:cubicBezTo>
                    <a:cubicBezTo>
                      <a:pt x="66" y="2"/>
                      <a:pt x="66" y="2"/>
                      <a:pt x="66" y="2"/>
                    </a:cubicBezTo>
                    <a:cubicBezTo>
                      <a:pt x="63" y="0"/>
                      <a:pt x="61" y="0"/>
                      <a:pt x="58" y="0"/>
                    </a:cubicBezTo>
                    <a:cubicBezTo>
                      <a:pt x="52" y="0"/>
                      <a:pt x="46" y="3"/>
                      <a:pt x="42" y="8"/>
                    </a:cubicBezTo>
                    <a:cubicBezTo>
                      <a:pt x="0" y="72"/>
                      <a:pt x="0" y="72"/>
                      <a:pt x="0" y="72"/>
                    </a:cubicBezTo>
                    <a:cubicBezTo>
                      <a:pt x="49" y="99"/>
                      <a:pt x="49" y="99"/>
                      <a:pt x="49" y="99"/>
                    </a:cubicBezTo>
                    <a:cubicBezTo>
                      <a:pt x="92" y="36"/>
                      <a:pt x="92" y="36"/>
                      <a:pt x="92" y="36"/>
                    </a:cubicBezTo>
                    <a:cubicBezTo>
                      <a:pt x="94" y="32"/>
                      <a:pt x="95" y="27"/>
                      <a:pt x="94" y="23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9" name="Freeform 85"/>
              <p:cNvSpPr/>
              <p:nvPr/>
            </p:nvSpPr>
            <p:spPr bwMode="auto">
              <a:xfrm>
                <a:off x="2752" y="1368"/>
                <a:ext cx="150" cy="241"/>
              </a:xfrm>
              <a:custGeom>
                <a:avLst/>
                <a:gdLst>
                  <a:gd name="T0" fmla="*/ 6 w 87"/>
                  <a:gd name="T1" fmla="*/ 140 h 140"/>
                  <a:gd name="T2" fmla="*/ 0 w 87"/>
                  <a:gd name="T3" fmla="*/ 134 h 140"/>
                  <a:gd name="T4" fmla="*/ 6 w 87"/>
                  <a:gd name="T5" fmla="*/ 128 h 140"/>
                  <a:gd name="T6" fmla="*/ 75 w 87"/>
                  <a:gd name="T7" fmla="*/ 66 h 140"/>
                  <a:gd name="T8" fmla="*/ 40 w 87"/>
                  <a:gd name="T9" fmla="*/ 12 h 140"/>
                  <a:gd name="T10" fmla="*/ 37 w 87"/>
                  <a:gd name="T11" fmla="*/ 4 h 140"/>
                  <a:gd name="T12" fmla="*/ 45 w 87"/>
                  <a:gd name="T13" fmla="*/ 1 h 140"/>
                  <a:gd name="T14" fmla="*/ 87 w 87"/>
                  <a:gd name="T15" fmla="*/ 66 h 140"/>
                  <a:gd name="T16" fmla="*/ 6 w 87"/>
                  <a:gd name="T17" fmla="*/ 140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7" h="140">
                    <a:moveTo>
                      <a:pt x="6" y="140"/>
                    </a:moveTo>
                    <a:cubicBezTo>
                      <a:pt x="3" y="140"/>
                      <a:pt x="0" y="137"/>
                      <a:pt x="0" y="134"/>
                    </a:cubicBezTo>
                    <a:cubicBezTo>
                      <a:pt x="0" y="130"/>
                      <a:pt x="3" y="128"/>
                      <a:pt x="6" y="128"/>
                    </a:cubicBezTo>
                    <a:cubicBezTo>
                      <a:pt x="44" y="128"/>
                      <a:pt x="75" y="100"/>
                      <a:pt x="75" y="66"/>
                    </a:cubicBezTo>
                    <a:cubicBezTo>
                      <a:pt x="75" y="44"/>
                      <a:pt x="62" y="23"/>
                      <a:pt x="40" y="12"/>
                    </a:cubicBezTo>
                    <a:cubicBezTo>
                      <a:pt x="37" y="11"/>
                      <a:pt x="36" y="7"/>
                      <a:pt x="37" y="4"/>
                    </a:cubicBezTo>
                    <a:cubicBezTo>
                      <a:pt x="39" y="1"/>
                      <a:pt x="43" y="0"/>
                      <a:pt x="45" y="1"/>
                    </a:cubicBezTo>
                    <a:cubicBezTo>
                      <a:pt x="71" y="15"/>
                      <a:pt x="87" y="39"/>
                      <a:pt x="87" y="66"/>
                    </a:cubicBezTo>
                    <a:cubicBezTo>
                      <a:pt x="87" y="107"/>
                      <a:pt x="51" y="140"/>
                      <a:pt x="6" y="14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0" name="Freeform 86"/>
              <p:cNvSpPr/>
              <p:nvPr/>
            </p:nvSpPr>
            <p:spPr bwMode="auto">
              <a:xfrm>
                <a:off x="2672" y="1588"/>
                <a:ext cx="216" cy="21"/>
              </a:xfrm>
              <a:custGeom>
                <a:avLst/>
                <a:gdLst>
                  <a:gd name="T0" fmla="*/ 120 w 126"/>
                  <a:gd name="T1" fmla="*/ 12 h 12"/>
                  <a:gd name="T2" fmla="*/ 6 w 126"/>
                  <a:gd name="T3" fmla="*/ 12 h 12"/>
                  <a:gd name="T4" fmla="*/ 0 w 126"/>
                  <a:gd name="T5" fmla="*/ 6 h 12"/>
                  <a:gd name="T6" fmla="*/ 6 w 126"/>
                  <a:gd name="T7" fmla="*/ 0 h 12"/>
                  <a:gd name="T8" fmla="*/ 120 w 126"/>
                  <a:gd name="T9" fmla="*/ 0 h 12"/>
                  <a:gd name="T10" fmla="*/ 126 w 126"/>
                  <a:gd name="T11" fmla="*/ 6 h 12"/>
                  <a:gd name="T12" fmla="*/ 120 w 126"/>
                  <a:gd name="T1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6" h="12">
                    <a:moveTo>
                      <a:pt x="120" y="12"/>
                    </a:moveTo>
                    <a:cubicBezTo>
                      <a:pt x="6" y="12"/>
                      <a:pt x="6" y="12"/>
                      <a:pt x="6" y="12"/>
                    </a:cubicBezTo>
                    <a:cubicBezTo>
                      <a:pt x="3" y="12"/>
                      <a:pt x="0" y="9"/>
                      <a:pt x="0" y="6"/>
                    </a:cubicBezTo>
                    <a:cubicBezTo>
                      <a:pt x="0" y="2"/>
                      <a:pt x="3" y="0"/>
                      <a:pt x="6" y="0"/>
                    </a:cubicBezTo>
                    <a:cubicBezTo>
                      <a:pt x="120" y="0"/>
                      <a:pt x="120" y="0"/>
                      <a:pt x="120" y="0"/>
                    </a:cubicBezTo>
                    <a:cubicBezTo>
                      <a:pt x="124" y="0"/>
                      <a:pt x="126" y="2"/>
                      <a:pt x="126" y="6"/>
                    </a:cubicBezTo>
                    <a:cubicBezTo>
                      <a:pt x="126" y="9"/>
                      <a:pt x="124" y="12"/>
                      <a:pt x="120" y="1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1" name="Freeform 87"/>
              <p:cNvSpPr/>
              <p:nvPr/>
            </p:nvSpPr>
            <p:spPr bwMode="auto">
              <a:xfrm>
                <a:off x="2706" y="1497"/>
                <a:ext cx="91" cy="106"/>
              </a:xfrm>
              <a:custGeom>
                <a:avLst/>
                <a:gdLst>
                  <a:gd name="T0" fmla="*/ 46 w 53"/>
                  <a:gd name="T1" fmla="*/ 62 h 62"/>
                  <a:gd name="T2" fmla="*/ 40 w 53"/>
                  <a:gd name="T3" fmla="*/ 58 h 62"/>
                  <a:gd name="T4" fmla="*/ 4 w 53"/>
                  <a:gd name="T5" fmla="*/ 12 h 62"/>
                  <a:gd name="T6" fmla="*/ 1 w 53"/>
                  <a:gd name="T7" fmla="*/ 5 h 62"/>
                  <a:gd name="T8" fmla="*/ 9 w 53"/>
                  <a:gd name="T9" fmla="*/ 1 h 62"/>
                  <a:gd name="T10" fmla="*/ 52 w 53"/>
                  <a:gd name="T11" fmla="*/ 55 h 62"/>
                  <a:gd name="T12" fmla="*/ 48 w 53"/>
                  <a:gd name="T13" fmla="*/ 62 h 62"/>
                  <a:gd name="T14" fmla="*/ 46 w 53"/>
                  <a:gd name="T15" fmla="*/ 62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3" h="62">
                    <a:moveTo>
                      <a:pt x="46" y="62"/>
                    </a:moveTo>
                    <a:cubicBezTo>
                      <a:pt x="43" y="62"/>
                      <a:pt x="41" y="61"/>
                      <a:pt x="40" y="58"/>
                    </a:cubicBezTo>
                    <a:cubicBezTo>
                      <a:pt x="40" y="58"/>
                      <a:pt x="29" y="22"/>
                      <a:pt x="4" y="12"/>
                    </a:cubicBezTo>
                    <a:cubicBezTo>
                      <a:pt x="1" y="11"/>
                      <a:pt x="0" y="8"/>
                      <a:pt x="1" y="5"/>
                    </a:cubicBezTo>
                    <a:cubicBezTo>
                      <a:pt x="2" y="1"/>
                      <a:pt x="6" y="0"/>
                      <a:pt x="9" y="1"/>
                    </a:cubicBezTo>
                    <a:cubicBezTo>
                      <a:pt x="39" y="13"/>
                      <a:pt x="51" y="53"/>
                      <a:pt x="52" y="55"/>
                    </a:cubicBezTo>
                    <a:cubicBezTo>
                      <a:pt x="53" y="58"/>
                      <a:pt x="51" y="61"/>
                      <a:pt x="48" y="62"/>
                    </a:cubicBezTo>
                    <a:cubicBezTo>
                      <a:pt x="47" y="62"/>
                      <a:pt x="47" y="62"/>
                      <a:pt x="46" y="6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2" name="Freeform 88"/>
              <p:cNvSpPr/>
              <p:nvPr/>
            </p:nvSpPr>
            <p:spPr bwMode="auto">
              <a:xfrm>
                <a:off x="2612" y="1499"/>
                <a:ext cx="211" cy="20"/>
              </a:xfrm>
              <a:custGeom>
                <a:avLst/>
                <a:gdLst>
                  <a:gd name="T0" fmla="*/ 117 w 123"/>
                  <a:gd name="T1" fmla="*/ 12 h 12"/>
                  <a:gd name="T2" fmla="*/ 6 w 123"/>
                  <a:gd name="T3" fmla="*/ 12 h 12"/>
                  <a:gd name="T4" fmla="*/ 0 w 123"/>
                  <a:gd name="T5" fmla="*/ 6 h 12"/>
                  <a:gd name="T6" fmla="*/ 6 w 123"/>
                  <a:gd name="T7" fmla="*/ 0 h 12"/>
                  <a:gd name="T8" fmla="*/ 117 w 123"/>
                  <a:gd name="T9" fmla="*/ 0 h 12"/>
                  <a:gd name="T10" fmla="*/ 123 w 123"/>
                  <a:gd name="T11" fmla="*/ 6 h 12"/>
                  <a:gd name="T12" fmla="*/ 117 w 123"/>
                  <a:gd name="T1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3" h="12">
                    <a:moveTo>
                      <a:pt x="117" y="12"/>
                    </a:moveTo>
                    <a:cubicBezTo>
                      <a:pt x="6" y="12"/>
                      <a:pt x="6" y="12"/>
                      <a:pt x="6" y="12"/>
                    </a:cubicBezTo>
                    <a:cubicBezTo>
                      <a:pt x="3" y="12"/>
                      <a:pt x="0" y="9"/>
                      <a:pt x="0" y="6"/>
                    </a:cubicBezTo>
                    <a:cubicBezTo>
                      <a:pt x="0" y="2"/>
                      <a:pt x="3" y="0"/>
                      <a:pt x="6" y="0"/>
                    </a:cubicBezTo>
                    <a:cubicBezTo>
                      <a:pt x="117" y="0"/>
                      <a:pt x="117" y="0"/>
                      <a:pt x="117" y="0"/>
                    </a:cubicBezTo>
                    <a:cubicBezTo>
                      <a:pt x="120" y="0"/>
                      <a:pt x="123" y="2"/>
                      <a:pt x="123" y="6"/>
                    </a:cubicBezTo>
                    <a:cubicBezTo>
                      <a:pt x="123" y="9"/>
                      <a:pt x="120" y="12"/>
                      <a:pt x="117" y="1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3" name="Freeform 89"/>
              <p:cNvSpPr/>
              <p:nvPr/>
            </p:nvSpPr>
            <p:spPr bwMode="auto">
              <a:xfrm>
                <a:off x="3467" y="1263"/>
                <a:ext cx="20" cy="340"/>
              </a:xfrm>
              <a:custGeom>
                <a:avLst/>
                <a:gdLst>
                  <a:gd name="T0" fmla="*/ 6 w 12"/>
                  <a:gd name="T1" fmla="*/ 198 h 198"/>
                  <a:gd name="T2" fmla="*/ 0 w 12"/>
                  <a:gd name="T3" fmla="*/ 192 h 198"/>
                  <a:gd name="T4" fmla="*/ 0 w 12"/>
                  <a:gd name="T5" fmla="*/ 6 h 198"/>
                  <a:gd name="T6" fmla="*/ 6 w 12"/>
                  <a:gd name="T7" fmla="*/ 0 h 198"/>
                  <a:gd name="T8" fmla="*/ 12 w 12"/>
                  <a:gd name="T9" fmla="*/ 6 h 198"/>
                  <a:gd name="T10" fmla="*/ 12 w 12"/>
                  <a:gd name="T11" fmla="*/ 192 h 198"/>
                  <a:gd name="T12" fmla="*/ 6 w 12"/>
                  <a:gd name="T13" fmla="*/ 198 h 1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" h="198">
                    <a:moveTo>
                      <a:pt x="6" y="198"/>
                    </a:moveTo>
                    <a:cubicBezTo>
                      <a:pt x="3" y="198"/>
                      <a:pt x="0" y="195"/>
                      <a:pt x="0" y="192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2"/>
                      <a:pt x="3" y="0"/>
                      <a:pt x="6" y="0"/>
                    </a:cubicBezTo>
                    <a:cubicBezTo>
                      <a:pt x="10" y="0"/>
                      <a:pt x="12" y="2"/>
                      <a:pt x="12" y="6"/>
                    </a:cubicBezTo>
                    <a:cubicBezTo>
                      <a:pt x="12" y="192"/>
                      <a:pt x="12" y="192"/>
                      <a:pt x="12" y="192"/>
                    </a:cubicBezTo>
                    <a:cubicBezTo>
                      <a:pt x="12" y="195"/>
                      <a:pt x="10" y="198"/>
                      <a:pt x="6" y="198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4" name="Freeform 90"/>
              <p:cNvSpPr/>
              <p:nvPr/>
            </p:nvSpPr>
            <p:spPr bwMode="auto">
              <a:xfrm>
                <a:off x="3372" y="1583"/>
                <a:ext cx="211" cy="20"/>
              </a:xfrm>
              <a:custGeom>
                <a:avLst/>
                <a:gdLst>
                  <a:gd name="T0" fmla="*/ 117 w 123"/>
                  <a:gd name="T1" fmla="*/ 12 h 12"/>
                  <a:gd name="T2" fmla="*/ 6 w 123"/>
                  <a:gd name="T3" fmla="*/ 12 h 12"/>
                  <a:gd name="T4" fmla="*/ 0 w 123"/>
                  <a:gd name="T5" fmla="*/ 6 h 12"/>
                  <a:gd name="T6" fmla="*/ 6 w 123"/>
                  <a:gd name="T7" fmla="*/ 0 h 12"/>
                  <a:gd name="T8" fmla="*/ 117 w 123"/>
                  <a:gd name="T9" fmla="*/ 0 h 12"/>
                  <a:gd name="T10" fmla="*/ 123 w 123"/>
                  <a:gd name="T11" fmla="*/ 6 h 12"/>
                  <a:gd name="T12" fmla="*/ 117 w 123"/>
                  <a:gd name="T1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3" h="12">
                    <a:moveTo>
                      <a:pt x="117" y="12"/>
                    </a:moveTo>
                    <a:cubicBezTo>
                      <a:pt x="6" y="12"/>
                      <a:pt x="6" y="12"/>
                      <a:pt x="6" y="12"/>
                    </a:cubicBezTo>
                    <a:cubicBezTo>
                      <a:pt x="2" y="12"/>
                      <a:pt x="0" y="9"/>
                      <a:pt x="0" y="6"/>
                    </a:cubicBezTo>
                    <a:cubicBezTo>
                      <a:pt x="0" y="2"/>
                      <a:pt x="2" y="0"/>
                      <a:pt x="6" y="0"/>
                    </a:cubicBezTo>
                    <a:cubicBezTo>
                      <a:pt x="117" y="0"/>
                      <a:pt x="117" y="0"/>
                      <a:pt x="117" y="0"/>
                    </a:cubicBezTo>
                    <a:cubicBezTo>
                      <a:pt x="120" y="0"/>
                      <a:pt x="123" y="2"/>
                      <a:pt x="123" y="6"/>
                    </a:cubicBezTo>
                    <a:cubicBezTo>
                      <a:pt x="123" y="9"/>
                      <a:pt x="120" y="12"/>
                      <a:pt x="117" y="1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5" name="Freeform 91"/>
              <p:cNvSpPr/>
              <p:nvPr/>
            </p:nvSpPr>
            <p:spPr bwMode="auto">
              <a:xfrm>
                <a:off x="3307" y="1354"/>
                <a:ext cx="58" cy="21"/>
              </a:xfrm>
              <a:custGeom>
                <a:avLst/>
                <a:gdLst>
                  <a:gd name="T0" fmla="*/ 28 w 34"/>
                  <a:gd name="T1" fmla="*/ 12 h 12"/>
                  <a:gd name="T2" fmla="*/ 6 w 34"/>
                  <a:gd name="T3" fmla="*/ 12 h 12"/>
                  <a:gd name="T4" fmla="*/ 0 w 34"/>
                  <a:gd name="T5" fmla="*/ 6 h 12"/>
                  <a:gd name="T6" fmla="*/ 6 w 34"/>
                  <a:gd name="T7" fmla="*/ 0 h 12"/>
                  <a:gd name="T8" fmla="*/ 28 w 34"/>
                  <a:gd name="T9" fmla="*/ 0 h 12"/>
                  <a:gd name="T10" fmla="*/ 34 w 34"/>
                  <a:gd name="T11" fmla="*/ 6 h 12"/>
                  <a:gd name="T12" fmla="*/ 28 w 34"/>
                  <a:gd name="T1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4" h="12">
                    <a:moveTo>
                      <a:pt x="28" y="12"/>
                    </a:moveTo>
                    <a:cubicBezTo>
                      <a:pt x="6" y="12"/>
                      <a:pt x="6" y="12"/>
                      <a:pt x="6" y="12"/>
                    </a:cubicBezTo>
                    <a:cubicBezTo>
                      <a:pt x="3" y="12"/>
                      <a:pt x="0" y="9"/>
                      <a:pt x="0" y="6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31" y="0"/>
                      <a:pt x="34" y="3"/>
                      <a:pt x="34" y="6"/>
                    </a:cubicBezTo>
                    <a:cubicBezTo>
                      <a:pt x="34" y="9"/>
                      <a:pt x="31" y="12"/>
                      <a:pt x="28" y="1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6" name="Freeform 92"/>
              <p:cNvSpPr/>
              <p:nvPr/>
            </p:nvSpPr>
            <p:spPr bwMode="auto">
              <a:xfrm>
                <a:off x="3590" y="1354"/>
                <a:ext cx="57" cy="21"/>
              </a:xfrm>
              <a:custGeom>
                <a:avLst/>
                <a:gdLst>
                  <a:gd name="T0" fmla="*/ 27 w 33"/>
                  <a:gd name="T1" fmla="*/ 12 h 12"/>
                  <a:gd name="T2" fmla="*/ 6 w 33"/>
                  <a:gd name="T3" fmla="*/ 12 h 12"/>
                  <a:gd name="T4" fmla="*/ 0 w 33"/>
                  <a:gd name="T5" fmla="*/ 6 h 12"/>
                  <a:gd name="T6" fmla="*/ 6 w 33"/>
                  <a:gd name="T7" fmla="*/ 0 h 12"/>
                  <a:gd name="T8" fmla="*/ 27 w 33"/>
                  <a:gd name="T9" fmla="*/ 0 h 12"/>
                  <a:gd name="T10" fmla="*/ 33 w 33"/>
                  <a:gd name="T11" fmla="*/ 6 h 12"/>
                  <a:gd name="T12" fmla="*/ 27 w 33"/>
                  <a:gd name="T1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3" h="12">
                    <a:moveTo>
                      <a:pt x="27" y="12"/>
                    </a:moveTo>
                    <a:cubicBezTo>
                      <a:pt x="6" y="12"/>
                      <a:pt x="6" y="12"/>
                      <a:pt x="6" y="12"/>
                    </a:cubicBezTo>
                    <a:cubicBezTo>
                      <a:pt x="2" y="12"/>
                      <a:pt x="0" y="9"/>
                      <a:pt x="0" y="6"/>
                    </a:cubicBezTo>
                    <a:cubicBezTo>
                      <a:pt x="0" y="3"/>
                      <a:pt x="2" y="0"/>
                      <a:pt x="6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31" y="0"/>
                      <a:pt x="33" y="3"/>
                      <a:pt x="33" y="6"/>
                    </a:cubicBezTo>
                    <a:cubicBezTo>
                      <a:pt x="33" y="9"/>
                      <a:pt x="31" y="12"/>
                      <a:pt x="27" y="1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7" name="Freeform 93"/>
              <p:cNvSpPr/>
              <p:nvPr/>
            </p:nvSpPr>
            <p:spPr bwMode="auto">
              <a:xfrm>
                <a:off x="3408" y="1354"/>
                <a:ext cx="139" cy="21"/>
              </a:xfrm>
              <a:custGeom>
                <a:avLst/>
                <a:gdLst>
                  <a:gd name="T0" fmla="*/ 75 w 81"/>
                  <a:gd name="T1" fmla="*/ 12 h 12"/>
                  <a:gd name="T2" fmla="*/ 6 w 81"/>
                  <a:gd name="T3" fmla="*/ 12 h 12"/>
                  <a:gd name="T4" fmla="*/ 0 w 81"/>
                  <a:gd name="T5" fmla="*/ 6 h 12"/>
                  <a:gd name="T6" fmla="*/ 6 w 81"/>
                  <a:gd name="T7" fmla="*/ 0 h 12"/>
                  <a:gd name="T8" fmla="*/ 75 w 81"/>
                  <a:gd name="T9" fmla="*/ 0 h 12"/>
                  <a:gd name="T10" fmla="*/ 81 w 81"/>
                  <a:gd name="T11" fmla="*/ 6 h 12"/>
                  <a:gd name="T12" fmla="*/ 75 w 81"/>
                  <a:gd name="T1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1" h="12">
                    <a:moveTo>
                      <a:pt x="75" y="12"/>
                    </a:moveTo>
                    <a:cubicBezTo>
                      <a:pt x="6" y="12"/>
                      <a:pt x="6" y="12"/>
                      <a:pt x="6" y="12"/>
                    </a:cubicBezTo>
                    <a:cubicBezTo>
                      <a:pt x="2" y="12"/>
                      <a:pt x="0" y="9"/>
                      <a:pt x="0" y="6"/>
                    </a:cubicBezTo>
                    <a:cubicBezTo>
                      <a:pt x="0" y="3"/>
                      <a:pt x="2" y="0"/>
                      <a:pt x="6" y="0"/>
                    </a:cubicBezTo>
                    <a:cubicBezTo>
                      <a:pt x="75" y="0"/>
                      <a:pt x="75" y="0"/>
                      <a:pt x="75" y="0"/>
                    </a:cubicBezTo>
                    <a:cubicBezTo>
                      <a:pt x="78" y="0"/>
                      <a:pt x="81" y="3"/>
                      <a:pt x="81" y="6"/>
                    </a:cubicBezTo>
                    <a:cubicBezTo>
                      <a:pt x="81" y="9"/>
                      <a:pt x="78" y="12"/>
                      <a:pt x="75" y="1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8" name="Freeform 94"/>
              <p:cNvSpPr>
                <a:spLocks noEditPoints="1"/>
              </p:cNvSpPr>
              <p:nvPr/>
            </p:nvSpPr>
            <p:spPr bwMode="auto">
              <a:xfrm>
                <a:off x="3513" y="1267"/>
                <a:ext cx="112" cy="263"/>
              </a:xfrm>
              <a:custGeom>
                <a:avLst/>
                <a:gdLst>
                  <a:gd name="T0" fmla="*/ 0 w 65"/>
                  <a:gd name="T1" fmla="*/ 0 h 153"/>
                  <a:gd name="T2" fmla="*/ 0 w 65"/>
                  <a:gd name="T3" fmla="*/ 124 h 153"/>
                  <a:gd name="T4" fmla="*/ 30 w 65"/>
                  <a:gd name="T5" fmla="*/ 153 h 153"/>
                  <a:gd name="T6" fmla="*/ 35 w 65"/>
                  <a:gd name="T7" fmla="*/ 153 h 153"/>
                  <a:gd name="T8" fmla="*/ 65 w 65"/>
                  <a:gd name="T9" fmla="*/ 124 h 153"/>
                  <a:gd name="T10" fmla="*/ 65 w 65"/>
                  <a:gd name="T11" fmla="*/ 0 h 153"/>
                  <a:gd name="T12" fmla="*/ 0 w 65"/>
                  <a:gd name="T13" fmla="*/ 0 h 153"/>
                  <a:gd name="T14" fmla="*/ 23 w 65"/>
                  <a:gd name="T15" fmla="*/ 132 h 153"/>
                  <a:gd name="T16" fmla="*/ 17 w 65"/>
                  <a:gd name="T17" fmla="*/ 126 h 153"/>
                  <a:gd name="T18" fmla="*/ 23 w 65"/>
                  <a:gd name="T19" fmla="*/ 121 h 153"/>
                  <a:gd name="T20" fmla="*/ 29 w 65"/>
                  <a:gd name="T21" fmla="*/ 126 h 153"/>
                  <a:gd name="T22" fmla="*/ 23 w 65"/>
                  <a:gd name="T23" fmla="*/ 132 h 153"/>
                  <a:gd name="T24" fmla="*/ 23 w 65"/>
                  <a:gd name="T25" fmla="*/ 106 h 153"/>
                  <a:gd name="T26" fmla="*/ 17 w 65"/>
                  <a:gd name="T27" fmla="*/ 100 h 153"/>
                  <a:gd name="T28" fmla="*/ 23 w 65"/>
                  <a:gd name="T29" fmla="*/ 95 h 153"/>
                  <a:gd name="T30" fmla="*/ 29 w 65"/>
                  <a:gd name="T31" fmla="*/ 100 h 153"/>
                  <a:gd name="T32" fmla="*/ 23 w 65"/>
                  <a:gd name="T33" fmla="*/ 106 h 153"/>
                  <a:gd name="T34" fmla="*/ 35 w 65"/>
                  <a:gd name="T35" fmla="*/ 80 h 153"/>
                  <a:gd name="T36" fmla="*/ 41 w 65"/>
                  <a:gd name="T37" fmla="*/ 75 h 153"/>
                  <a:gd name="T38" fmla="*/ 46 w 65"/>
                  <a:gd name="T39" fmla="*/ 80 h 153"/>
                  <a:gd name="T40" fmla="*/ 41 w 65"/>
                  <a:gd name="T41" fmla="*/ 86 h 153"/>
                  <a:gd name="T42" fmla="*/ 35 w 65"/>
                  <a:gd name="T43" fmla="*/ 80 h 153"/>
                  <a:gd name="T44" fmla="*/ 44 w 65"/>
                  <a:gd name="T45" fmla="*/ 115 h 153"/>
                  <a:gd name="T46" fmla="*/ 39 w 65"/>
                  <a:gd name="T47" fmla="*/ 109 h 153"/>
                  <a:gd name="T48" fmla="*/ 44 w 65"/>
                  <a:gd name="T49" fmla="*/ 104 h 153"/>
                  <a:gd name="T50" fmla="*/ 50 w 65"/>
                  <a:gd name="T51" fmla="*/ 109 h 153"/>
                  <a:gd name="T52" fmla="*/ 44 w 65"/>
                  <a:gd name="T53" fmla="*/ 115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65" h="153">
                    <a:moveTo>
                      <a:pt x="0" y="0"/>
                    </a:moveTo>
                    <a:cubicBezTo>
                      <a:pt x="0" y="124"/>
                      <a:pt x="0" y="124"/>
                      <a:pt x="0" y="124"/>
                    </a:cubicBezTo>
                    <a:cubicBezTo>
                      <a:pt x="0" y="140"/>
                      <a:pt x="13" y="153"/>
                      <a:pt x="30" y="153"/>
                    </a:cubicBezTo>
                    <a:cubicBezTo>
                      <a:pt x="35" y="153"/>
                      <a:pt x="35" y="153"/>
                      <a:pt x="35" y="153"/>
                    </a:cubicBezTo>
                    <a:cubicBezTo>
                      <a:pt x="52" y="153"/>
                      <a:pt x="65" y="140"/>
                      <a:pt x="65" y="124"/>
                    </a:cubicBezTo>
                    <a:cubicBezTo>
                      <a:pt x="65" y="0"/>
                      <a:pt x="65" y="0"/>
                      <a:pt x="65" y="0"/>
                    </a:cubicBezTo>
                    <a:lnTo>
                      <a:pt x="0" y="0"/>
                    </a:lnTo>
                    <a:close/>
                    <a:moveTo>
                      <a:pt x="23" y="132"/>
                    </a:moveTo>
                    <a:cubicBezTo>
                      <a:pt x="20" y="132"/>
                      <a:pt x="17" y="130"/>
                      <a:pt x="17" y="126"/>
                    </a:cubicBezTo>
                    <a:cubicBezTo>
                      <a:pt x="17" y="123"/>
                      <a:pt x="20" y="121"/>
                      <a:pt x="23" y="121"/>
                    </a:cubicBezTo>
                    <a:cubicBezTo>
                      <a:pt x="27" y="121"/>
                      <a:pt x="29" y="123"/>
                      <a:pt x="29" y="126"/>
                    </a:cubicBezTo>
                    <a:cubicBezTo>
                      <a:pt x="29" y="130"/>
                      <a:pt x="27" y="132"/>
                      <a:pt x="23" y="132"/>
                    </a:cubicBezTo>
                    <a:close/>
                    <a:moveTo>
                      <a:pt x="23" y="106"/>
                    </a:moveTo>
                    <a:cubicBezTo>
                      <a:pt x="20" y="106"/>
                      <a:pt x="17" y="104"/>
                      <a:pt x="17" y="100"/>
                    </a:cubicBezTo>
                    <a:cubicBezTo>
                      <a:pt x="17" y="97"/>
                      <a:pt x="20" y="95"/>
                      <a:pt x="23" y="95"/>
                    </a:cubicBezTo>
                    <a:cubicBezTo>
                      <a:pt x="27" y="95"/>
                      <a:pt x="29" y="97"/>
                      <a:pt x="29" y="100"/>
                    </a:cubicBezTo>
                    <a:cubicBezTo>
                      <a:pt x="29" y="104"/>
                      <a:pt x="27" y="106"/>
                      <a:pt x="23" y="106"/>
                    </a:cubicBezTo>
                    <a:close/>
                    <a:moveTo>
                      <a:pt x="35" y="80"/>
                    </a:moveTo>
                    <a:cubicBezTo>
                      <a:pt x="35" y="77"/>
                      <a:pt x="37" y="75"/>
                      <a:pt x="41" y="75"/>
                    </a:cubicBezTo>
                    <a:cubicBezTo>
                      <a:pt x="44" y="75"/>
                      <a:pt x="46" y="77"/>
                      <a:pt x="46" y="80"/>
                    </a:cubicBezTo>
                    <a:cubicBezTo>
                      <a:pt x="46" y="83"/>
                      <a:pt x="44" y="86"/>
                      <a:pt x="41" y="86"/>
                    </a:cubicBezTo>
                    <a:cubicBezTo>
                      <a:pt x="37" y="86"/>
                      <a:pt x="35" y="83"/>
                      <a:pt x="35" y="80"/>
                    </a:cubicBezTo>
                    <a:close/>
                    <a:moveTo>
                      <a:pt x="44" y="115"/>
                    </a:moveTo>
                    <a:cubicBezTo>
                      <a:pt x="41" y="115"/>
                      <a:pt x="39" y="113"/>
                      <a:pt x="39" y="109"/>
                    </a:cubicBezTo>
                    <a:cubicBezTo>
                      <a:pt x="39" y="106"/>
                      <a:pt x="41" y="104"/>
                      <a:pt x="44" y="104"/>
                    </a:cubicBezTo>
                    <a:cubicBezTo>
                      <a:pt x="48" y="104"/>
                      <a:pt x="50" y="106"/>
                      <a:pt x="50" y="109"/>
                    </a:cubicBezTo>
                    <a:cubicBezTo>
                      <a:pt x="50" y="113"/>
                      <a:pt x="48" y="115"/>
                      <a:pt x="44" y="115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9" name="Freeform 95"/>
              <p:cNvSpPr>
                <a:spLocks noEditPoints="1"/>
              </p:cNvSpPr>
              <p:nvPr/>
            </p:nvSpPr>
            <p:spPr bwMode="auto">
              <a:xfrm>
                <a:off x="3329" y="1267"/>
                <a:ext cx="114" cy="263"/>
              </a:xfrm>
              <a:custGeom>
                <a:avLst/>
                <a:gdLst>
                  <a:gd name="T0" fmla="*/ 0 w 66"/>
                  <a:gd name="T1" fmla="*/ 0 h 153"/>
                  <a:gd name="T2" fmla="*/ 0 w 66"/>
                  <a:gd name="T3" fmla="*/ 124 h 153"/>
                  <a:gd name="T4" fmla="*/ 31 w 66"/>
                  <a:gd name="T5" fmla="*/ 153 h 153"/>
                  <a:gd name="T6" fmla="*/ 35 w 66"/>
                  <a:gd name="T7" fmla="*/ 153 h 153"/>
                  <a:gd name="T8" fmla="*/ 66 w 66"/>
                  <a:gd name="T9" fmla="*/ 124 h 153"/>
                  <a:gd name="T10" fmla="*/ 66 w 66"/>
                  <a:gd name="T11" fmla="*/ 0 h 153"/>
                  <a:gd name="T12" fmla="*/ 0 w 66"/>
                  <a:gd name="T13" fmla="*/ 0 h 153"/>
                  <a:gd name="T14" fmla="*/ 17 w 66"/>
                  <a:gd name="T15" fmla="*/ 80 h 153"/>
                  <a:gd name="T16" fmla="*/ 23 w 66"/>
                  <a:gd name="T17" fmla="*/ 75 h 153"/>
                  <a:gd name="T18" fmla="*/ 29 w 66"/>
                  <a:gd name="T19" fmla="*/ 80 h 153"/>
                  <a:gd name="T20" fmla="*/ 23 w 66"/>
                  <a:gd name="T21" fmla="*/ 86 h 153"/>
                  <a:gd name="T22" fmla="*/ 17 w 66"/>
                  <a:gd name="T23" fmla="*/ 80 h 153"/>
                  <a:gd name="T24" fmla="*/ 27 w 66"/>
                  <a:gd name="T25" fmla="*/ 123 h 153"/>
                  <a:gd name="T26" fmla="*/ 21 w 66"/>
                  <a:gd name="T27" fmla="*/ 117 h 153"/>
                  <a:gd name="T28" fmla="*/ 27 w 66"/>
                  <a:gd name="T29" fmla="*/ 111 h 153"/>
                  <a:gd name="T30" fmla="*/ 33 w 66"/>
                  <a:gd name="T31" fmla="*/ 117 h 153"/>
                  <a:gd name="T32" fmla="*/ 27 w 66"/>
                  <a:gd name="T33" fmla="*/ 123 h 153"/>
                  <a:gd name="T34" fmla="*/ 39 w 66"/>
                  <a:gd name="T35" fmla="*/ 136 h 153"/>
                  <a:gd name="T36" fmla="*/ 34 w 66"/>
                  <a:gd name="T37" fmla="*/ 130 h 153"/>
                  <a:gd name="T38" fmla="*/ 39 w 66"/>
                  <a:gd name="T39" fmla="*/ 124 h 153"/>
                  <a:gd name="T40" fmla="*/ 45 w 66"/>
                  <a:gd name="T41" fmla="*/ 130 h 153"/>
                  <a:gd name="T42" fmla="*/ 39 w 66"/>
                  <a:gd name="T43" fmla="*/ 136 h 153"/>
                  <a:gd name="T44" fmla="*/ 45 w 66"/>
                  <a:gd name="T45" fmla="*/ 102 h 153"/>
                  <a:gd name="T46" fmla="*/ 39 w 66"/>
                  <a:gd name="T47" fmla="*/ 97 h 153"/>
                  <a:gd name="T48" fmla="*/ 45 w 66"/>
                  <a:gd name="T49" fmla="*/ 91 h 153"/>
                  <a:gd name="T50" fmla="*/ 51 w 66"/>
                  <a:gd name="T51" fmla="*/ 97 h 153"/>
                  <a:gd name="T52" fmla="*/ 45 w 66"/>
                  <a:gd name="T53" fmla="*/ 102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66" h="153">
                    <a:moveTo>
                      <a:pt x="0" y="0"/>
                    </a:moveTo>
                    <a:cubicBezTo>
                      <a:pt x="0" y="124"/>
                      <a:pt x="0" y="124"/>
                      <a:pt x="0" y="124"/>
                    </a:cubicBezTo>
                    <a:cubicBezTo>
                      <a:pt x="0" y="140"/>
                      <a:pt x="14" y="153"/>
                      <a:pt x="31" y="153"/>
                    </a:cubicBezTo>
                    <a:cubicBezTo>
                      <a:pt x="35" y="153"/>
                      <a:pt x="35" y="153"/>
                      <a:pt x="35" y="153"/>
                    </a:cubicBezTo>
                    <a:cubicBezTo>
                      <a:pt x="52" y="153"/>
                      <a:pt x="66" y="140"/>
                      <a:pt x="66" y="124"/>
                    </a:cubicBezTo>
                    <a:cubicBezTo>
                      <a:pt x="66" y="0"/>
                      <a:pt x="66" y="0"/>
                      <a:pt x="66" y="0"/>
                    </a:cubicBezTo>
                    <a:lnTo>
                      <a:pt x="0" y="0"/>
                    </a:lnTo>
                    <a:close/>
                    <a:moveTo>
                      <a:pt x="17" y="80"/>
                    </a:moveTo>
                    <a:cubicBezTo>
                      <a:pt x="17" y="77"/>
                      <a:pt x="20" y="75"/>
                      <a:pt x="23" y="75"/>
                    </a:cubicBezTo>
                    <a:cubicBezTo>
                      <a:pt x="26" y="75"/>
                      <a:pt x="29" y="77"/>
                      <a:pt x="29" y="80"/>
                    </a:cubicBezTo>
                    <a:cubicBezTo>
                      <a:pt x="29" y="83"/>
                      <a:pt x="26" y="86"/>
                      <a:pt x="23" y="86"/>
                    </a:cubicBezTo>
                    <a:cubicBezTo>
                      <a:pt x="20" y="86"/>
                      <a:pt x="17" y="83"/>
                      <a:pt x="17" y="80"/>
                    </a:cubicBezTo>
                    <a:close/>
                    <a:moveTo>
                      <a:pt x="27" y="123"/>
                    </a:moveTo>
                    <a:cubicBezTo>
                      <a:pt x="24" y="123"/>
                      <a:pt x="21" y="120"/>
                      <a:pt x="21" y="117"/>
                    </a:cubicBezTo>
                    <a:cubicBezTo>
                      <a:pt x="21" y="114"/>
                      <a:pt x="24" y="111"/>
                      <a:pt x="27" y="111"/>
                    </a:cubicBezTo>
                    <a:cubicBezTo>
                      <a:pt x="30" y="111"/>
                      <a:pt x="33" y="114"/>
                      <a:pt x="33" y="117"/>
                    </a:cubicBezTo>
                    <a:cubicBezTo>
                      <a:pt x="33" y="120"/>
                      <a:pt x="30" y="123"/>
                      <a:pt x="27" y="123"/>
                    </a:cubicBezTo>
                    <a:close/>
                    <a:moveTo>
                      <a:pt x="39" y="136"/>
                    </a:moveTo>
                    <a:cubicBezTo>
                      <a:pt x="36" y="136"/>
                      <a:pt x="34" y="133"/>
                      <a:pt x="34" y="130"/>
                    </a:cubicBezTo>
                    <a:cubicBezTo>
                      <a:pt x="34" y="127"/>
                      <a:pt x="36" y="124"/>
                      <a:pt x="39" y="124"/>
                    </a:cubicBezTo>
                    <a:cubicBezTo>
                      <a:pt x="43" y="124"/>
                      <a:pt x="45" y="127"/>
                      <a:pt x="45" y="130"/>
                    </a:cubicBezTo>
                    <a:cubicBezTo>
                      <a:pt x="45" y="133"/>
                      <a:pt x="43" y="136"/>
                      <a:pt x="39" y="136"/>
                    </a:cubicBezTo>
                    <a:close/>
                    <a:moveTo>
                      <a:pt x="45" y="102"/>
                    </a:moveTo>
                    <a:cubicBezTo>
                      <a:pt x="42" y="102"/>
                      <a:pt x="39" y="100"/>
                      <a:pt x="39" y="97"/>
                    </a:cubicBezTo>
                    <a:cubicBezTo>
                      <a:pt x="39" y="93"/>
                      <a:pt x="42" y="91"/>
                      <a:pt x="45" y="91"/>
                    </a:cubicBezTo>
                    <a:cubicBezTo>
                      <a:pt x="48" y="91"/>
                      <a:pt x="51" y="93"/>
                      <a:pt x="51" y="97"/>
                    </a:cubicBezTo>
                    <a:cubicBezTo>
                      <a:pt x="51" y="100"/>
                      <a:pt x="48" y="102"/>
                      <a:pt x="45" y="10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0" name="Freeform 96"/>
              <p:cNvSpPr/>
              <p:nvPr/>
            </p:nvSpPr>
            <p:spPr bwMode="auto">
              <a:xfrm>
                <a:off x="4102" y="1564"/>
                <a:ext cx="14" cy="41"/>
              </a:xfrm>
              <a:custGeom>
                <a:avLst/>
                <a:gdLst>
                  <a:gd name="T0" fmla="*/ 4 w 8"/>
                  <a:gd name="T1" fmla="*/ 24 h 24"/>
                  <a:gd name="T2" fmla="*/ 0 w 8"/>
                  <a:gd name="T3" fmla="*/ 20 h 24"/>
                  <a:gd name="T4" fmla="*/ 0 w 8"/>
                  <a:gd name="T5" fmla="*/ 4 h 24"/>
                  <a:gd name="T6" fmla="*/ 4 w 8"/>
                  <a:gd name="T7" fmla="*/ 0 h 24"/>
                  <a:gd name="T8" fmla="*/ 8 w 8"/>
                  <a:gd name="T9" fmla="*/ 4 h 24"/>
                  <a:gd name="T10" fmla="*/ 8 w 8"/>
                  <a:gd name="T11" fmla="*/ 20 h 24"/>
                  <a:gd name="T12" fmla="*/ 4 w 8"/>
                  <a:gd name="T13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24">
                    <a:moveTo>
                      <a:pt x="4" y="24"/>
                    </a:moveTo>
                    <a:cubicBezTo>
                      <a:pt x="2" y="24"/>
                      <a:pt x="0" y="22"/>
                      <a:pt x="0" y="20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1"/>
                      <a:pt x="2" y="0"/>
                      <a:pt x="4" y="0"/>
                    </a:cubicBezTo>
                    <a:cubicBezTo>
                      <a:pt x="7" y="0"/>
                      <a:pt x="8" y="1"/>
                      <a:pt x="8" y="4"/>
                    </a:cubicBezTo>
                    <a:cubicBezTo>
                      <a:pt x="8" y="20"/>
                      <a:pt x="8" y="20"/>
                      <a:pt x="8" y="20"/>
                    </a:cubicBezTo>
                    <a:cubicBezTo>
                      <a:pt x="8" y="22"/>
                      <a:pt x="7" y="24"/>
                      <a:pt x="4" y="2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1" name="Freeform 97"/>
              <p:cNvSpPr/>
              <p:nvPr/>
            </p:nvSpPr>
            <p:spPr bwMode="auto">
              <a:xfrm>
                <a:off x="4279" y="1564"/>
                <a:ext cx="13" cy="41"/>
              </a:xfrm>
              <a:custGeom>
                <a:avLst/>
                <a:gdLst>
                  <a:gd name="T0" fmla="*/ 4 w 8"/>
                  <a:gd name="T1" fmla="*/ 24 h 24"/>
                  <a:gd name="T2" fmla="*/ 0 w 8"/>
                  <a:gd name="T3" fmla="*/ 20 h 24"/>
                  <a:gd name="T4" fmla="*/ 0 w 8"/>
                  <a:gd name="T5" fmla="*/ 4 h 24"/>
                  <a:gd name="T6" fmla="*/ 4 w 8"/>
                  <a:gd name="T7" fmla="*/ 0 h 24"/>
                  <a:gd name="T8" fmla="*/ 8 w 8"/>
                  <a:gd name="T9" fmla="*/ 4 h 24"/>
                  <a:gd name="T10" fmla="*/ 8 w 8"/>
                  <a:gd name="T11" fmla="*/ 20 h 24"/>
                  <a:gd name="T12" fmla="*/ 4 w 8"/>
                  <a:gd name="T13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24">
                    <a:moveTo>
                      <a:pt x="4" y="24"/>
                    </a:moveTo>
                    <a:cubicBezTo>
                      <a:pt x="2" y="24"/>
                      <a:pt x="0" y="22"/>
                      <a:pt x="0" y="20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1"/>
                      <a:pt x="2" y="0"/>
                      <a:pt x="4" y="0"/>
                    </a:cubicBezTo>
                    <a:cubicBezTo>
                      <a:pt x="6" y="0"/>
                      <a:pt x="8" y="1"/>
                      <a:pt x="8" y="4"/>
                    </a:cubicBezTo>
                    <a:cubicBezTo>
                      <a:pt x="8" y="20"/>
                      <a:pt x="8" y="20"/>
                      <a:pt x="8" y="20"/>
                    </a:cubicBezTo>
                    <a:cubicBezTo>
                      <a:pt x="8" y="22"/>
                      <a:pt x="6" y="24"/>
                      <a:pt x="4" y="2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2" name="Freeform 98"/>
              <p:cNvSpPr/>
              <p:nvPr/>
            </p:nvSpPr>
            <p:spPr bwMode="auto">
              <a:xfrm>
                <a:off x="4031" y="1358"/>
                <a:ext cx="14" cy="87"/>
              </a:xfrm>
              <a:custGeom>
                <a:avLst/>
                <a:gdLst>
                  <a:gd name="T0" fmla="*/ 4 w 8"/>
                  <a:gd name="T1" fmla="*/ 51 h 51"/>
                  <a:gd name="T2" fmla="*/ 0 w 8"/>
                  <a:gd name="T3" fmla="*/ 47 h 51"/>
                  <a:gd name="T4" fmla="*/ 0 w 8"/>
                  <a:gd name="T5" fmla="*/ 4 h 51"/>
                  <a:gd name="T6" fmla="*/ 4 w 8"/>
                  <a:gd name="T7" fmla="*/ 0 h 51"/>
                  <a:gd name="T8" fmla="*/ 8 w 8"/>
                  <a:gd name="T9" fmla="*/ 4 h 51"/>
                  <a:gd name="T10" fmla="*/ 8 w 8"/>
                  <a:gd name="T11" fmla="*/ 47 h 51"/>
                  <a:gd name="T12" fmla="*/ 4 w 8"/>
                  <a:gd name="T13" fmla="*/ 51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51">
                    <a:moveTo>
                      <a:pt x="4" y="51"/>
                    </a:moveTo>
                    <a:cubicBezTo>
                      <a:pt x="2" y="51"/>
                      <a:pt x="0" y="50"/>
                      <a:pt x="0" y="47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6" y="0"/>
                      <a:pt x="8" y="2"/>
                      <a:pt x="8" y="4"/>
                    </a:cubicBezTo>
                    <a:cubicBezTo>
                      <a:pt x="8" y="47"/>
                      <a:pt x="8" y="47"/>
                      <a:pt x="8" y="47"/>
                    </a:cubicBezTo>
                    <a:cubicBezTo>
                      <a:pt x="8" y="50"/>
                      <a:pt x="6" y="51"/>
                      <a:pt x="4" y="5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3" name="Freeform 99"/>
              <p:cNvSpPr/>
              <p:nvPr/>
            </p:nvSpPr>
            <p:spPr bwMode="auto">
              <a:xfrm>
                <a:off x="4351" y="1358"/>
                <a:ext cx="13" cy="87"/>
              </a:xfrm>
              <a:custGeom>
                <a:avLst/>
                <a:gdLst>
                  <a:gd name="T0" fmla="*/ 4 w 8"/>
                  <a:gd name="T1" fmla="*/ 51 h 51"/>
                  <a:gd name="T2" fmla="*/ 0 w 8"/>
                  <a:gd name="T3" fmla="*/ 47 h 51"/>
                  <a:gd name="T4" fmla="*/ 0 w 8"/>
                  <a:gd name="T5" fmla="*/ 4 h 51"/>
                  <a:gd name="T6" fmla="*/ 4 w 8"/>
                  <a:gd name="T7" fmla="*/ 0 h 51"/>
                  <a:gd name="T8" fmla="*/ 8 w 8"/>
                  <a:gd name="T9" fmla="*/ 4 h 51"/>
                  <a:gd name="T10" fmla="*/ 8 w 8"/>
                  <a:gd name="T11" fmla="*/ 47 h 51"/>
                  <a:gd name="T12" fmla="*/ 4 w 8"/>
                  <a:gd name="T13" fmla="*/ 51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51">
                    <a:moveTo>
                      <a:pt x="4" y="51"/>
                    </a:moveTo>
                    <a:cubicBezTo>
                      <a:pt x="2" y="51"/>
                      <a:pt x="0" y="50"/>
                      <a:pt x="0" y="47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6" y="0"/>
                      <a:pt x="8" y="2"/>
                      <a:pt x="8" y="4"/>
                    </a:cubicBezTo>
                    <a:cubicBezTo>
                      <a:pt x="8" y="47"/>
                      <a:pt x="8" y="47"/>
                      <a:pt x="8" y="47"/>
                    </a:cubicBezTo>
                    <a:cubicBezTo>
                      <a:pt x="8" y="50"/>
                      <a:pt x="6" y="51"/>
                      <a:pt x="4" y="5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4" name="Freeform 100"/>
              <p:cNvSpPr/>
              <p:nvPr/>
            </p:nvSpPr>
            <p:spPr bwMode="auto">
              <a:xfrm>
                <a:off x="4124" y="1272"/>
                <a:ext cx="148" cy="14"/>
              </a:xfrm>
              <a:custGeom>
                <a:avLst/>
                <a:gdLst>
                  <a:gd name="T0" fmla="*/ 82 w 86"/>
                  <a:gd name="T1" fmla="*/ 8 h 8"/>
                  <a:gd name="T2" fmla="*/ 4 w 86"/>
                  <a:gd name="T3" fmla="*/ 8 h 8"/>
                  <a:gd name="T4" fmla="*/ 0 w 86"/>
                  <a:gd name="T5" fmla="*/ 4 h 8"/>
                  <a:gd name="T6" fmla="*/ 4 w 86"/>
                  <a:gd name="T7" fmla="*/ 0 h 8"/>
                  <a:gd name="T8" fmla="*/ 82 w 86"/>
                  <a:gd name="T9" fmla="*/ 0 h 8"/>
                  <a:gd name="T10" fmla="*/ 86 w 86"/>
                  <a:gd name="T11" fmla="*/ 4 h 8"/>
                  <a:gd name="T12" fmla="*/ 82 w 86"/>
                  <a:gd name="T13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6" h="8">
                    <a:moveTo>
                      <a:pt x="82" y="8"/>
                    </a:moveTo>
                    <a:cubicBezTo>
                      <a:pt x="4" y="8"/>
                      <a:pt x="4" y="8"/>
                      <a:pt x="4" y="8"/>
                    </a:cubicBezTo>
                    <a:cubicBezTo>
                      <a:pt x="2" y="8"/>
                      <a:pt x="0" y="6"/>
                      <a:pt x="0" y="4"/>
                    </a:cubicBezTo>
                    <a:cubicBezTo>
                      <a:pt x="0" y="1"/>
                      <a:pt x="2" y="0"/>
                      <a:pt x="4" y="0"/>
                    </a:cubicBezTo>
                    <a:cubicBezTo>
                      <a:pt x="82" y="0"/>
                      <a:pt x="82" y="0"/>
                      <a:pt x="82" y="0"/>
                    </a:cubicBezTo>
                    <a:cubicBezTo>
                      <a:pt x="84" y="0"/>
                      <a:pt x="86" y="1"/>
                      <a:pt x="86" y="4"/>
                    </a:cubicBezTo>
                    <a:cubicBezTo>
                      <a:pt x="86" y="6"/>
                      <a:pt x="84" y="8"/>
                      <a:pt x="82" y="8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5" name="Freeform 101"/>
              <p:cNvSpPr>
                <a:spLocks noEditPoints="1"/>
              </p:cNvSpPr>
              <p:nvPr/>
            </p:nvSpPr>
            <p:spPr bwMode="auto">
              <a:xfrm>
                <a:off x="4055" y="1301"/>
                <a:ext cx="285" cy="277"/>
              </a:xfrm>
              <a:custGeom>
                <a:avLst/>
                <a:gdLst>
                  <a:gd name="T0" fmla="*/ 148 w 166"/>
                  <a:gd name="T1" fmla="*/ 0 h 161"/>
                  <a:gd name="T2" fmla="*/ 17 w 166"/>
                  <a:gd name="T3" fmla="*/ 0 h 161"/>
                  <a:gd name="T4" fmla="*/ 0 w 166"/>
                  <a:gd name="T5" fmla="*/ 18 h 161"/>
                  <a:gd name="T6" fmla="*/ 0 w 166"/>
                  <a:gd name="T7" fmla="*/ 143 h 161"/>
                  <a:gd name="T8" fmla="*/ 17 w 166"/>
                  <a:gd name="T9" fmla="*/ 161 h 161"/>
                  <a:gd name="T10" fmla="*/ 148 w 166"/>
                  <a:gd name="T11" fmla="*/ 161 h 161"/>
                  <a:gd name="T12" fmla="*/ 166 w 166"/>
                  <a:gd name="T13" fmla="*/ 143 h 161"/>
                  <a:gd name="T14" fmla="*/ 166 w 166"/>
                  <a:gd name="T15" fmla="*/ 18 h 161"/>
                  <a:gd name="T16" fmla="*/ 148 w 166"/>
                  <a:gd name="T17" fmla="*/ 0 h 161"/>
                  <a:gd name="T18" fmla="*/ 17 w 166"/>
                  <a:gd name="T19" fmla="*/ 92 h 161"/>
                  <a:gd name="T20" fmla="*/ 17 w 166"/>
                  <a:gd name="T21" fmla="*/ 27 h 161"/>
                  <a:gd name="T22" fmla="*/ 79 w 166"/>
                  <a:gd name="T23" fmla="*/ 27 h 161"/>
                  <a:gd name="T24" fmla="*/ 79 w 166"/>
                  <a:gd name="T25" fmla="*/ 92 h 161"/>
                  <a:gd name="T26" fmla="*/ 17 w 166"/>
                  <a:gd name="T27" fmla="*/ 92 h 161"/>
                  <a:gd name="T28" fmla="*/ 35 w 166"/>
                  <a:gd name="T29" fmla="*/ 140 h 161"/>
                  <a:gd name="T30" fmla="*/ 25 w 166"/>
                  <a:gd name="T31" fmla="*/ 131 h 161"/>
                  <a:gd name="T32" fmla="*/ 35 w 166"/>
                  <a:gd name="T33" fmla="*/ 121 h 161"/>
                  <a:gd name="T34" fmla="*/ 44 w 166"/>
                  <a:gd name="T35" fmla="*/ 131 h 161"/>
                  <a:gd name="T36" fmla="*/ 35 w 166"/>
                  <a:gd name="T37" fmla="*/ 140 h 161"/>
                  <a:gd name="T38" fmla="*/ 66 w 166"/>
                  <a:gd name="T39" fmla="*/ 137 h 161"/>
                  <a:gd name="T40" fmla="*/ 62 w 166"/>
                  <a:gd name="T41" fmla="*/ 141 h 161"/>
                  <a:gd name="T42" fmla="*/ 58 w 166"/>
                  <a:gd name="T43" fmla="*/ 137 h 161"/>
                  <a:gd name="T44" fmla="*/ 58 w 166"/>
                  <a:gd name="T45" fmla="*/ 111 h 161"/>
                  <a:gd name="T46" fmla="*/ 62 w 166"/>
                  <a:gd name="T47" fmla="*/ 107 h 161"/>
                  <a:gd name="T48" fmla="*/ 66 w 166"/>
                  <a:gd name="T49" fmla="*/ 111 h 161"/>
                  <a:gd name="T50" fmla="*/ 66 w 166"/>
                  <a:gd name="T51" fmla="*/ 137 h 161"/>
                  <a:gd name="T52" fmla="*/ 87 w 166"/>
                  <a:gd name="T53" fmla="*/ 137 h 161"/>
                  <a:gd name="T54" fmla="*/ 83 w 166"/>
                  <a:gd name="T55" fmla="*/ 141 h 161"/>
                  <a:gd name="T56" fmla="*/ 79 w 166"/>
                  <a:gd name="T57" fmla="*/ 137 h 161"/>
                  <a:gd name="T58" fmla="*/ 79 w 166"/>
                  <a:gd name="T59" fmla="*/ 111 h 161"/>
                  <a:gd name="T60" fmla="*/ 83 w 166"/>
                  <a:gd name="T61" fmla="*/ 107 h 161"/>
                  <a:gd name="T62" fmla="*/ 87 w 166"/>
                  <a:gd name="T63" fmla="*/ 111 h 161"/>
                  <a:gd name="T64" fmla="*/ 87 w 166"/>
                  <a:gd name="T65" fmla="*/ 137 h 161"/>
                  <a:gd name="T66" fmla="*/ 108 w 166"/>
                  <a:gd name="T67" fmla="*/ 137 h 161"/>
                  <a:gd name="T68" fmla="*/ 104 w 166"/>
                  <a:gd name="T69" fmla="*/ 141 h 161"/>
                  <a:gd name="T70" fmla="*/ 100 w 166"/>
                  <a:gd name="T71" fmla="*/ 137 h 161"/>
                  <a:gd name="T72" fmla="*/ 100 w 166"/>
                  <a:gd name="T73" fmla="*/ 111 h 161"/>
                  <a:gd name="T74" fmla="*/ 104 w 166"/>
                  <a:gd name="T75" fmla="*/ 107 h 161"/>
                  <a:gd name="T76" fmla="*/ 108 w 166"/>
                  <a:gd name="T77" fmla="*/ 111 h 161"/>
                  <a:gd name="T78" fmla="*/ 108 w 166"/>
                  <a:gd name="T79" fmla="*/ 137 h 161"/>
                  <a:gd name="T80" fmla="*/ 131 w 166"/>
                  <a:gd name="T81" fmla="*/ 140 h 161"/>
                  <a:gd name="T82" fmla="*/ 122 w 166"/>
                  <a:gd name="T83" fmla="*/ 131 h 161"/>
                  <a:gd name="T84" fmla="*/ 131 w 166"/>
                  <a:gd name="T85" fmla="*/ 121 h 161"/>
                  <a:gd name="T86" fmla="*/ 140 w 166"/>
                  <a:gd name="T87" fmla="*/ 131 h 161"/>
                  <a:gd name="T88" fmla="*/ 131 w 166"/>
                  <a:gd name="T89" fmla="*/ 140 h 161"/>
                  <a:gd name="T90" fmla="*/ 149 w 166"/>
                  <a:gd name="T91" fmla="*/ 92 h 161"/>
                  <a:gd name="T92" fmla="*/ 87 w 166"/>
                  <a:gd name="T93" fmla="*/ 92 h 161"/>
                  <a:gd name="T94" fmla="*/ 87 w 166"/>
                  <a:gd name="T95" fmla="*/ 27 h 161"/>
                  <a:gd name="T96" fmla="*/ 149 w 166"/>
                  <a:gd name="T97" fmla="*/ 27 h 161"/>
                  <a:gd name="T98" fmla="*/ 149 w 166"/>
                  <a:gd name="T99" fmla="*/ 92 h 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66" h="161">
                    <a:moveTo>
                      <a:pt x="148" y="0"/>
                    </a:moveTo>
                    <a:cubicBezTo>
                      <a:pt x="17" y="0"/>
                      <a:pt x="17" y="0"/>
                      <a:pt x="17" y="0"/>
                    </a:cubicBezTo>
                    <a:cubicBezTo>
                      <a:pt x="8" y="0"/>
                      <a:pt x="0" y="8"/>
                      <a:pt x="0" y="18"/>
                    </a:cubicBezTo>
                    <a:cubicBezTo>
                      <a:pt x="0" y="143"/>
                      <a:pt x="0" y="143"/>
                      <a:pt x="0" y="143"/>
                    </a:cubicBezTo>
                    <a:cubicBezTo>
                      <a:pt x="0" y="153"/>
                      <a:pt x="8" y="161"/>
                      <a:pt x="17" y="161"/>
                    </a:cubicBezTo>
                    <a:cubicBezTo>
                      <a:pt x="148" y="161"/>
                      <a:pt x="148" y="161"/>
                      <a:pt x="148" y="161"/>
                    </a:cubicBezTo>
                    <a:cubicBezTo>
                      <a:pt x="158" y="161"/>
                      <a:pt x="166" y="153"/>
                      <a:pt x="166" y="143"/>
                    </a:cubicBezTo>
                    <a:cubicBezTo>
                      <a:pt x="166" y="18"/>
                      <a:pt x="166" y="18"/>
                      <a:pt x="166" y="18"/>
                    </a:cubicBezTo>
                    <a:cubicBezTo>
                      <a:pt x="166" y="8"/>
                      <a:pt x="158" y="0"/>
                      <a:pt x="148" y="0"/>
                    </a:cubicBezTo>
                    <a:close/>
                    <a:moveTo>
                      <a:pt x="17" y="92"/>
                    </a:moveTo>
                    <a:cubicBezTo>
                      <a:pt x="17" y="27"/>
                      <a:pt x="17" y="27"/>
                      <a:pt x="17" y="27"/>
                    </a:cubicBezTo>
                    <a:cubicBezTo>
                      <a:pt x="79" y="27"/>
                      <a:pt x="79" y="27"/>
                      <a:pt x="79" y="27"/>
                    </a:cubicBezTo>
                    <a:cubicBezTo>
                      <a:pt x="79" y="92"/>
                      <a:pt x="79" y="92"/>
                      <a:pt x="79" y="92"/>
                    </a:cubicBezTo>
                    <a:lnTo>
                      <a:pt x="17" y="92"/>
                    </a:lnTo>
                    <a:close/>
                    <a:moveTo>
                      <a:pt x="35" y="140"/>
                    </a:moveTo>
                    <a:cubicBezTo>
                      <a:pt x="29" y="140"/>
                      <a:pt x="25" y="136"/>
                      <a:pt x="25" y="131"/>
                    </a:cubicBezTo>
                    <a:cubicBezTo>
                      <a:pt x="25" y="126"/>
                      <a:pt x="29" y="121"/>
                      <a:pt x="35" y="121"/>
                    </a:cubicBezTo>
                    <a:cubicBezTo>
                      <a:pt x="40" y="121"/>
                      <a:pt x="44" y="126"/>
                      <a:pt x="44" y="131"/>
                    </a:cubicBezTo>
                    <a:cubicBezTo>
                      <a:pt x="44" y="136"/>
                      <a:pt x="40" y="140"/>
                      <a:pt x="35" y="140"/>
                    </a:cubicBezTo>
                    <a:close/>
                    <a:moveTo>
                      <a:pt x="66" y="137"/>
                    </a:moveTo>
                    <a:cubicBezTo>
                      <a:pt x="66" y="139"/>
                      <a:pt x="64" y="141"/>
                      <a:pt x="62" y="141"/>
                    </a:cubicBezTo>
                    <a:cubicBezTo>
                      <a:pt x="60" y="141"/>
                      <a:pt x="58" y="139"/>
                      <a:pt x="58" y="137"/>
                    </a:cubicBezTo>
                    <a:cubicBezTo>
                      <a:pt x="58" y="111"/>
                      <a:pt x="58" y="111"/>
                      <a:pt x="58" y="111"/>
                    </a:cubicBezTo>
                    <a:cubicBezTo>
                      <a:pt x="58" y="109"/>
                      <a:pt x="60" y="107"/>
                      <a:pt x="62" y="107"/>
                    </a:cubicBezTo>
                    <a:cubicBezTo>
                      <a:pt x="64" y="107"/>
                      <a:pt x="66" y="109"/>
                      <a:pt x="66" y="111"/>
                    </a:cubicBezTo>
                    <a:lnTo>
                      <a:pt x="66" y="137"/>
                    </a:lnTo>
                    <a:close/>
                    <a:moveTo>
                      <a:pt x="87" y="137"/>
                    </a:moveTo>
                    <a:cubicBezTo>
                      <a:pt x="87" y="139"/>
                      <a:pt x="85" y="141"/>
                      <a:pt x="83" y="141"/>
                    </a:cubicBezTo>
                    <a:cubicBezTo>
                      <a:pt x="81" y="141"/>
                      <a:pt x="79" y="139"/>
                      <a:pt x="79" y="137"/>
                    </a:cubicBezTo>
                    <a:cubicBezTo>
                      <a:pt x="79" y="111"/>
                      <a:pt x="79" y="111"/>
                      <a:pt x="79" y="111"/>
                    </a:cubicBezTo>
                    <a:cubicBezTo>
                      <a:pt x="79" y="109"/>
                      <a:pt x="81" y="107"/>
                      <a:pt x="83" y="107"/>
                    </a:cubicBezTo>
                    <a:cubicBezTo>
                      <a:pt x="85" y="107"/>
                      <a:pt x="87" y="109"/>
                      <a:pt x="87" y="111"/>
                    </a:cubicBezTo>
                    <a:lnTo>
                      <a:pt x="87" y="137"/>
                    </a:lnTo>
                    <a:close/>
                    <a:moveTo>
                      <a:pt x="108" y="137"/>
                    </a:moveTo>
                    <a:cubicBezTo>
                      <a:pt x="108" y="139"/>
                      <a:pt x="106" y="141"/>
                      <a:pt x="104" y="141"/>
                    </a:cubicBezTo>
                    <a:cubicBezTo>
                      <a:pt x="101" y="141"/>
                      <a:pt x="100" y="139"/>
                      <a:pt x="100" y="137"/>
                    </a:cubicBezTo>
                    <a:cubicBezTo>
                      <a:pt x="100" y="111"/>
                      <a:pt x="100" y="111"/>
                      <a:pt x="100" y="111"/>
                    </a:cubicBezTo>
                    <a:cubicBezTo>
                      <a:pt x="100" y="109"/>
                      <a:pt x="101" y="107"/>
                      <a:pt x="104" y="107"/>
                    </a:cubicBezTo>
                    <a:cubicBezTo>
                      <a:pt x="106" y="107"/>
                      <a:pt x="108" y="109"/>
                      <a:pt x="108" y="111"/>
                    </a:cubicBezTo>
                    <a:lnTo>
                      <a:pt x="108" y="137"/>
                    </a:lnTo>
                    <a:close/>
                    <a:moveTo>
                      <a:pt x="131" y="140"/>
                    </a:moveTo>
                    <a:cubicBezTo>
                      <a:pt x="126" y="140"/>
                      <a:pt x="122" y="136"/>
                      <a:pt x="122" y="131"/>
                    </a:cubicBezTo>
                    <a:cubicBezTo>
                      <a:pt x="122" y="126"/>
                      <a:pt x="126" y="121"/>
                      <a:pt x="131" y="121"/>
                    </a:cubicBezTo>
                    <a:cubicBezTo>
                      <a:pt x="136" y="121"/>
                      <a:pt x="140" y="126"/>
                      <a:pt x="140" y="131"/>
                    </a:cubicBezTo>
                    <a:cubicBezTo>
                      <a:pt x="140" y="136"/>
                      <a:pt x="136" y="140"/>
                      <a:pt x="131" y="140"/>
                    </a:cubicBezTo>
                    <a:close/>
                    <a:moveTo>
                      <a:pt x="149" y="92"/>
                    </a:moveTo>
                    <a:cubicBezTo>
                      <a:pt x="87" y="92"/>
                      <a:pt x="87" y="92"/>
                      <a:pt x="87" y="92"/>
                    </a:cubicBezTo>
                    <a:cubicBezTo>
                      <a:pt x="87" y="27"/>
                      <a:pt x="87" y="27"/>
                      <a:pt x="87" y="27"/>
                    </a:cubicBezTo>
                    <a:cubicBezTo>
                      <a:pt x="149" y="27"/>
                      <a:pt x="149" y="27"/>
                      <a:pt x="149" y="27"/>
                    </a:cubicBezTo>
                    <a:lnTo>
                      <a:pt x="149" y="92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6" name="Freeform 102"/>
              <p:cNvSpPr>
                <a:spLocks noEditPoints="1"/>
              </p:cNvSpPr>
              <p:nvPr/>
            </p:nvSpPr>
            <p:spPr bwMode="auto">
              <a:xfrm>
                <a:off x="5496" y="2078"/>
                <a:ext cx="309" cy="250"/>
              </a:xfrm>
              <a:custGeom>
                <a:avLst/>
                <a:gdLst>
                  <a:gd name="T0" fmla="*/ 178 w 180"/>
                  <a:gd name="T1" fmla="*/ 1 h 146"/>
                  <a:gd name="T2" fmla="*/ 173 w 180"/>
                  <a:gd name="T3" fmla="*/ 1 h 146"/>
                  <a:gd name="T4" fmla="*/ 2 w 180"/>
                  <a:gd name="T5" fmla="*/ 139 h 146"/>
                  <a:gd name="T6" fmla="*/ 1 w 180"/>
                  <a:gd name="T7" fmla="*/ 143 h 146"/>
                  <a:gd name="T8" fmla="*/ 5 w 180"/>
                  <a:gd name="T9" fmla="*/ 146 h 146"/>
                  <a:gd name="T10" fmla="*/ 176 w 180"/>
                  <a:gd name="T11" fmla="*/ 146 h 146"/>
                  <a:gd name="T12" fmla="*/ 180 w 180"/>
                  <a:gd name="T13" fmla="*/ 142 h 146"/>
                  <a:gd name="T14" fmla="*/ 180 w 180"/>
                  <a:gd name="T15" fmla="*/ 4 h 146"/>
                  <a:gd name="T16" fmla="*/ 178 w 180"/>
                  <a:gd name="T17" fmla="*/ 1 h 146"/>
                  <a:gd name="T18" fmla="*/ 149 w 180"/>
                  <a:gd name="T19" fmla="*/ 112 h 146"/>
                  <a:gd name="T20" fmla="*/ 145 w 180"/>
                  <a:gd name="T21" fmla="*/ 116 h 146"/>
                  <a:gd name="T22" fmla="*/ 89 w 180"/>
                  <a:gd name="T23" fmla="*/ 116 h 146"/>
                  <a:gd name="T24" fmla="*/ 85 w 180"/>
                  <a:gd name="T25" fmla="*/ 114 h 146"/>
                  <a:gd name="T26" fmla="*/ 86 w 180"/>
                  <a:gd name="T27" fmla="*/ 109 h 146"/>
                  <a:gd name="T28" fmla="*/ 143 w 180"/>
                  <a:gd name="T29" fmla="*/ 66 h 146"/>
                  <a:gd name="T30" fmla="*/ 147 w 180"/>
                  <a:gd name="T31" fmla="*/ 66 h 146"/>
                  <a:gd name="T32" fmla="*/ 149 w 180"/>
                  <a:gd name="T33" fmla="*/ 69 h 146"/>
                  <a:gd name="T34" fmla="*/ 149 w 180"/>
                  <a:gd name="T35" fmla="*/ 112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80" h="146">
                    <a:moveTo>
                      <a:pt x="178" y="1"/>
                    </a:moveTo>
                    <a:cubicBezTo>
                      <a:pt x="176" y="0"/>
                      <a:pt x="175" y="0"/>
                      <a:pt x="173" y="1"/>
                    </a:cubicBezTo>
                    <a:cubicBezTo>
                      <a:pt x="2" y="139"/>
                      <a:pt x="2" y="139"/>
                      <a:pt x="2" y="139"/>
                    </a:cubicBezTo>
                    <a:cubicBezTo>
                      <a:pt x="1" y="140"/>
                      <a:pt x="0" y="142"/>
                      <a:pt x="1" y="143"/>
                    </a:cubicBezTo>
                    <a:cubicBezTo>
                      <a:pt x="1" y="145"/>
                      <a:pt x="3" y="146"/>
                      <a:pt x="5" y="146"/>
                    </a:cubicBezTo>
                    <a:cubicBezTo>
                      <a:pt x="176" y="146"/>
                      <a:pt x="176" y="146"/>
                      <a:pt x="176" y="146"/>
                    </a:cubicBezTo>
                    <a:cubicBezTo>
                      <a:pt x="178" y="146"/>
                      <a:pt x="180" y="144"/>
                      <a:pt x="180" y="142"/>
                    </a:cubicBezTo>
                    <a:cubicBezTo>
                      <a:pt x="180" y="4"/>
                      <a:pt x="180" y="4"/>
                      <a:pt x="180" y="4"/>
                    </a:cubicBezTo>
                    <a:cubicBezTo>
                      <a:pt x="180" y="3"/>
                      <a:pt x="179" y="1"/>
                      <a:pt x="178" y="1"/>
                    </a:cubicBezTo>
                    <a:close/>
                    <a:moveTo>
                      <a:pt x="149" y="112"/>
                    </a:moveTo>
                    <a:cubicBezTo>
                      <a:pt x="149" y="114"/>
                      <a:pt x="147" y="116"/>
                      <a:pt x="145" y="116"/>
                    </a:cubicBezTo>
                    <a:cubicBezTo>
                      <a:pt x="89" y="116"/>
                      <a:pt x="89" y="116"/>
                      <a:pt x="89" y="116"/>
                    </a:cubicBezTo>
                    <a:cubicBezTo>
                      <a:pt x="87" y="116"/>
                      <a:pt x="85" y="115"/>
                      <a:pt x="85" y="114"/>
                    </a:cubicBezTo>
                    <a:cubicBezTo>
                      <a:pt x="84" y="112"/>
                      <a:pt x="85" y="110"/>
                      <a:pt x="86" y="109"/>
                    </a:cubicBezTo>
                    <a:cubicBezTo>
                      <a:pt x="143" y="66"/>
                      <a:pt x="143" y="66"/>
                      <a:pt x="143" y="66"/>
                    </a:cubicBezTo>
                    <a:cubicBezTo>
                      <a:pt x="144" y="65"/>
                      <a:pt x="146" y="65"/>
                      <a:pt x="147" y="66"/>
                    </a:cubicBezTo>
                    <a:cubicBezTo>
                      <a:pt x="148" y="66"/>
                      <a:pt x="149" y="68"/>
                      <a:pt x="149" y="69"/>
                    </a:cubicBezTo>
                    <a:lnTo>
                      <a:pt x="149" y="112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7" name="Freeform 103"/>
              <p:cNvSpPr>
                <a:spLocks noEditPoints="1"/>
              </p:cNvSpPr>
              <p:nvPr/>
            </p:nvSpPr>
            <p:spPr bwMode="auto">
              <a:xfrm>
                <a:off x="5468" y="1995"/>
                <a:ext cx="297" cy="268"/>
              </a:xfrm>
              <a:custGeom>
                <a:avLst/>
                <a:gdLst>
                  <a:gd name="T0" fmla="*/ 172 w 173"/>
                  <a:gd name="T1" fmla="*/ 36 h 156"/>
                  <a:gd name="T2" fmla="*/ 98 w 173"/>
                  <a:gd name="T3" fmla="*/ 0 h 156"/>
                  <a:gd name="T4" fmla="*/ 38 w 173"/>
                  <a:gd name="T5" fmla="*/ 21 h 156"/>
                  <a:gd name="T6" fmla="*/ 3 w 173"/>
                  <a:gd name="T7" fmla="*/ 85 h 156"/>
                  <a:gd name="T8" fmla="*/ 23 w 173"/>
                  <a:gd name="T9" fmla="*/ 155 h 156"/>
                  <a:gd name="T10" fmla="*/ 26 w 173"/>
                  <a:gd name="T11" fmla="*/ 156 h 156"/>
                  <a:gd name="T12" fmla="*/ 28 w 173"/>
                  <a:gd name="T13" fmla="*/ 156 h 156"/>
                  <a:gd name="T14" fmla="*/ 172 w 173"/>
                  <a:gd name="T15" fmla="*/ 41 h 156"/>
                  <a:gd name="T16" fmla="*/ 173 w 173"/>
                  <a:gd name="T17" fmla="*/ 39 h 156"/>
                  <a:gd name="T18" fmla="*/ 172 w 173"/>
                  <a:gd name="T19" fmla="*/ 36 h 156"/>
                  <a:gd name="T20" fmla="*/ 115 w 173"/>
                  <a:gd name="T21" fmla="*/ 55 h 156"/>
                  <a:gd name="T22" fmla="*/ 54 w 173"/>
                  <a:gd name="T23" fmla="*/ 103 h 156"/>
                  <a:gd name="T24" fmla="*/ 52 w 173"/>
                  <a:gd name="T25" fmla="*/ 104 h 156"/>
                  <a:gd name="T26" fmla="*/ 49 w 173"/>
                  <a:gd name="T27" fmla="*/ 103 h 156"/>
                  <a:gd name="T28" fmla="*/ 42 w 173"/>
                  <a:gd name="T29" fmla="*/ 77 h 156"/>
                  <a:gd name="T30" fmla="*/ 59 w 173"/>
                  <a:gd name="T31" fmla="*/ 47 h 156"/>
                  <a:gd name="T32" fmla="*/ 87 w 173"/>
                  <a:gd name="T33" fmla="*/ 36 h 156"/>
                  <a:gd name="T34" fmla="*/ 115 w 173"/>
                  <a:gd name="T35" fmla="*/ 49 h 156"/>
                  <a:gd name="T36" fmla="*/ 116 w 173"/>
                  <a:gd name="T37" fmla="*/ 52 h 156"/>
                  <a:gd name="T38" fmla="*/ 115 w 173"/>
                  <a:gd name="T39" fmla="*/ 55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73" h="156">
                    <a:moveTo>
                      <a:pt x="172" y="36"/>
                    </a:moveTo>
                    <a:cubicBezTo>
                      <a:pt x="154" y="13"/>
                      <a:pt x="127" y="0"/>
                      <a:pt x="98" y="0"/>
                    </a:cubicBezTo>
                    <a:cubicBezTo>
                      <a:pt x="76" y="0"/>
                      <a:pt x="55" y="7"/>
                      <a:pt x="38" y="21"/>
                    </a:cubicBezTo>
                    <a:cubicBezTo>
                      <a:pt x="18" y="37"/>
                      <a:pt x="5" y="59"/>
                      <a:pt x="3" y="85"/>
                    </a:cubicBezTo>
                    <a:cubicBezTo>
                      <a:pt x="0" y="110"/>
                      <a:pt x="7" y="135"/>
                      <a:pt x="23" y="155"/>
                    </a:cubicBezTo>
                    <a:cubicBezTo>
                      <a:pt x="24" y="156"/>
                      <a:pt x="25" y="156"/>
                      <a:pt x="26" y="156"/>
                    </a:cubicBezTo>
                    <a:cubicBezTo>
                      <a:pt x="27" y="156"/>
                      <a:pt x="28" y="156"/>
                      <a:pt x="28" y="156"/>
                    </a:cubicBezTo>
                    <a:cubicBezTo>
                      <a:pt x="172" y="41"/>
                      <a:pt x="172" y="41"/>
                      <a:pt x="172" y="41"/>
                    </a:cubicBezTo>
                    <a:cubicBezTo>
                      <a:pt x="173" y="41"/>
                      <a:pt x="173" y="40"/>
                      <a:pt x="173" y="39"/>
                    </a:cubicBezTo>
                    <a:cubicBezTo>
                      <a:pt x="173" y="38"/>
                      <a:pt x="173" y="37"/>
                      <a:pt x="172" y="36"/>
                    </a:cubicBezTo>
                    <a:close/>
                    <a:moveTo>
                      <a:pt x="115" y="55"/>
                    </a:moveTo>
                    <a:cubicBezTo>
                      <a:pt x="54" y="103"/>
                      <a:pt x="54" y="103"/>
                      <a:pt x="54" y="103"/>
                    </a:cubicBezTo>
                    <a:cubicBezTo>
                      <a:pt x="54" y="104"/>
                      <a:pt x="53" y="104"/>
                      <a:pt x="52" y="104"/>
                    </a:cubicBezTo>
                    <a:cubicBezTo>
                      <a:pt x="51" y="104"/>
                      <a:pt x="50" y="104"/>
                      <a:pt x="49" y="103"/>
                    </a:cubicBezTo>
                    <a:cubicBezTo>
                      <a:pt x="43" y="95"/>
                      <a:pt x="40" y="86"/>
                      <a:pt x="42" y="77"/>
                    </a:cubicBezTo>
                    <a:cubicBezTo>
                      <a:pt x="43" y="65"/>
                      <a:pt x="49" y="54"/>
                      <a:pt x="59" y="47"/>
                    </a:cubicBezTo>
                    <a:cubicBezTo>
                      <a:pt x="67" y="40"/>
                      <a:pt x="77" y="36"/>
                      <a:pt x="87" y="36"/>
                    </a:cubicBezTo>
                    <a:cubicBezTo>
                      <a:pt x="99" y="36"/>
                      <a:pt x="109" y="41"/>
                      <a:pt x="115" y="49"/>
                    </a:cubicBezTo>
                    <a:cubicBezTo>
                      <a:pt x="116" y="50"/>
                      <a:pt x="116" y="51"/>
                      <a:pt x="116" y="52"/>
                    </a:cubicBezTo>
                    <a:cubicBezTo>
                      <a:pt x="116" y="53"/>
                      <a:pt x="116" y="54"/>
                      <a:pt x="115" y="55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8" name="Freeform 104"/>
              <p:cNvSpPr/>
              <p:nvPr/>
            </p:nvSpPr>
            <p:spPr bwMode="auto">
              <a:xfrm>
                <a:off x="4751" y="1993"/>
                <a:ext cx="336" cy="335"/>
              </a:xfrm>
              <a:custGeom>
                <a:avLst/>
                <a:gdLst>
                  <a:gd name="T0" fmla="*/ 190 w 196"/>
                  <a:gd name="T1" fmla="*/ 101 h 195"/>
                  <a:gd name="T2" fmla="*/ 189 w 196"/>
                  <a:gd name="T3" fmla="*/ 101 h 195"/>
                  <a:gd name="T4" fmla="*/ 169 w 196"/>
                  <a:gd name="T5" fmla="*/ 75 h 195"/>
                  <a:gd name="T6" fmla="*/ 171 w 196"/>
                  <a:gd name="T7" fmla="*/ 70 h 195"/>
                  <a:gd name="T8" fmla="*/ 173 w 196"/>
                  <a:gd name="T9" fmla="*/ 63 h 195"/>
                  <a:gd name="T10" fmla="*/ 162 w 196"/>
                  <a:gd name="T11" fmla="*/ 40 h 195"/>
                  <a:gd name="T12" fmla="*/ 133 w 196"/>
                  <a:gd name="T13" fmla="*/ 23 h 195"/>
                  <a:gd name="T14" fmla="*/ 125 w 196"/>
                  <a:gd name="T15" fmla="*/ 25 h 195"/>
                  <a:gd name="T16" fmla="*/ 119 w 196"/>
                  <a:gd name="T17" fmla="*/ 26 h 195"/>
                  <a:gd name="T18" fmla="*/ 95 w 196"/>
                  <a:gd name="T19" fmla="*/ 6 h 195"/>
                  <a:gd name="T20" fmla="*/ 94 w 196"/>
                  <a:gd name="T21" fmla="*/ 5 h 195"/>
                  <a:gd name="T22" fmla="*/ 72 w 196"/>
                  <a:gd name="T23" fmla="*/ 5 h 195"/>
                  <a:gd name="T24" fmla="*/ 55 w 196"/>
                  <a:gd name="T25" fmla="*/ 22 h 195"/>
                  <a:gd name="T26" fmla="*/ 51 w 196"/>
                  <a:gd name="T27" fmla="*/ 34 h 195"/>
                  <a:gd name="T28" fmla="*/ 55 w 196"/>
                  <a:gd name="T29" fmla="*/ 45 h 195"/>
                  <a:gd name="T30" fmla="*/ 85 w 196"/>
                  <a:gd name="T31" fmla="*/ 75 h 195"/>
                  <a:gd name="T32" fmla="*/ 2 w 196"/>
                  <a:gd name="T33" fmla="*/ 158 h 195"/>
                  <a:gd name="T34" fmla="*/ 2 w 196"/>
                  <a:gd name="T35" fmla="*/ 164 h 195"/>
                  <a:gd name="T36" fmla="*/ 32 w 196"/>
                  <a:gd name="T37" fmla="*/ 194 h 195"/>
                  <a:gd name="T38" fmla="*/ 34 w 196"/>
                  <a:gd name="T39" fmla="*/ 195 h 195"/>
                  <a:gd name="T40" fmla="*/ 37 w 196"/>
                  <a:gd name="T41" fmla="*/ 194 h 195"/>
                  <a:gd name="T42" fmla="*/ 121 w 196"/>
                  <a:gd name="T43" fmla="*/ 110 h 195"/>
                  <a:gd name="T44" fmla="*/ 151 w 196"/>
                  <a:gd name="T45" fmla="*/ 140 h 195"/>
                  <a:gd name="T46" fmla="*/ 162 w 196"/>
                  <a:gd name="T47" fmla="*/ 145 h 195"/>
                  <a:gd name="T48" fmla="*/ 173 w 196"/>
                  <a:gd name="T49" fmla="*/ 140 h 195"/>
                  <a:gd name="T50" fmla="*/ 190 w 196"/>
                  <a:gd name="T51" fmla="*/ 123 h 195"/>
                  <a:gd name="T52" fmla="*/ 190 w 196"/>
                  <a:gd name="T53" fmla="*/ 101 h 1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96" h="195">
                    <a:moveTo>
                      <a:pt x="190" y="101"/>
                    </a:moveTo>
                    <a:cubicBezTo>
                      <a:pt x="190" y="101"/>
                      <a:pt x="190" y="101"/>
                      <a:pt x="189" y="101"/>
                    </a:cubicBezTo>
                    <a:cubicBezTo>
                      <a:pt x="181" y="94"/>
                      <a:pt x="169" y="81"/>
                      <a:pt x="169" y="75"/>
                    </a:cubicBezTo>
                    <a:cubicBezTo>
                      <a:pt x="169" y="74"/>
                      <a:pt x="170" y="72"/>
                      <a:pt x="171" y="70"/>
                    </a:cubicBezTo>
                    <a:cubicBezTo>
                      <a:pt x="172" y="68"/>
                      <a:pt x="172" y="65"/>
                      <a:pt x="173" y="63"/>
                    </a:cubicBezTo>
                    <a:cubicBezTo>
                      <a:pt x="173" y="54"/>
                      <a:pt x="166" y="45"/>
                      <a:pt x="162" y="40"/>
                    </a:cubicBezTo>
                    <a:cubicBezTo>
                      <a:pt x="154" y="31"/>
                      <a:pt x="142" y="23"/>
                      <a:pt x="133" y="23"/>
                    </a:cubicBezTo>
                    <a:cubicBezTo>
                      <a:pt x="130" y="23"/>
                      <a:pt x="127" y="24"/>
                      <a:pt x="125" y="25"/>
                    </a:cubicBezTo>
                    <a:cubicBezTo>
                      <a:pt x="123" y="25"/>
                      <a:pt x="121" y="26"/>
                      <a:pt x="119" y="26"/>
                    </a:cubicBezTo>
                    <a:cubicBezTo>
                      <a:pt x="113" y="26"/>
                      <a:pt x="101" y="14"/>
                      <a:pt x="95" y="6"/>
                    </a:cubicBezTo>
                    <a:cubicBezTo>
                      <a:pt x="94" y="6"/>
                      <a:pt x="94" y="6"/>
                      <a:pt x="94" y="5"/>
                    </a:cubicBezTo>
                    <a:cubicBezTo>
                      <a:pt x="88" y="0"/>
                      <a:pt x="78" y="0"/>
                      <a:pt x="72" y="5"/>
                    </a:cubicBezTo>
                    <a:cubicBezTo>
                      <a:pt x="55" y="22"/>
                      <a:pt x="55" y="22"/>
                      <a:pt x="55" y="22"/>
                    </a:cubicBezTo>
                    <a:cubicBezTo>
                      <a:pt x="52" y="25"/>
                      <a:pt x="51" y="29"/>
                      <a:pt x="51" y="34"/>
                    </a:cubicBezTo>
                    <a:cubicBezTo>
                      <a:pt x="51" y="38"/>
                      <a:pt x="52" y="42"/>
                      <a:pt x="55" y="45"/>
                    </a:cubicBezTo>
                    <a:cubicBezTo>
                      <a:pt x="85" y="75"/>
                      <a:pt x="85" y="75"/>
                      <a:pt x="85" y="75"/>
                    </a:cubicBezTo>
                    <a:cubicBezTo>
                      <a:pt x="2" y="158"/>
                      <a:pt x="2" y="158"/>
                      <a:pt x="2" y="158"/>
                    </a:cubicBezTo>
                    <a:cubicBezTo>
                      <a:pt x="0" y="160"/>
                      <a:pt x="0" y="162"/>
                      <a:pt x="2" y="164"/>
                    </a:cubicBezTo>
                    <a:cubicBezTo>
                      <a:pt x="32" y="194"/>
                      <a:pt x="32" y="194"/>
                      <a:pt x="32" y="194"/>
                    </a:cubicBezTo>
                    <a:cubicBezTo>
                      <a:pt x="32" y="194"/>
                      <a:pt x="33" y="195"/>
                      <a:pt x="34" y="195"/>
                    </a:cubicBezTo>
                    <a:cubicBezTo>
                      <a:pt x="35" y="195"/>
                      <a:pt x="36" y="194"/>
                      <a:pt x="37" y="194"/>
                    </a:cubicBezTo>
                    <a:cubicBezTo>
                      <a:pt x="121" y="110"/>
                      <a:pt x="121" y="110"/>
                      <a:pt x="121" y="110"/>
                    </a:cubicBezTo>
                    <a:cubicBezTo>
                      <a:pt x="151" y="140"/>
                      <a:pt x="151" y="140"/>
                      <a:pt x="151" y="140"/>
                    </a:cubicBezTo>
                    <a:cubicBezTo>
                      <a:pt x="154" y="143"/>
                      <a:pt x="157" y="145"/>
                      <a:pt x="162" y="145"/>
                    </a:cubicBezTo>
                    <a:cubicBezTo>
                      <a:pt x="166" y="145"/>
                      <a:pt x="170" y="143"/>
                      <a:pt x="173" y="140"/>
                    </a:cubicBezTo>
                    <a:cubicBezTo>
                      <a:pt x="190" y="123"/>
                      <a:pt x="190" y="123"/>
                      <a:pt x="190" y="123"/>
                    </a:cubicBezTo>
                    <a:cubicBezTo>
                      <a:pt x="196" y="117"/>
                      <a:pt x="196" y="107"/>
                      <a:pt x="190" y="10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9" name="Freeform 105"/>
              <p:cNvSpPr/>
              <p:nvPr/>
            </p:nvSpPr>
            <p:spPr bwMode="auto">
              <a:xfrm>
                <a:off x="4134" y="2045"/>
                <a:ext cx="127" cy="100"/>
              </a:xfrm>
              <a:custGeom>
                <a:avLst/>
                <a:gdLst>
                  <a:gd name="T0" fmla="*/ 9 w 74"/>
                  <a:gd name="T1" fmla="*/ 57 h 58"/>
                  <a:gd name="T2" fmla="*/ 4 w 74"/>
                  <a:gd name="T3" fmla="*/ 54 h 58"/>
                  <a:gd name="T4" fmla="*/ 0 w 74"/>
                  <a:gd name="T5" fmla="*/ 37 h 58"/>
                  <a:gd name="T6" fmla="*/ 37 w 74"/>
                  <a:gd name="T7" fmla="*/ 0 h 58"/>
                  <a:gd name="T8" fmla="*/ 74 w 74"/>
                  <a:gd name="T9" fmla="*/ 37 h 58"/>
                  <a:gd name="T10" fmla="*/ 70 w 74"/>
                  <a:gd name="T11" fmla="*/ 54 h 58"/>
                  <a:gd name="T12" fmla="*/ 62 w 74"/>
                  <a:gd name="T13" fmla="*/ 56 h 58"/>
                  <a:gd name="T14" fmla="*/ 59 w 74"/>
                  <a:gd name="T15" fmla="*/ 48 h 58"/>
                  <a:gd name="T16" fmla="*/ 62 w 74"/>
                  <a:gd name="T17" fmla="*/ 37 h 58"/>
                  <a:gd name="T18" fmla="*/ 37 w 74"/>
                  <a:gd name="T19" fmla="*/ 12 h 58"/>
                  <a:gd name="T20" fmla="*/ 12 w 74"/>
                  <a:gd name="T21" fmla="*/ 37 h 58"/>
                  <a:gd name="T22" fmla="*/ 15 w 74"/>
                  <a:gd name="T23" fmla="*/ 48 h 58"/>
                  <a:gd name="T24" fmla="*/ 12 w 74"/>
                  <a:gd name="T25" fmla="*/ 56 h 58"/>
                  <a:gd name="T26" fmla="*/ 9 w 74"/>
                  <a:gd name="T27" fmla="*/ 57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74" h="58">
                    <a:moveTo>
                      <a:pt x="9" y="57"/>
                    </a:moveTo>
                    <a:cubicBezTo>
                      <a:pt x="7" y="57"/>
                      <a:pt x="5" y="56"/>
                      <a:pt x="4" y="54"/>
                    </a:cubicBezTo>
                    <a:cubicBezTo>
                      <a:pt x="1" y="49"/>
                      <a:pt x="0" y="43"/>
                      <a:pt x="0" y="37"/>
                    </a:cubicBezTo>
                    <a:cubicBezTo>
                      <a:pt x="0" y="17"/>
                      <a:pt x="16" y="0"/>
                      <a:pt x="37" y="0"/>
                    </a:cubicBezTo>
                    <a:cubicBezTo>
                      <a:pt x="57" y="0"/>
                      <a:pt x="74" y="17"/>
                      <a:pt x="74" y="37"/>
                    </a:cubicBezTo>
                    <a:cubicBezTo>
                      <a:pt x="74" y="43"/>
                      <a:pt x="72" y="48"/>
                      <a:pt x="70" y="54"/>
                    </a:cubicBezTo>
                    <a:cubicBezTo>
                      <a:pt x="68" y="57"/>
                      <a:pt x="65" y="58"/>
                      <a:pt x="62" y="56"/>
                    </a:cubicBezTo>
                    <a:cubicBezTo>
                      <a:pt x="59" y="55"/>
                      <a:pt x="58" y="51"/>
                      <a:pt x="59" y="48"/>
                    </a:cubicBezTo>
                    <a:cubicBezTo>
                      <a:pt x="61" y="45"/>
                      <a:pt x="62" y="41"/>
                      <a:pt x="62" y="37"/>
                    </a:cubicBezTo>
                    <a:cubicBezTo>
                      <a:pt x="62" y="23"/>
                      <a:pt x="51" y="12"/>
                      <a:pt x="37" y="12"/>
                    </a:cubicBezTo>
                    <a:cubicBezTo>
                      <a:pt x="23" y="12"/>
                      <a:pt x="12" y="23"/>
                      <a:pt x="12" y="37"/>
                    </a:cubicBezTo>
                    <a:cubicBezTo>
                      <a:pt x="12" y="41"/>
                      <a:pt x="13" y="45"/>
                      <a:pt x="15" y="48"/>
                    </a:cubicBezTo>
                    <a:cubicBezTo>
                      <a:pt x="16" y="51"/>
                      <a:pt x="15" y="55"/>
                      <a:pt x="12" y="56"/>
                    </a:cubicBezTo>
                    <a:cubicBezTo>
                      <a:pt x="11" y="57"/>
                      <a:pt x="10" y="57"/>
                      <a:pt x="9" y="57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0" name="Freeform 106"/>
              <p:cNvSpPr/>
              <p:nvPr/>
            </p:nvSpPr>
            <p:spPr bwMode="auto">
              <a:xfrm>
                <a:off x="4059" y="2103"/>
                <a:ext cx="120" cy="229"/>
              </a:xfrm>
              <a:custGeom>
                <a:avLst/>
                <a:gdLst>
                  <a:gd name="T0" fmla="*/ 7 w 70"/>
                  <a:gd name="T1" fmla="*/ 133 h 133"/>
                  <a:gd name="T2" fmla="*/ 4 w 70"/>
                  <a:gd name="T3" fmla="*/ 132 h 133"/>
                  <a:gd name="T4" fmla="*/ 1 w 70"/>
                  <a:gd name="T5" fmla="*/ 124 h 133"/>
                  <a:gd name="T6" fmla="*/ 58 w 70"/>
                  <a:gd name="T7" fmla="*/ 4 h 133"/>
                  <a:gd name="T8" fmla="*/ 66 w 70"/>
                  <a:gd name="T9" fmla="*/ 1 h 133"/>
                  <a:gd name="T10" fmla="*/ 69 w 70"/>
                  <a:gd name="T11" fmla="*/ 9 h 133"/>
                  <a:gd name="T12" fmla="*/ 12 w 70"/>
                  <a:gd name="T13" fmla="*/ 129 h 133"/>
                  <a:gd name="T14" fmla="*/ 7 w 70"/>
                  <a:gd name="T15" fmla="*/ 133 h 1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0" h="133">
                    <a:moveTo>
                      <a:pt x="7" y="133"/>
                    </a:moveTo>
                    <a:cubicBezTo>
                      <a:pt x="6" y="133"/>
                      <a:pt x="5" y="133"/>
                      <a:pt x="4" y="132"/>
                    </a:cubicBezTo>
                    <a:cubicBezTo>
                      <a:pt x="1" y="131"/>
                      <a:pt x="0" y="127"/>
                      <a:pt x="1" y="124"/>
                    </a:cubicBezTo>
                    <a:cubicBezTo>
                      <a:pt x="58" y="4"/>
                      <a:pt x="58" y="4"/>
                      <a:pt x="58" y="4"/>
                    </a:cubicBezTo>
                    <a:cubicBezTo>
                      <a:pt x="60" y="1"/>
                      <a:pt x="63" y="0"/>
                      <a:pt x="66" y="1"/>
                    </a:cubicBezTo>
                    <a:cubicBezTo>
                      <a:pt x="69" y="3"/>
                      <a:pt x="70" y="6"/>
                      <a:pt x="69" y="9"/>
                    </a:cubicBezTo>
                    <a:cubicBezTo>
                      <a:pt x="12" y="129"/>
                      <a:pt x="12" y="129"/>
                      <a:pt x="12" y="129"/>
                    </a:cubicBezTo>
                    <a:cubicBezTo>
                      <a:pt x="11" y="132"/>
                      <a:pt x="9" y="133"/>
                      <a:pt x="7" y="133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1" name="Freeform 107"/>
              <p:cNvSpPr/>
              <p:nvPr/>
            </p:nvSpPr>
            <p:spPr bwMode="auto">
              <a:xfrm>
                <a:off x="4215" y="2103"/>
                <a:ext cx="122" cy="229"/>
              </a:xfrm>
              <a:custGeom>
                <a:avLst/>
                <a:gdLst>
                  <a:gd name="T0" fmla="*/ 64 w 71"/>
                  <a:gd name="T1" fmla="*/ 133 h 133"/>
                  <a:gd name="T2" fmla="*/ 58 w 71"/>
                  <a:gd name="T3" fmla="*/ 129 h 133"/>
                  <a:gd name="T4" fmla="*/ 2 w 71"/>
                  <a:gd name="T5" fmla="*/ 9 h 133"/>
                  <a:gd name="T6" fmla="*/ 4 w 71"/>
                  <a:gd name="T7" fmla="*/ 1 h 133"/>
                  <a:gd name="T8" fmla="*/ 12 w 71"/>
                  <a:gd name="T9" fmla="*/ 4 h 133"/>
                  <a:gd name="T10" fmla="*/ 69 w 71"/>
                  <a:gd name="T11" fmla="*/ 124 h 133"/>
                  <a:gd name="T12" fmla="*/ 66 w 71"/>
                  <a:gd name="T13" fmla="*/ 132 h 133"/>
                  <a:gd name="T14" fmla="*/ 64 w 71"/>
                  <a:gd name="T15" fmla="*/ 133 h 1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1" h="133">
                    <a:moveTo>
                      <a:pt x="64" y="133"/>
                    </a:moveTo>
                    <a:cubicBezTo>
                      <a:pt x="62" y="133"/>
                      <a:pt x="60" y="132"/>
                      <a:pt x="58" y="129"/>
                    </a:cubicBezTo>
                    <a:cubicBezTo>
                      <a:pt x="2" y="9"/>
                      <a:pt x="2" y="9"/>
                      <a:pt x="2" y="9"/>
                    </a:cubicBezTo>
                    <a:cubicBezTo>
                      <a:pt x="0" y="6"/>
                      <a:pt x="1" y="3"/>
                      <a:pt x="4" y="1"/>
                    </a:cubicBezTo>
                    <a:cubicBezTo>
                      <a:pt x="7" y="0"/>
                      <a:pt x="11" y="1"/>
                      <a:pt x="12" y="4"/>
                    </a:cubicBezTo>
                    <a:cubicBezTo>
                      <a:pt x="69" y="124"/>
                      <a:pt x="69" y="124"/>
                      <a:pt x="69" y="124"/>
                    </a:cubicBezTo>
                    <a:cubicBezTo>
                      <a:pt x="71" y="127"/>
                      <a:pt x="69" y="131"/>
                      <a:pt x="66" y="132"/>
                    </a:cubicBezTo>
                    <a:cubicBezTo>
                      <a:pt x="66" y="133"/>
                      <a:pt x="65" y="133"/>
                      <a:pt x="64" y="133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2" name="Freeform 108"/>
              <p:cNvSpPr/>
              <p:nvPr/>
            </p:nvSpPr>
            <p:spPr bwMode="auto">
              <a:xfrm>
                <a:off x="4188" y="1992"/>
                <a:ext cx="20" cy="74"/>
              </a:xfrm>
              <a:custGeom>
                <a:avLst/>
                <a:gdLst>
                  <a:gd name="T0" fmla="*/ 6 w 12"/>
                  <a:gd name="T1" fmla="*/ 43 h 43"/>
                  <a:gd name="T2" fmla="*/ 0 w 12"/>
                  <a:gd name="T3" fmla="*/ 37 h 43"/>
                  <a:gd name="T4" fmla="*/ 0 w 12"/>
                  <a:gd name="T5" fmla="*/ 6 h 43"/>
                  <a:gd name="T6" fmla="*/ 6 w 12"/>
                  <a:gd name="T7" fmla="*/ 0 h 43"/>
                  <a:gd name="T8" fmla="*/ 12 w 12"/>
                  <a:gd name="T9" fmla="*/ 6 h 43"/>
                  <a:gd name="T10" fmla="*/ 12 w 12"/>
                  <a:gd name="T11" fmla="*/ 37 h 43"/>
                  <a:gd name="T12" fmla="*/ 6 w 12"/>
                  <a:gd name="T13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" h="43">
                    <a:moveTo>
                      <a:pt x="6" y="43"/>
                    </a:moveTo>
                    <a:cubicBezTo>
                      <a:pt x="2" y="43"/>
                      <a:pt x="0" y="41"/>
                      <a:pt x="0" y="37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3"/>
                      <a:pt x="2" y="0"/>
                      <a:pt x="6" y="0"/>
                    </a:cubicBezTo>
                    <a:cubicBezTo>
                      <a:pt x="9" y="0"/>
                      <a:pt x="12" y="3"/>
                      <a:pt x="12" y="6"/>
                    </a:cubicBezTo>
                    <a:cubicBezTo>
                      <a:pt x="12" y="37"/>
                      <a:pt x="12" y="37"/>
                      <a:pt x="12" y="37"/>
                    </a:cubicBezTo>
                    <a:cubicBezTo>
                      <a:pt x="12" y="41"/>
                      <a:pt x="9" y="43"/>
                      <a:pt x="6" y="43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3" name="Freeform 109"/>
              <p:cNvSpPr/>
              <p:nvPr/>
            </p:nvSpPr>
            <p:spPr bwMode="auto">
              <a:xfrm>
                <a:off x="4076" y="2225"/>
                <a:ext cx="242" cy="21"/>
              </a:xfrm>
              <a:custGeom>
                <a:avLst/>
                <a:gdLst>
                  <a:gd name="T0" fmla="*/ 135 w 141"/>
                  <a:gd name="T1" fmla="*/ 12 h 12"/>
                  <a:gd name="T2" fmla="*/ 6 w 141"/>
                  <a:gd name="T3" fmla="*/ 12 h 12"/>
                  <a:gd name="T4" fmla="*/ 0 w 141"/>
                  <a:gd name="T5" fmla="*/ 6 h 12"/>
                  <a:gd name="T6" fmla="*/ 6 w 141"/>
                  <a:gd name="T7" fmla="*/ 0 h 12"/>
                  <a:gd name="T8" fmla="*/ 135 w 141"/>
                  <a:gd name="T9" fmla="*/ 0 h 12"/>
                  <a:gd name="T10" fmla="*/ 141 w 141"/>
                  <a:gd name="T11" fmla="*/ 6 h 12"/>
                  <a:gd name="T12" fmla="*/ 135 w 141"/>
                  <a:gd name="T1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1" h="12">
                    <a:moveTo>
                      <a:pt x="135" y="12"/>
                    </a:moveTo>
                    <a:cubicBezTo>
                      <a:pt x="6" y="12"/>
                      <a:pt x="6" y="12"/>
                      <a:pt x="6" y="12"/>
                    </a:cubicBezTo>
                    <a:cubicBezTo>
                      <a:pt x="3" y="12"/>
                      <a:pt x="0" y="9"/>
                      <a:pt x="0" y="6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135" y="0"/>
                      <a:pt x="135" y="0"/>
                      <a:pt x="135" y="0"/>
                    </a:cubicBezTo>
                    <a:cubicBezTo>
                      <a:pt x="139" y="0"/>
                      <a:pt x="141" y="3"/>
                      <a:pt x="141" y="6"/>
                    </a:cubicBezTo>
                    <a:cubicBezTo>
                      <a:pt x="141" y="9"/>
                      <a:pt x="139" y="12"/>
                      <a:pt x="135" y="1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4" name="Freeform 110"/>
              <p:cNvSpPr/>
              <p:nvPr/>
            </p:nvSpPr>
            <p:spPr bwMode="auto">
              <a:xfrm>
                <a:off x="619" y="2885"/>
                <a:ext cx="147" cy="170"/>
              </a:xfrm>
              <a:custGeom>
                <a:avLst/>
                <a:gdLst>
                  <a:gd name="T0" fmla="*/ 25 w 86"/>
                  <a:gd name="T1" fmla="*/ 99 h 99"/>
                  <a:gd name="T2" fmla="*/ 25 w 86"/>
                  <a:gd name="T3" fmla="*/ 99 h 99"/>
                  <a:gd name="T4" fmla="*/ 19 w 86"/>
                  <a:gd name="T5" fmla="*/ 95 h 99"/>
                  <a:gd name="T6" fmla="*/ 0 w 86"/>
                  <a:gd name="T7" fmla="*/ 31 h 99"/>
                  <a:gd name="T8" fmla="*/ 12 w 86"/>
                  <a:gd name="T9" fmla="*/ 28 h 99"/>
                  <a:gd name="T10" fmla="*/ 26 w 86"/>
                  <a:gd name="T11" fmla="*/ 75 h 99"/>
                  <a:gd name="T12" fmla="*/ 36 w 86"/>
                  <a:gd name="T13" fmla="*/ 49 h 99"/>
                  <a:gd name="T14" fmla="*/ 43 w 86"/>
                  <a:gd name="T15" fmla="*/ 46 h 99"/>
                  <a:gd name="T16" fmla="*/ 66 w 86"/>
                  <a:gd name="T17" fmla="*/ 50 h 99"/>
                  <a:gd name="T18" fmla="*/ 34 w 86"/>
                  <a:gd name="T19" fmla="*/ 7 h 99"/>
                  <a:gd name="T20" fmla="*/ 44 w 86"/>
                  <a:gd name="T21" fmla="*/ 0 h 99"/>
                  <a:gd name="T22" fmla="*/ 85 w 86"/>
                  <a:gd name="T23" fmla="*/ 55 h 99"/>
                  <a:gd name="T24" fmla="*/ 85 w 86"/>
                  <a:gd name="T25" fmla="*/ 61 h 99"/>
                  <a:gd name="T26" fmla="*/ 79 w 86"/>
                  <a:gd name="T27" fmla="*/ 64 h 99"/>
                  <a:gd name="T28" fmla="*/ 45 w 86"/>
                  <a:gd name="T29" fmla="*/ 58 h 99"/>
                  <a:gd name="T30" fmla="*/ 30 w 86"/>
                  <a:gd name="T31" fmla="*/ 95 h 99"/>
                  <a:gd name="T32" fmla="*/ 25 w 86"/>
                  <a:gd name="T33" fmla="*/ 99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86" h="99">
                    <a:moveTo>
                      <a:pt x="25" y="99"/>
                    </a:moveTo>
                    <a:cubicBezTo>
                      <a:pt x="25" y="99"/>
                      <a:pt x="25" y="99"/>
                      <a:pt x="25" y="99"/>
                    </a:cubicBezTo>
                    <a:cubicBezTo>
                      <a:pt x="22" y="99"/>
                      <a:pt x="20" y="97"/>
                      <a:pt x="19" y="95"/>
                    </a:cubicBezTo>
                    <a:cubicBezTo>
                      <a:pt x="0" y="31"/>
                      <a:pt x="0" y="31"/>
                      <a:pt x="0" y="31"/>
                    </a:cubicBezTo>
                    <a:cubicBezTo>
                      <a:pt x="12" y="28"/>
                      <a:pt x="12" y="28"/>
                      <a:pt x="12" y="28"/>
                    </a:cubicBezTo>
                    <a:cubicBezTo>
                      <a:pt x="26" y="75"/>
                      <a:pt x="26" y="75"/>
                      <a:pt x="26" y="75"/>
                    </a:cubicBezTo>
                    <a:cubicBezTo>
                      <a:pt x="36" y="49"/>
                      <a:pt x="36" y="49"/>
                      <a:pt x="36" y="49"/>
                    </a:cubicBezTo>
                    <a:cubicBezTo>
                      <a:pt x="37" y="47"/>
                      <a:pt x="40" y="45"/>
                      <a:pt x="43" y="46"/>
                    </a:cubicBezTo>
                    <a:cubicBezTo>
                      <a:pt x="66" y="50"/>
                      <a:pt x="66" y="50"/>
                      <a:pt x="66" y="50"/>
                    </a:cubicBezTo>
                    <a:cubicBezTo>
                      <a:pt x="34" y="7"/>
                      <a:pt x="34" y="7"/>
                      <a:pt x="34" y="7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85" y="55"/>
                      <a:pt x="85" y="55"/>
                      <a:pt x="85" y="55"/>
                    </a:cubicBezTo>
                    <a:cubicBezTo>
                      <a:pt x="86" y="57"/>
                      <a:pt x="86" y="59"/>
                      <a:pt x="85" y="61"/>
                    </a:cubicBezTo>
                    <a:cubicBezTo>
                      <a:pt x="84" y="64"/>
                      <a:pt x="81" y="65"/>
                      <a:pt x="79" y="64"/>
                    </a:cubicBezTo>
                    <a:cubicBezTo>
                      <a:pt x="45" y="58"/>
                      <a:pt x="45" y="58"/>
                      <a:pt x="45" y="58"/>
                    </a:cubicBezTo>
                    <a:cubicBezTo>
                      <a:pt x="30" y="95"/>
                      <a:pt x="30" y="95"/>
                      <a:pt x="30" y="95"/>
                    </a:cubicBezTo>
                    <a:cubicBezTo>
                      <a:pt x="29" y="98"/>
                      <a:pt x="27" y="99"/>
                      <a:pt x="25" y="99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5" name="Freeform 111"/>
              <p:cNvSpPr/>
              <p:nvPr/>
            </p:nvSpPr>
            <p:spPr bwMode="auto">
              <a:xfrm>
                <a:off x="425" y="2883"/>
                <a:ext cx="156" cy="160"/>
              </a:xfrm>
              <a:custGeom>
                <a:avLst/>
                <a:gdLst>
                  <a:gd name="T0" fmla="*/ 57 w 91"/>
                  <a:gd name="T1" fmla="*/ 93 h 93"/>
                  <a:gd name="T2" fmla="*/ 56 w 91"/>
                  <a:gd name="T3" fmla="*/ 93 h 93"/>
                  <a:gd name="T4" fmla="*/ 51 w 91"/>
                  <a:gd name="T5" fmla="*/ 88 h 93"/>
                  <a:gd name="T6" fmla="*/ 44 w 91"/>
                  <a:gd name="T7" fmla="*/ 53 h 93"/>
                  <a:gd name="T8" fmla="*/ 7 w 91"/>
                  <a:gd name="T9" fmla="*/ 52 h 93"/>
                  <a:gd name="T10" fmla="*/ 1 w 91"/>
                  <a:gd name="T11" fmla="*/ 48 h 93"/>
                  <a:gd name="T12" fmla="*/ 3 w 91"/>
                  <a:gd name="T13" fmla="*/ 41 h 93"/>
                  <a:gd name="T14" fmla="*/ 49 w 91"/>
                  <a:gd name="T15" fmla="*/ 0 h 93"/>
                  <a:gd name="T16" fmla="*/ 57 w 91"/>
                  <a:gd name="T17" fmla="*/ 9 h 93"/>
                  <a:gd name="T18" fmla="*/ 22 w 91"/>
                  <a:gd name="T19" fmla="*/ 40 h 93"/>
                  <a:gd name="T20" fmla="*/ 49 w 91"/>
                  <a:gd name="T21" fmla="*/ 41 h 93"/>
                  <a:gd name="T22" fmla="*/ 54 w 91"/>
                  <a:gd name="T23" fmla="*/ 46 h 93"/>
                  <a:gd name="T24" fmla="*/ 60 w 91"/>
                  <a:gd name="T25" fmla="*/ 70 h 93"/>
                  <a:gd name="T26" fmla="*/ 81 w 91"/>
                  <a:gd name="T27" fmla="*/ 29 h 93"/>
                  <a:gd name="T28" fmla="*/ 91 w 91"/>
                  <a:gd name="T29" fmla="*/ 35 h 93"/>
                  <a:gd name="T30" fmla="*/ 63 w 91"/>
                  <a:gd name="T31" fmla="*/ 90 h 93"/>
                  <a:gd name="T32" fmla="*/ 57 w 91"/>
                  <a:gd name="T33" fmla="*/ 93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91" h="93">
                    <a:moveTo>
                      <a:pt x="57" y="93"/>
                    </a:moveTo>
                    <a:cubicBezTo>
                      <a:pt x="57" y="93"/>
                      <a:pt x="57" y="93"/>
                      <a:pt x="56" y="93"/>
                    </a:cubicBezTo>
                    <a:cubicBezTo>
                      <a:pt x="54" y="93"/>
                      <a:pt x="52" y="91"/>
                      <a:pt x="51" y="88"/>
                    </a:cubicBezTo>
                    <a:cubicBezTo>
                      <a:pt x="44" y="53"/>
                      <a:pt x="44" y="53"/>
                      <a:pt x="44" y="53"/>
                    </a:cubicBezTo>
                    <a:cubicBezTo>
                      <a:pt x="7" y="52"/>
                      <a:pt x="7" y="52"/>
                      <a:pt x="7" y="52"/>
                    </a:cubicBezTo>
                    <a:cubicBezTo>
                      <a:pt x="4" y="52"/>
                      <a:pt x="2" y="50"/>
                      <a:pt x="1" y="48"/>
                    </a:cubicBezTo>
                    <a:cubicBezTo>
                      <a:pt x="0" y="45"/>
                      <a:pt x="1" y="43"/>
                      <a:pt x="3" y="41"/>
                    </a:cubicBezTo>
                    <a:cubicBezTo>
                      <a:pt x="49" y="0"/>
                      <a:pt x="49" y="0"/>
                      <a:pt x="49" y="0"/>
                    </a:cubicBezTo>
                    <a:cubicBezTo>
                      <a:pt x="57" y="9"/>
                      <a:pt x="57" y="9"/>
                      <a:pt x="57" y="9"/>
                    </a:cubicBezTo>
                    <a:cubicBezTo>
                      <a:pt x="22" y="40"/>
                      <a:pt x="22" y="40"/>
                      <a:pt x="22" y="40"/>
                    </a:cubicBezTo>
                    <a:cubicBezTo>
                      <a:pt x="49" y="41"/>
                      <a:pt x="49" y="41"/>
                      <a:pt x="49" y="41"/>
                    </a:cubicBezTo>
                    <a:cubicBezTo>
                      <a:pt x="51" y="41"/>
                      <a:pt x="54" y="43"/>
                      <a:pt x="54" y="46"/>
                    </a:cubicBezTo>
                    <a:cubicBezTo>
                      <a:pt x="60" y="70"/>
                      <a:pt x="60" y="70"/>
                      <a:pt x="60" y="70"/>
                    </a:cubicBezTo>
                    <a:cubicBezTo>
                      <a:pt x="81" y="29"/>
                      <a:pt x="81" y="29"/>
                      <a:pt x="81" y="29"/>
                    </a:cubicBezTo>
                    <a:cubicBezTo>
                      <a:pt x="91" y="35"/>
                      <a:pt x="91" y="35"/>
                      <a:pt x="91" y="35"/>
                    </a:cubicBezTo>
                    <a:cubicBezTo>
                      <a:pt x="63" y="90"/>
                      <a:pt x="63" y="90"/>
                      <a:pt x="63" y="90"/>
                    </a:cubicBezTo>
                    <a:cubicBezTo>
                      <a:pt x="62" y="92"/>
                      <a:pt x="59" y="93"/>
                      <a:pt x="57" y="93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6" name="Oval 112"/>
              <p:cNvSpPr>
                <a:spLocks noChangeArrowheads="1"/>
              </p:cNvSpPr>
              <p:nvPr/>
            </p:nvSpPr>
            <p:spPr bwMode="auto">
              <a:xfrm>
                <a:off x="555" y="2785"/>
                <a:ext cx="93" cy="91"/>
              </a:xfrm>
              <a:prstGeom prst="ellipse">
                <a:avLst/>
              </a:pr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7" name="Freeform 113"/>
              <p:cNvSpPr>
                <a:spLocks noEditPoints="1"/>
              </p:cNvSpPr>
              <p:nvPr/>
            </p:nvSpPr>
            <p:spPr bwMode="auto">
              <a:xfrm>
                <a:off x="486" y="2718"/>
                <a:ext cx="230" cy="225"/>
              </a:xfrm>
              <a:custGeom>
                <a:avLst/>
                <a:gdLst>
                  <a:gd name="T0" fmla="*/ 131 w 134"/>
                  <a:gd name="T1" fmla="*/ 69 h 131"/>
                  <a:gd name="T2" fmla="*/ 134 w 134"/>
                  <a:gd name="T3" fmla="*/ 58 h 131"/>
                  <a:gd name="T4" fmla="*/ 129 w 134"/>
                  <a:gd name="T5" fmla="*/ 48 h 131"/>
                  <a:gd name="T6" fmla="*/ 126 w 134"/>
                  <a:gd name="T7" fmla="*/ 44 h 131"/>
                  <a:gd name="T8" fmla="*/ 125 w 134"/>
                  <a:gd name="T9" fmla="*/ 39 h 131"/>
                  <a:gd name="T10" fmla="*/ 122 w 134"/>
                  <a:gd name="T11" fmla="*/ 29 h 131"/>
                  <a:gd name="T12" fmla="*/ 113 w 134"/>
                  <a:gd name="T13" fmla="*/ 22 h 131"/>
                  <a:gd name="T14" fmla="*/ 109 w 134"/>
                  <a:gd name="T15" fmla="*/ 19 h 131"/>
                  <a:gd name="T16" fmla="*/ 106 w 134"/>
                  <a:gd name="T17" fmla="*/ 15 h 131"/>
                  <a:gd name="T18" fmla="*/ 98 w 134"/>
                  <a:gd name="T19" fmla="*/ 8 h 131"/>
                  <a:gd name="T20" fmla="*/ 87 w 134"/>
                  <a:gd name="T21" fmla="*/ 6 h 131"/>
                  <a:gd name="T22" fmla="*/ 82 w 134"/>
                  <a:gd name="T23" fmla="*/ 6 h 131"/>
                  <a:gd name="T24" fmla="*/ 77 w 134"/>
                  <a:gd name="T25" fmla="*/ 4 h 131"/>
                  <a:gd name="T26" fmla="*/ 67 w 134"/>
                  <a:gd name="T27" fmla="*/ 0 h 131"/>
                  <a:gd name="T28" fmla="*/ 57 w 134"/>
                  <a:gd name="T29" fmla="*/ 3 h 131"/>
                  <a:gd name="T30" fmla="*/ 52 w 134"/>
                  <a:gd name="T31" fmla="*/ 6 h 131"/>
                  <a:gd name="T32" fmla="*/ 47 w 134"/>
                  <a:gd name="T33" fmla="*/ 6 h 131"/>
                  <a:gd name="T34" fmla="*/ 36 w 134"/>
                  <a:gd name="T35" fmla="*/ 8 h 131"/>
                  <a:gd name="T36" fmla="*/ 28 w 134"/>
                  <a:gd name="T37" fmla="*/ 16 h 131"/>
                  <a:gd name="T38" fmla="*/ 25 w 134"/>
                  <a:gd name="T39" fmla="*/ 20 h 131"/>
                  <a:gd name="T40" fmla="*/ 20 w 134"/>
                  <a:gd name="T41" fmla="*/ 22 h 131"/>
                  <a:gd name="T42" fmla="*/ 11 w 134"/>
                  <a:gd name="T43" fmla="*/ 29 h 131"/>
                  <a:gd name="T44" fmla="*/ 8 w 134"/>
                  <a:gd name="T45" fmla="*/ 39 h 131"/>
                  <a:gd name="T46" fmla="*/ 7 w 134"/>
                  <a:gd name="T47" fmla="*/ 44 h 131"/>
                  <a:gd name="T48" fmla="*/ 5 w 134"/>
                  <a:gd name="T49" fmla="*/ 48 h 131"/>
                  <a:gd name="T50" fmla="*/ 0 w 134"/>
                  <a:gd name="T51" fmla="*/ 58 h 131"/>
                  <a:gd name="T52" fmla="*/ 2 w 134"/>
                  <a:gd name="T53" fmla="*/ 69 h 131"/>
                  <a:gd name="T54" fmla="*/ 4 w 134"/>
                  <a:gd name="T55" fmla="*/ 74 h 131"/>
                  <a:gd name="T56" fmla="*/ 4 w 134"/>
                  <a:gd name="T57" fmla="*/ 79 h 131"/>
                  <a:gd name="T58" fmla="*/ 4 w 134"/>
                  <a:gd name="T59" fmla="*/ 90 h 131"/>
                  <a:gd name="T60" fmla="*/ 11 w 134"/>
                  <a:gd name="T61" fmla="*/ 98 h 131"/>
                  <a:gd name="T62" fmla="*/ 15 w 134"/>
                  <a:gd name="T63" fmla="*/ 102 h 131"/>
                  <a:gd name="T64" fmla="*/ 17 w 134"/>
                  <a:gd name="T65" fmla="*/ 106 h 131"/>
                  <a:gd name="T66" fmla="*/ 22 w 134"/>
                  <a:gd name="T67" fmla="*/ 116 h 131"/>
                  <a:gd name="T68" fmla="*/ 32 w 134"/>
                  <a:gd name="T69" fmla="*/ 120 h 131"/>
                  <a:gd name="T70" fmla="*/ 37 w 134"/>
                  <a:gd name="T71" fmla="*/ 121 h 131"/>
                  <a:gd name="T72" fmla="*/ 42 w 134"/>
                  <a:gd name="T73" fmla="*/ 124 h 131"/>
                  <a:gd name="T74" fmla="*/ 51 w 134"/>
                  <a:gd name="T75" fmla="*/ 130 h 131"/>
                  <a:gd name="T76" fmla="*/ 62 w 134"/>
                  <a:gd name="T77" fmla="*/ 129 h 131"/>
                  <a:gd name="T78" fmla="*/ 67 w 134"/>
                  <a:gd name="T79" fmla="*/ 128 h 131"/>
                  <a:gd name="T80" fmla="*/ 72 w 134"/>
                  <a:gd name="T81" fmla="*/ 129 h 131"/>
                  <a:gd name="T82" fmla="*/ 80 w 134"/>
                  <a:gd name="T83" fmla="*/ 130 h 131"/>
                  <a:gd name="T84" fmla="*/ 83 w 134"/>
                  <a:gd name="T85" fmla="*/ 130 h 131"/>
                  <a:gd name="T86" fmla="*/ 92 w 134"/>
                  <a:gd name="T87" fmla="*/ 124 h 131"/>
                  <a:gd name="T88" fmla="*/ 96 w 134"/>
                  <a:gd name="T89" fmla="*/ 121 h 131"/>
                  <a:gd name="T90" fmla="*/ 101 w 134"/>
                  <a:gd name="T91" fmla="*/ 120 h 131"/>
                  <a:gd name="T92" fmla="*/ 111 w 134"/>
                  <a:gd name="T93" fmla="*/ 116 h 131"/>
                  <a:gd name="T94" fmla="*/ 117 w 134"/>
                  <a:gd name="T95" fmla="*/ 106 h 131"/>
                  <a:gd name="T96" fmla="*/ 119 w 134"/>
                  <a:gd name="T97" fmla="*/ 102 h 131"/>
                  <a:gd name="T98" fmla="*/ 123 w 134"/>
                  <a:gd name="T99" fmla="*/ 98 h 131"/>
                  <a:gd name="T100" fmla="*/ 130 w 134"/>
                  <a:gd name="T101" fmla="*/ 90 h 131"/>
                  <a:gd name="T102" fmla="*/ 130 w 134"/>
                  <a:gd name="T103" fmla="*/ 79 h 131"/>
                  <a:gd name="T104" fmla="*/ 130 w 134"/>
                  <a:gd name="T105" fmla="*/ 74 h 131"/>
                  <a:gd name="T106" fmla="*/ 131 w 134"/>
                  <a:gd name="T107" fmla="*/ 69 h 131"/>
                  <a:gd name="T108" fmla="*/ 67 w 134"/>
                  <a:gd name="T109" fmla="*/ 104 h 131"/>
                  <a:gd name="T110" fmla="*/ 28 w 134"/>
                  <a:gd name="T111" fmla="*/ 65 h 131"/>
                  <a:gd name="T112" fmla="*/ 67 w 134"/>
                  <a:gd name="T113" fmla="*/ 27 h 131"/>
                  <a:gd name="T114" fmla="*/ 106 w 134"/>
                  <a:gd name="T115" fmla="*/ 65 h 131"/>
                  <a:gd name="T116" fmla="*/ 67 w 134"/>
                  <a:gd name="T117" fmla="*/ 104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34" h="131">
                    <a:moveTo>
                      <a:pt x="131" y="69"/>
                    </a:moveTo>
                    <a:cubicBezTo>
                      <a:pt x="133" y="65"/>
                      <a:pt x="134" y="61"/>
                      <a:pt x="134" y="58"/>
                    </a:cubicBezTo>
                    <a:cubicBezTo>
                      <a:pt x="133" y="55"/>
                      <a:pt x="131" y="52"/>
                      <a:pt x="129" y="48"/>
                    </a:cubicBezTo>
                    <a:cubicBezTo>
                      <a:pt x="128" y="47"/>
                      <a:pt x="127" y="45"/>
                      <a:pt x="126" y="44"/>
                    </a:cubicBezTo>
                    <a:cubicBezTo>
                      <a:pt x="126" y="43"/>
                      <a:pt x="125" y="41"/>
                      <a:pt x="125" y="39"/>
                    </a:cubicBezTo>
                    <a:cubicBezTo>
                      <a:pt x="125" y="35"/>
                      <a:pt x="124" y="31"/>
                      <a:pt x="122" y="29"/>
                    </a:cubicBezTo>
                    <a:cubicBezTo>
                      <a:pt x="120" y="26"/>
                      <a:pt x="117" y="24"/>
                      <a:pt x="113" y="22"/>
                    </a:cubicBezTo>
                    <a:cubicBezTo>
                      <a:pt x="112" y="21"/>
                      <a:pt x="110" y="20"/>
                      <a:pt x="109" y="19"/>
                    </a:cubicBezTo>
                    <a:cubicBezTo>
                      <a:pt x="108" y="19"/>
                      <a:pt x="107" y="17"/>
                      <a:pt x="106" y="15"/>
                    </a:cubicBezTo>
                    <a:cubicBezTo>
                      <a:pt x="103" y="12"/>
                      <a:pt x="101" y="9"/>
                      <a:pt x="98" y="8"/>
                    </a:cubicBezTo>
                    <a:cubicBezTo>
                      <a:pt x="95" y="6"/>
                      <a:pt x="91" y="6"/>
                      <a:pt x="87" y="6"/>
                    </a:cubicBezTo>
                    <a:cubicBezTo>
                      <a:pt x="85" y="6"/>
                      <a:pt x="83" y="6"/>
                      <a:pt x="82" y="6"/>
                    </a:cubicBezTo>
                    <a:cubicBezTo>
                      <a:pt x="81" y="5"/>
                      <a:pt x="79" y="4"/>
                      <a:pt x="77" y="4"/>
                    </a:cubicBezTo>
                    <a:cubicBezTo>
                      <a:pt x="74" y="2"/>
                      <a:pt x="70" y="0"/>
                      <a:pt x="67" y="0"/>
                    </a:cubicBezTo>
                    <a:cubicBezTo>
                      <a:pt x="64" y="0"/>
                      <a:pt x="60" y="2"/>
                      <a:pt x="57" y="3"/>
                    </a:cubicBezTo>
                    <a:cubicBezTo>
                      <a:pt x="55" y="4"/>
                      <a:pt x="53" y="5"/>
                      <a:pt x="52" y="6"/>
                    </a:cubicBezTo>
                    <a:cubicBezTo>
                      <a:pt x="51" y="6"/>
                      <a:pt x="49" y="6"/>
                      <a:pt x="47" y="6"/>
                    </a:cubicBezTo>
                    <a:cubicBezTo>
                      <a:pt x="43" y="6"/>
                      <a:pt x="39" y="6"/>
                      <a:pt x="36" y="8"/>
                    </a:cubicBezTo>
                    <a:cubicBezTo>
                      <a:pt x="33" y="9"/>
                      <a:pt x="30" y="13"/>
                      <a:pt x="28" y="16"/>
                    </a:cubicBezTo>
                    <a:cubicBezTo>
                      <a:pt x="26" y="17"/>
                      <a:pt x="25" y="19"/>
                      <a:pt x="25" y="20"/>
                    </a:cubicBezTo>
                    <a:cubicBezTo>
                      <a:pt x="24" y="20"/>
                      <a:pt x="22" y="21"/>
                      <a:pt x="20" y="22"/>
                    </a:cubicBezTo>
                    <a:cubicBezTo>
                      <a:pt x="17" y="24"/>
                      <a:pt x="13" y="26"/>
                      <a:pt x="11" y="29"/>
                    </a:cubicBezTo>
                    <a:cubicBezTo>
                      <a:pt x="10" y="31"/>
                      <a:pt x="9" y="35"/>
                      <a:pt x="8" y="39"/>
                    </a:cubicBezTo>
                    <a:cubicBezTo>
                      <a:pt x="8" y="41"/>
                      <a:pt x="8" y="43"/>
                      <a:pt x="7" y="44"/>
                    </a:cubicBezTo>
                    <a:cubicBezTo>
                      <a:pt x="7" y="45"/>
                      <a:pt x="6" y="47"/>
                      <a:pt x="5" y="48"/>
                    </a:cubicBezTo>
                    <a:cubicBezTo>
                      <a:pt x="3" y="52"/>
                      <a:pt x="0" y="55"/>
                      <a:pt x="0" y="58"/>
                    </a:cubicBezTo>
                    <a:cubicBezTo>
                      <a:pt x="0" y="61"/>
                      <a:pt x="1" y="65"/>
                      <a:pt x="2" y="69"/>
                    </a:cubicBezTo>
                    <a:cubicBezTo>
                      <a:pt x="3" y="70"/>
                      <a:pt x="4" y="73"/>
                      <a:pt x="4" y="74"/>
                    </a:cubicBezTo>
                    <a:cubicBezTo>
                      <a:pt x="4" y="75"/>
                      <a:pt x="4" y="77"/>
                      <a:pt x="4" y="79"/>
                    </a:cubicBezTo>
                    <a:cubicBezTo>
                      <a:pt x="3" y="83"/>
                      <a:pt x="3" y="87"/>
                      <a:pt x="4" y="90"/>
                    </a:cubicBezTo>
                    <a:cubicBezTo>
                      <a:pt x="5" y="92"/>
                      <a:pt x="8" y="95"/>
                      <a:pt x="11" y="98"/>
                    </a:cubicBezTo>
                    <a:cubicBezTo>
                      <a:pt x="12" y="99"/>
                      <a:pt x="14" y="101"/>
                      <a:pt x="15" y="102"/>
                    </a:cubicBezTo>
                    <a:cubicBezTo>
                      <a:pt x="15" y="102"/>
                      <a:pt x="16" y="104"/>
                      <a:pt x="17" y="106"/>
                    </a:cubicBezTo>
                    <a:cubicBezTo>
                      <a:pt x="18" y="110"/>
                      <a:pt x="20" y="113"/>
                      <a:pt x="22" y="116"/>
                    </a:cubicBezTo>
                    <a:cubicBezTo>
                      <a:pt x="25" y="118"/>
                      <a:pt x="29" y="119"/>
                      <a:pt x="32" y="120"/>
                    </a:cubicBezTo>
                    <a:cubicBezTo>
                      <a:pt x="34" y="120"/>
                      <a:pt x="36" y="121"/>
                      <a:pt x="37" y="121"/>
                    </a:cubicBezTo>
                    <a:cubicBezTo>
                      <a:pt x="38" y="122"/>
                      <a:pt x="40" y="123"/>
                      <a:pt x="42" y="124"/>
                    </a:cubicBezTo>
                    <a:cubicBezTo>
                      <a:pt x="45" y="127"/>
                      <a:pt x="48" y="129"/>
                      <a:pt x="51" y="130"/>
                    </a:cubicBezTo>
                    <a:cubicBezTo>
                      <a:pt x="54" y="131"/>
                      <a:pt x="58" y="130"/>
                      <a:pt x="62" y="129"/>
                    </a:cubicBezTo>
                    <a:cubicBezTo>
                      <a:pt x="64" y="129"/>
                      <a:pt x="66" y="128"/>
                      <a:pt x="67" y="128"/>
                    </a:cubicBezTo>
                    <a:cubicBezTo>
                      <a:pt x="68" y="128"/>
                      <a:pt x="70" y="129"/>
                      <a:pt x="72" y="129"/>
                    </a:cubicBezTo>
                    <a:cubicBezTo>
                      <a:pt x="75" y="130"/>
                      <a:pt x="78" y="130"/>
                      <a:pt x="80" y="130"/>
                    </a:cubicBezTo>
                    <a:cubicBezTo>
                      <a:pt x="81" y="130"/>
                      <a:pt x="82" y="130"/>
                      <a:pt x="83" y="130"/>
                    </a:cubicBezTo>
                    <a:cubicBezTo>
                      <a:pt x="86" y="129"/>
                      <a:pt x="89" y="127"/>
                      <a:pt x="92" y="124"/>
                    </a:cubicBezTo>
                    <a:cubicBezTo>
                      <a:pt x="94" y="123"/>
                      <a:pt x="95" y="122"/>
                      <a:pt x="96" y="121"/>
                    </a:cubicBezTo>
                    <a:cubicBezTo>
                      <a:pt x="97" y="121"/>
                      <a:pt x="99" y="120"/>
                      <a:pt x="101" y="120"/>
                    </a:cubicBezTo>
                    <a:cubicBezTo>
                      <a:pt x="105" y="119"/>
                      <a:pt x="109" y="118"/>
                      <a:pt x="111" y="116"/>
                    </a:cubicBezTo>
                    <a:cubicBezTo>
                      <a:pt x="114" y="113"/>
                      <a:pt x="115" y="110"/>
                      <a:pt x="117" y="106"/>
                    </a:cubicBezTo>
                    <a:cubicBezTo>
                      <a:pt x="118" y="104"/>
                      <a:pt x="118" y="102"/>
                      <a:pt x="119" y="102"/>
                    </a:cubicBezTo>
                    <a:cubicBezTo>
                      <a:pt x="120" y="101"/>
                      <a:pt x="121" y="99"/>
                      <a:pt x="123" y="98"/>
                    </a:cubicBezTo>
                    <a:cubicBezTo>
                      <a:pt x="126" y="95"/>
                      <a:pt x="129" y="92"/>
                      <a:pt x="130" y="90"/>
                    </a:cubicBezTo>
                    <a:cubicBezTo>
                      <a:pt x="131" y="87"/>
                      <a:pt x="130" y="83"/>
                      <a:pt x="130" y="79"/>
                    </a:cubicBezTo>
                    <a:cubicBezTo>
                      <a:pt x="130" y="77"/>
                      <a:pt x="130" y="75"/>
                      <a:pt x="130" y="74"/>
                    </a:cubicBezTo>
                    <a:cubicBezTo>
                      <a:pt x="130" y="73"/>
                      <a:pt x="131" y="71"/>
                      <a:pt x="131" y="69"/>
                    </a:cubicBezTo>
                    <a:close/>
                    <a:moveTo>
                      <a:pt x="67" y="104"/>
                    </a:moveTo>
                    <a:cubicBezTo>
                      <a:pt x="45" y="104"/>
                      <a:pt x="28" y="86"/>
                      <a:pt x="28" y="65"/>
                    </a:cubicBezTo>
                    <a:cubicBezTo>
                      <a:pt x="28" y="44"/>
                      <a:pt x="45" y="27"/>
                      <a:pt x="67" y="27"/>
                    </a:cubicBezTo>
                    <a:cubicBezTo>
                      <a:pt x="88" y="27"/>
                      <a:pt x="106" y="44"/>
                      <a:pt x="106" y="65"/>
                    </a:cubicBezTo>
                    <a:cubicBezTo>
                      <a:pt x="106" y="86"/>
                      <a:pt x="88" y="104"/>
                      <a:pt x="67" y="10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8" name="Freeform 114"/>
              <p:cNvSpPr/>
              <p:nvPr/>
            </p:nvSpPr>
            <p:spPr bwMode="auto">
              <a:xfrm>
                <a:off x="473" y="1992"/>
                <a:ext cx="142" cy="180"/>
              </a:xfrm>
              <a:custGeom>
                <a:avLst/>
                <a:gdLst>
                  <a:gd name="T0" fmla="*/ 77 w 83"/>
                  <a:gd name="T1" fmla="*/ 105 h 105"/>
                  <a:gd name="T2" fmla="*/ 10 w 83"/>
                  <a:gd name="T3" fmla="*/ 55 h 105"/>
                  <a:gd name="T4" fmla="*/ 0 w 83"/>
                  <a:gd name="T5" fmla="*/ 6 h 105"/>
                  <a:gd name="T6" fmla="*/ 6 w 83"/>
                  <a:gd name="T7" fmla="*/ 0 h 105"/>
                  <a:gd name="T8" fmla="*/ 6 w 83"/>
                  <a:gd name="T9" fmla="*/ 0 h 105"/>
                  <a:gd name="T10" fmla="*/ 12 w 83"/>
                  <a:gd name="T11" fmla="*/ 6 h 105"/>
                  <a:gd name="T12" fmla="*/ 77 w 83"/>
                  <a:gd name="T13" fmla="*/ 93 h 105"/>
                  <a:gd name="T14" fmla="*/ 83 w 83"/>
                  <a:gd name="T15" fmla="*/ 99 h 105"/>
                  <a:gd name="T16" fmla="*/ 77 w 83"/>
                  <a:gd name="T17" fmla="*/ 105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3" h="105">
                    <a:moveTo>
                      <a:pt x="77" y="105"/>
                    </a:moveTo>
                    <a:cubicBezTo>
                      <a:pt x="46" y="105"/>
                      <a:pt x="22" y="87"/>
                      <a:pt x="10" y="55"/>
                    </a:cubicBezTo>
                    <a:cubicBezTo>
                      <a:pt x="0" y="31"/>
                      <a:pt x="0" y="7"/>
                      <a:pt x="0" y="6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10" y="0"/>
                      <a:pt x="12" y="3"/>
                      <a:pt x="12" y="6"/>
                    </a:cubicBezTo>
                    <a:cubicBezTo>
                      <a:pt x="12" y="9"/>
                      <a:pt x="13" y="93"/>
                      <a:pt x="77" y="93"/>
                    </a:cubicBezTo>
                    <a:cubicBezTo>
                      <a:pt x="81" y="93"/>
                      <a:pt x="83" y="96"/>
                      <a:pt x="83" y="99"/>
                    </a:cubicBezTo>
                    <a:cubicBezTo>
                      <a:pt x="83" y="102"/>
                      <a:pt x="81" y="105"/>
                      <a:pt x="77" y="105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9" name="Freeform 115"/>
              <p:cNvSpPr/>
              <p:nvPr/>
            </p:nvSpPr>
            <p:spPr bwMode="auto">
              <a:xfrm>
                <a:off x="577" y="1992"/>
                <a:ext cx="143" cy="180"/>
              </a:xfrm>
              <a:custGeom>
                <a:avLst/>
                <a:gdLst>
                  <a:gd name="T0" fmla="*/ 6 w 83"/>
                  <a:gd name="T1" fmla="*/ 105 h 105"/>
                  <a:gd name="T2" fmla="*/ 0 w 83"/>
                  <a:gd name="T3" fmla="*/ 99 h 105"/>
                  <a:gd name="T4" fmla="*/ 6 w 83"/>
                  <a:gd name="T5" fmla="*/ 93 h 105"/>
                  <a:gd name="T6" fmla="*/ 71 w 83"/>
                  <a:gd name="T7" fmla="*/ 6 h 105"/>
                  <a:gd name="T8" fmla="*/ 77 w 83"/>
                  <a:gd name="T9" fmla="*/ 0 h 105"/>
                  <a:gd name="T10" fmla="*/ 77 w 83"/>
                  <a:gd name="T11" fmla="*/ 0 h 105"/>
                  <a:gd name="T12" fmla="*/ 83 w 83"/>
                  <a:gd name="T13" fmla="*/ 6 h 105"/>
                  <a:gd name="T14" fmla="*/ 74 w 83"/>
                  <a:gd name="T15" fmla="*/ 55 h 105"/>
                  <a:gd name="T16" fmla="*/ 6 w 83"/>
                  <a:gd name="T17" fmla="*/ 105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3" h="105">
                    <a:moveTo>
                      <a:pt x="6" y="105"/>
                    </a:moveTo>
                    <a:cubicBezTo>
                      <a:pt x="3" y="105"/>
                      <a:pt x="0" y="102"/>
                      <a:pt x="0" y="99"/>
                    </a:cubicBezTo>
                    <a:cubicBezTo>
                      <a:pt x="0" y="96"/>
                      <a:pt x="3" y="93"/>
                      <a:pt x="6" y="93"/>
                    </a:cubicBezTo>
                    <a:cubicBezTo>
                      <a:pt x="71" y="93"/>
                      <a:pt x="71" y="9"/>
                      <a:pt x="71" y="6"/>
                    </a:cubicBezTo>
                    <a:cubicBezTo>
                      <a:pt x="71" y="3"/>
                      <a:pt x="74" y="0"/>
                      <a:pt x="77" y="0"/>
                    </a:cubicBezTo>
                    <a:cubicBezTo>
                      <a:pt x="77" y="0"/>
                      <a:pt x="77" y="0"/>
                      <a:pt x="77" y="0"/>
                    </a:cubicBezTo>
                    <a:cubicBezTo>
                      <a:pt x="81" y="0"/>
                      <a:pt x="83" y="3"/>
                      <a:pt x="83" y="6"/>
                    </a:cubicBezTo>
                    <a:cubicBezTo>
                      <a:pt x="83" y="7"/>
                      <a:pt x="83" y="31"/>
                      <a:pt x="74" y="55"/>
                    </a:cubicBezTo>
                    <a:cubicBezTo>
                      <a:pt x="61" y="87"/>
                      <a:pt x="38" y="105"/>
                      <a:pt x="6" y="105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0" name="Freeform 116"/>
              <p:cNvSpPr/>
              <p:nvPr/>
            </p:nvSpPr>
            <p:spPr bwMode="auto">
              <a:xfrm>
                <a:off x="579" y="2150"/>
                <a:ext cx="141" cy="182"/>
              </a:xfrm>
              <a:custGeom>
                <a:avLst/>
                <a:gdLst>
                  <a:gd name="T0" fmla="*/ 76 w 82"/>
                  <a:gd name="T1" fmla="*/ 106 h 106"/>
                  <a:gd name="T2" fmla="*/ 76 w 82"/>
                  <a:gd name="T3" fmla="*/ 106 h 106"/>
                  <a:gd name="T4" fmla="*/ 70 w 82"/>
                  <a:gd name="T5" fmla="*/ 100 h 106"/>
                  <a:gd name="T6" fmla="*/ 46 w 82"/>
                  <a:gd name="T7" fmla="*/ 28 h 106"/>
                  <a:gd name="T8" fmla="*/ 6 w 82"/>
                  <a:gd name="T9" fmla="*/ 12 h 106"/>
                  <a:gd name="T10" fmla="*/ 0 w 82"/>
                  <a:gd name="T11" fmla="*/ 6 h 106"/>
                  <a:gd name="T12" fmla="*/ 6 w 82"/>
                  <a:gd name="T13" fmla="*/ 0 h 106"/>
                  <a:gd name="T14" fmla="*/ 6 w 82"/>
                  <a:gd name="T15" fmla="*/ 0 h 106"/>
                  <a:gd name="T16" fmla="*/ 54 w 82"/>
                  <a:gd name="T17" fmla="*/ 20 h 106"/>
                  <a:gd name="T18" fmla="*/ 82 w 82"/>
                  <a:gd name="T19" fmla="*/ 100 h 106"/>
                  <a:gd name="T20" fmla="*/ 76 w 82"/>
                  <a:gd name="T21" fmla="*/ 106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2" h="106">
                    <a:moveTo>
                      <a:pt x="76" y="106"/>
                    </a:moveTo>
                    <a:cubicBezTo>
                      <a:pt x="76" y="106"/>
                      <a:pt x="76" y="106"/>
                      <a:pt x="76" y="106"/>
                    </a:cubicBezTo>
                    <a:cubicBezTo>
                      <a:pt x="72" y="106"/>
                      <a:pt x="70" y="103"/>
                      <a:pt x="70" y="100"/>
                    </a:cubicBezTo>
                    <a:cubicBezTo>
                      <a:pt x="70" y="99"/>
                      <a:pt x="70" y="53"/>
                      <a:pt x="46" y="28"/>
                    </a:cubicBezTo>
                    <a:cubicBezTo>
                      <a:pt x="35" y="18"/>
                      <a:pt x="22" y="12"/>
                      <a:pt x="6" y="12"/>
                    </a:cubicBezTo>
                    <a:cubicBezTo>
                      <a:pt x="3" y="12"/>
                      <a:pt x="0" y="9"/>
                      <a:pt x="0" y="6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25" y="0"/>
                      <a:pt x="42" y="7"/>
                      <a:pt x="54" y="20"/>
                    </a:cubicBezTo>
                    <a:cubicBezTo>
                      <a:pt x="82" y="48"/>
                      <a:pt x="82" y="98"/>
                      <a:pt x="82" y="100"/>
                    </a:cubicBezTo>
                    <a:cubicBezTo>
                      <a:pt x="82" y="103"/>
                      <a:pt x="79" y="106"/>
                      <a:pt x="76" y="10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1" name="Freeform 117"/>
              <p:cNvSpPr/>
              <p:nvPr/>
            </p:nvSpPr>
            <p:spPr bwMode="auto">
              <a:xfrm>
                <a:off x="471" y="2150"/>
                <a:ext cx="146" cy="180"/>
              </a:xfrm>
              <a:custGeom>
                <a:avLst/>
                <a:gdLst>
                  <a:gd name="T0" fmla="*/ 6 w 85"/>
                  <a:gd name="T1" fmla="*/ 105 h 105"/>
                  <a:gd name="T2" fmla="*/ 6 w 85"/>
                  <a:gd name="T3" fmla="*/ 105 h 105"/>
                  <a:gd name="T4" fmla="*/ 0 w 85"/>
                  <a:gd name="T5" fmla="*/ 99 h 105"/>
                  <a:gd name="T6" fmla="*/ 78 w 85"/>
                  <a:gd name="T7" fmla="*/ 0 h 105"/>
                  <a:gd name="T8" fmla="*/ 79 w 85"/>
                  <a:gd name="T9" fmla="*/ 0 h 105"/>
                  <a:gd name="T10" fmla="*/ 85 w 85"/>
                  <a:gd name="T11" fmla="*/ 6 h 105"/>
                  <a:gd name="T12" fmla="*/ 79 w 85"/>
                  <a:gd name="T13" fmla="*/ 12 h 105"/>
                  <a:gd name="T14" fmla="*/ 78 w 85"/>
                  <a:gd name="T15" fmla="*/ 12 h 105"/>
                  <a:gd name="T16" fmla="*/ 12 w 85"/>
                  <a:gd name="T17" fmla="*/ 99 h 105"/>
                  <a:gd name="T18" fmla="*/ 6 w 85"/>
                  <a:gd name="T19" fmla="*/ 105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5" h="105">
                    <a:moveTo>
                      <a:pt x="6" y="105"/>
                    </a:moveTo>
                    <a:cubicBezTo>
                      <a:pt x="6" y="105"/>
                      <a:pt x="6" y="105"/>
                      <a:pt x="6" y="105"/>
                    </a:cubicBezTo>
                    <a:cubicBezTo>
                      <a:pt x="3" y="105"/>
                      <a:pt x="0" y="102"/>
                      <a:pt x="0" y="99"/>
                    </a:cubicBezTo>
                    <a:cubicBezTo>
                      <a:pt x="0" y="98"/>
                      <a:pt x="3" y="0"/>
                      <a:pt x="78" y="0"/>
                    </a:cubicBezTo>
                    <a:cubicBezTo>
                      <a:pt x="79" y="0"/>
                      <a:pt x="79" y="0"/>
                      <a:pt x="79" y="0"/>
                    </a:cubicBezTo>
                    <a:cubicBezTo>
                      <a:pt x="83" y="0"/>
                      <a:pt x="85" y="3"/>
                      <a:pt x="85" y="6"/>
                    </a:cubicBezTo>
                    <a:cubicBezTo>
                      <a:pt x="85" y="10"/>
                      <a:pt x="83" y="12"/>
                      <a:pt x="79" y="12"/>
                    </a:cubicBezTo>
                    <a:cubicBezTo>
                      <a:pt x="79" y="12"/>
                      <a:pt x="79" y="12"/>
                      <a:pt x="78" y="12"/>
                    </a:cubicBezTo>
                    <a:cubicBezTo>
                      <a:pt x="15" y="12"/>
                      <a:pt x="13" y="95"/>
                      <a:pt x="12" y="99"/>
                    </a:cubicBezTo>
                    <a:cubicBezTo>
                      <a:pt x="12" y="102"/>
                      <a:pt x="10" y="105"/>
                      <a:pt x="6" y="105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2" name="Freeform 118"/>
              <p:cNvSpPr/>
              <p:nvPr/>
            </p:nvSpPr>
            <p:spPr bwMode="auto">
              <a:xfrm>
                <a:off x="522" y="1999"/>
                <a:ext cx="148" cy="20"/>
              </a:xfrm>
              <a:custGeom>
                <a:avLst/>
                <a:gdLst>
                  <a:gd name="T0" fmla="*/ 80 w 86"/>
                  <a:gd name="T1" fmla="*/ 12 h 12"/>
                  <a:gd name="T2" fmla="*/ 6 w 86"/>
                  <a:gd name="T3" fmla="*/ 12 h 12"/>
                  <a:gd name="T4" fmla="*/ 0 w 86"/>
                  <a:gd name="T5" fmla="*/ 6 h 12"/>
                  <a:gd name="T6" fmla="*/ 6 w 86"/>
                  <a:gd name="T7" fmla="*/ 0 h 12"/>
                  <a:gd name="T8" fmla="*/ 80 w 86"/>
                  <a:gd name="T9" fmla="*/ 0 h 12"/>
                  <a:gd name="T10" fmla="*/ 86 w 86"/>
                  <a:gd name="T11" fmla="*/ 6 h 12"/>
                  <a:gd name="T12" fmla="*/ 80 w 86"/>
                  <a:gd name="T1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6" h="12">
                    <a:moveTo>
                      <a:pt x="80" y="12"/>
                    </a:moveTo>
                    <a:cubicBezTo>
                      <a:pt x="6" y="12"/>
                      <a:pt x="6" y="12"/>
                      <a:pt x="6" y="12"/>
                    </a:cubicBezTo>
                    <a:cubicBezTo>
                      <a:pt x="2" y="12"/>
                      <a:pt x="0" y="9"/>
                      <a:pt x="0" y="6"/>
                    </a:cubicBezTo>
                    <a:cubicBezTo>
                      <a:pt x="0" y="3"/>
                      <a:pt x="2" y="0"/>
                      <a:pt x="6" y="0"/>
                    </a:cubicBezTo>
                    <a:cubicBezTo>
                      <a:pt x="80" y="0"/>
                      <a:pt x="80" y="0"/>
                      <a:pt x="80" y="0"/>
                    </a:cubicBezTo>
                    <a:cubicBezTo>
                      <a:pt x="83" y="0"/>
                      <a:pt x="86" y="3"/>
                      <a:pt x="86" y="6"/>
                    </a:cubicBezTo>
                    <a:cubicBezTo>
                      <a:pt x="86" y="9"/>
                      <a:pt x="83" y="12"/>
                      <a:pt x="80" y="1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3" name="Freeform 119"/>
              <p:cNvSpPr/>
              <p:nvPr/>
            </p:nvSpPr>
            <p:spPr bwMode="auto">
              <a:xfrm>
                <a:off x="522" y="2045"/>
                <a:ext cx="148" cy="21"/>
              </a:xfrm>
              <a:custGeom>
                <a:avLst/>
                <a:gdLst>
                  <a:gd name="T0" fmla="*/ 80 w 86"/>
                  <a:gd name="T1" fmla="*/ 12 h 12"/>
                  <a:gd name="T2" fmla="*/ 6 w 86"/>
                  <a:gd name="T3" fmla="*/ 12 h 12"/>
                  <a:gd name="T4" fmla="*/ 0 w 86"/>
                  <a:gd name="T5" fmla="*/ 6 h 12"/>
                  <a:gd name="T6" fmla="*/ 6 w 86"/>
                  <a:gd name="T7" fmla="*/ 0 h 12"/>
                  <a:gd name="T8" fmla="*/ 80 w 86"/>
                  <a:gd name="T9" fmla="*/ 0 h 12"/>
                  <a:gd name="T10" fmla="*/ 86 w 86"/>
                  <a:gd name="T11" fmla="*/ 6 h 12"/>
                  <a:gd name="T12" fmla="*/ 80 w 86"/>
                  <a:gd name="T1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6" h="12">
                    <a:moveTo>
                      <a:pt x="80" y="12"/>
                    </a:moveTo>
                    <a:cubicBezTo>
                      <a:pt x="6" y="12"/>
                      <a:pt x="6" y="12"/>
                      <a:pt x="6" y="12"/>
                    </a:cubicBezTo>
                    <a:cubicBezTo>
                      <a:pt x="2" y="12"/>
                      <a:pt x="0" y="9"/>
                      <a:pt x="0" y="6"/>
                    </a:cubicBezTo>
                    <a:cubicBezTo>
                      <a:pt x="0" y="3"/>
                      <a:pt x="2" y="0"/>
                      <a:pt x="6" y="0"/>
                    </a:cubicBezTo>
                    <a:cubicBezTo>
                      <a:pt x="80" y="0"/>
                      <a:pt x="80" y="0"/>
                      <a:pt x="80" y="0"/>
                    </a:cubicBezTo>
                    <a:cubicBezTo>
                      <a:pt x="83" y="0"/>
                      <a:pt x="86" y="3"/>
                      <a:pt x="86" y="6"/>
                    </a:cubicBezTo>
                    <a:cubicBezTo>
                      <a:pt x="86" y="9"/>
                      <a:pt x="83" y="12"/>
                      <a:pt x="80" y="1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4" name="Freeform 120"/>
              <p:cNvSpPr/>
              <p:nvPr/>
            </p:nvSpPr>
            <p:spPr bwMode="auto">
              <a:xfrm>
                <a:off x="545" y="2091"/>
                <a:ext cx="103" cy="21"/>
              </a:xfrm>
              <a:custGeom>
                <a:avLst/>
                <a:gdLst>
                  <a:gd name="T0" fmla="*/ 54 w 60"/>
                  <a:gd name="T1" fmla="*/ 12 h 12"/>
                  <a:gd name="T2" fmla="*/ 6 w 60"/>
                  <a:gd name="T3" fmla="*/ 12 h 12"/>
                  <a:gd name="T4" fmla="*/ 0 w 60"/>
                  <a:gd name="T5" fmla="*/ 6 h 12"/>
                  <a:gd name="T6" fmla="*/ 6 w 60"/>
                  <a:gd name="T7" fmla="*/ 0 h 12"/>
                  <a:gd name="T8" fmla="*/ 54 w 60"/>
                  <a:gd name="T9" fmla="*/ 0 h 12"/>
                  <a:gd name="T10" fmla="*/ 60 w 60"/>
                  <a:gd name="T11" fmla="*/ 6 h 12"/>
                  <a:gd name="T12" fmla="*/ 54 w 60"/>
                  <a:gd name="T1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0" h="12">
                    <a:moveTo>
                      <a:pt x="54" y="12"/>
                    </a:moveTo>
                    <a:cubicBezTo>
                      <a:pt x="6" y="12"/>
                      <a:pt x="6" y="12"/>
                      <a:pt x="6" y="12"/>
                    </a:cubicBezTo>
                    <a:cubicBezTo>
                      <a:pt x="3" y="12"/>
                      <a:pt x="0" y="10"/>
                      <a:pt x="0" y="6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54" y="0"/>
                      <a:pt x="54" y="0"/>
                      <a:pt x="54" y="0"/>
                    </a:cubicBezTo>
                    <a:cubicBezTo>
                      <a:pt x="57" y="0"/>
                      <a:pt x="60" y="3"/>
                      <a:pt x="60" y="6"/>
                    </a:cubicBezTo>
                    <a:cubicBezTo>
                      <a:pt x="60" y="10"/>
                      <a:pt x="57" y="12"/>
                      <a:pt x="54" y="1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5" name="Freeform 121"/>
              <p:cNvSpPr/>
              <p:nvPr/>
            </p:nvSpPr>
            <p:spPr bwMode="auto">
              <a:xfrm>
                <a:off x="522" y="2304"/>
                <a:ext cx="148" cy="21"/>
              </a:xfrm>
              <a:custGeom>
                <a:avLst/>
                <a:gdLst>
                  <a:gd name="T0" fmla="*/ 80 w 86"/>
                  <a:gd name="T1" fmla="*/ 12 h 12"/>
                  <a:gd name="T2" fmla="*/ 6 w 86"/>
                  <a:gd name="T3" fmla="*/ 12 h 12"/>
                  <a:gd name="T4" fmla="*/ 0 w 86"/>
                  <a:gd name="T5" fmla="*/ 6 h 12"/>
                  <a:gd name="T6" fmla="*/ 6 w 86"/>
                  <a:gd name="T7" fmla="*/ 0 h 12"/>
                  <a:gd name="T8" fmla="*/ 80 w 86"/>
                  <a:gd name="T9" fmla="*/ 0 h 12"/>
                  <a:gd name="T10" fmla="*/ 86 w 86"/>
                  <a:gd name="T11" fmla="*/ 6 h 12"/>
                  <a:gd name="T12" fmla="*/ 80 w 86"/>
                  <a:gd name="T1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6" h="12">
                    <a:moveTo>
                      <a:pt x="80" y="12"/>
                    </a:moveTo>
                    <a:cubicBezTo>
                      <a:pt x="6" y="12"/>
                      <a:pt x="6" y="12"/>
                      <a:pt x="6" y="12"/>
                    </a:cubicBezTo>
                    <a:cubicBezTo>
                      <a:pt x="2" y="12"/>
                      <a:pt x="0" y="9"/>
                      <a:pt x="0" y="6"/>
                    </a:cubicBezTo>
                    <a:cubicBezTo>
                      <a:pt x="0" y="3"/>
                      <a:pt x="2" y="0"/>
                      <a:pt x="6" y="0"/>
                    </a:cubicBezTo>
                    <a:cubicBezTo>
                      <a:pt x="80" y="0"/>
                      <a:pt x="80" y="0"/>
                      <a:pt x="80" y="0"/>
                    </a:cubicBezTo>
                    <a:cubicBezTo>
                      <a:pt x="83" y="0"/>
                      <a:pt x="86" y="3"/>
                      <a:pt x="86" y="6"/>
                    </a:cubicBezTo>
                    <a:cubicBezTo>
                      <a:pt x="86" y="9"/>
                      <a:pt x="83" y="12"/>
                      <a:pt x="80" y="1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6" name="Freeform 122"/>
              <p:cNvSpPr/>
              <p:nvPr/>
            </p:nvSpPr>
            <p:spPr bwMode="auto">
              <a:xfrm>
                <a:off x="522" y="2258"/>
                <a:ext cx="148" cy="20"/>
              </a:xfrm>
              <a:custGeom>
                <a:avLst/>
                <a:gdLst>
                  <a:gd name="T0" fmla="*/ 80 w 86"/>
                  <a:gd name="T1" fmla="*/ 12 h 12"/>
                  <a:gd name="T2" fmla="*/ 6 w 86"/>
                  <a:gd name="T3" fmla="*/ 12 h 12"/>
                  <a:gd name="T4" fmla="*/ 0 w 86"/>
                  <a:gd name="T5" fmla="*/ 6 h 12"/>
                  <a:gd name="T6" fmla="*/ 6 w 86"/>
                  <a:gd name="T7" fmla="*/ 0 h 12"/>
                  <a:gd name="T8" fmla="*/ 80 w 86"/>
                  <a:gd name="T9" fmla="*/ 0 h 12"/>
                  <a:gd name="T10" fmla="*/ 86 w 86"/>
                  <a:gd name="T11" fmla="*/ 6 h 12"/>
                  <a:gd name="T12" fmla="*/ 80 w 86"/>
                  <a:gd name="T1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6" h="12">
                    <a:moveTo>
                      <a:pt x="80" y="12"/>
                    </a:moveTo>
                    <a:cubicBezTo>
                      <a:pt x="6" y="12"/>
                      <a:pt x="6" y="12"/>
                      <a:pt x="6" y="12"/>
                    </a:cubicBezTo>
                    <a:cubicBezTo>
                      <a:pt x="2" y="12"/>
                      <a:pt x="0" y="9"/>
                      <a:pt x="0" y="6"/>
                    </a:cubicBezTo>
                    <a:cubicBezTo>
                      <a:pt x="0" y="2"/>
                      <a:pt x="2" y="0"/>
                      <a:pt x="6" y="0"/>
                    </a:cubicBezTo>
                    <a:cubicBezTo>
                      <a:pt x="80" y="0"/>
                      <a:pt x="80" y="0"/>
                      <a:pt x="80" y="0"/>
                    </a:cubicBezTo>
                    <a:cubicBezTo>
                      <a:pt x="83" y="0"/>
                      <a:pt x="86" y="2"/>
                      <a:pt x="86" y="6"/>
                    </a:cubicBezTo>
                    <a:cubicBezTo>
                      <a:pt x="86" y="9"/>
                      <a:pt x="83" y="12"/>
                      <a:pt x="80" y="1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7" name="Freeform 123"/>
              <p:cNvSpPr/>
              <p:nvPr/>
            </p:nvSpPr>
            <p:spPr bwMode="auto">
              <a:xfrm>
                <a:off x="545" y="2210"/>
                <a:ext cx="103" cy="20"/>
              </a:xfrm>
              <a:custGeom>
                <a:avLst/>
                <a:gdLst>
                  <a:gd name="T0" fmla="*/ 54 w 60"/>
                  <a:gd name="T1" fmla="*/ 12 h 12"/>
                  <a:gd name="T2" fmla="*/ 6 w 60"/>
                  <a:gd name="T3" fmla="*/ 12 h 12"/>
                  <a:gd name="T4" fmla="*/ 0 w 60"/>
                  <a:gd name="T5" fmla="*/ 6 h 12"/>
                  <a:gd name="T6" fmla="*/ 6 w 60"/>
                  <a:gd name="T7" fmla="*/ 0 h 12"/>
                  <a:gd name="T8" fmla="*/ 54 w 60"/>
                  <a:gd name="T9" fmla="*/ 0 h 12"/>
                  <a:gd name="T10" fmla="*/ 60 w 60"/>
                  <a:gd name="T11" fmla="*/ 6 h 12"/>
                  <a:gd name="T12" fmla="*/ 54 w 60"/>
                  <a:gd name="T1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0" h="12">
                    <a:moveTo>
                      <a:pt x="54" y="12"/>
                    </a:moveTo>
                    <a:cubicBezTo>
                      <a:pt x="6" y="12"/>
                      <a:pt x="6" y="12"/>
                      <a:pt x="6" y="12"/>
                    </a:cubicBezTo>
                    <a:cubicBezTo>
                      <a:pt x="3" y="12"/>
                      <a:pt x="0" y="10"/>
                      <a:pt x="0" y="6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54" y="0"/>
                      <a:pt x="54" y="0"/>
                      <a:pt x="54" y="0"/>
                    </a:cubicBezTo>
                    <a:cubicBezTo>
                      <a:pt x="57" y="0"/>
                      <a:pt x="60" y="3"/>
                      <a:pt x="60" y="6"/>
                    </a:cubicBezTo>
                    <a:cubicBezTo>
                      <a:pt x="60" y="10"/>
                      <a:pt x="57" y="12"/>
                      <a:pt x="54" y="1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8" name="Freeform 124"/>
              <p:cNvSpPr/>
              <p:nvPr/>
            </p:nvSpPr>
            <p:spPr bwMode="auto">
              <a:xfrm>
                <a:off x="2704" y="2138"/>
                <a:ext cx="213" cy="142"/>
              </a:xfrm>
              <a:custGeom>
                <a:avLst/>
                <a:gdLst>
                  <a:gd name="T0" fmla="*/ 40 w 124"/>
                  <a:gd name="T1" fmla="*/ 83 h 83"/>
                  <a:gd name="T2" fmla="*/ 40 w 124"/>
                  <a:gd name="T3" fmla="*/ 78 h 83"/>
                  <a:gd name="T4" fmla="*/ 41 w 124"/>
                  <a:gd name="T5" fmla="*/ 71 h 83"/>
                  <a:gd name="T6" fmla="*/ 32 w 124"/>
                  <a:gd name="T7" fmla="*/ 75 h 83"/>
                  <a:gd name="T8" fmla="*/ 29 w 124"/>
                  <a:gd name="T9" fmla="*/ 75 h 83"/>
                  <a:gd name="T10" fmla="*/ 23 w 124"/>
                  <a:gd name="T11" fmla="*/ 72 h 83"/>
                  <a:gd name="T12" fmla="*/ 3 w 124"/>
                  <a:gd name="T13" fmla="*/ 41 h 83"/>
                  <a:gd name="T14" fmla="*/ 5 w 124"/>
                  <a:gd name="T15" fmla="*/ 31 h 83"/>
                  <a:gd name="T16" fmla="*/ 9 w 124"/>
                  <a:gd name="T17" fmla="*/ 30 h 83"/>
                  <a:gd name="T18" fmla="*/ 15 w 124"/>
                  <a:gd name="T19" fmla="*/ 33 h 83"/>
                  <a:gd name="T20" fmla="*/ 32 w 124"/>
                  <a:gd name="T21" fmla="*/ 59 h 83"/>
                  <a:gd name="T22" fmla="*/ 55 w 124"/>
                  <a:gd name="T23" fmla="*/ 50 h 83"/>
                  <a:gd name="T24" fmla="*/ 56 w 124"/>
                  <a:gd name="T25" fmla="*/ 50 h 83"/>
                  <a:gd name="T26" fmla="*/ 64 w 124"/>
                  <a:gd name="T27" fmla="*/ 45 h 83"/>
                  <a:gd name="T28" fmla="*/ 69 w 124"/>
                  <a:gd name="T29" fmla="*/ 43 h 83"/>
                  <a:gd name="T30" fmla="*/ 65 w 124"/>
                  <a:gd name="T31" fmla="*/ 39 h 83"/>
                  <a:gd name="T32" fmla="*/ 59 w 124"/>
                  <a:gd name="T33" fmla="*/ 23 h 83"/>
                  <a:gd name="T34" fmla="*/ 82 w 124"/>
                  <a:gd name="T35" fmla="*/ 0 h 83"/>
                  <a:gd name="T36" fmla="*/ 88 w 124"/>
                  <a:gd name="T37" fmla="*/ 1 h 83"/>
                  <a:gd name="T38" fmla="*/ 105 w 124"/>
                  <a:gd name="T39" fmla="*/ 23 h 83"/>
                  <a:gd name="T40" fmla="*/ 99 w 124"/>
                  <a:gd name="T41" fmla="*/ 39 h 83"/>
                  <a:gd name="T42" fmla="*/ 95 w 124"/>
                  <a:gd name="T43" fmla="*/ 43 h 83"/>
                  <a:gd name="T44" fmla="*/ 100 w 124"/>
                  <a:gd name="T45" fmla="*/ 45 h 83"/>
                  <a:gd name="T46" fmla="*/ 124 w 124"/>
                  <a:gd name="T47" fmla="*/ 83 h 83"/>
                  <a:gd name="T48" fmla="*/ 40 w 124"/>
                  <a:gd name="T49" fmla="*/ 83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24" h="83">
                    <a:moveTo>
                      <a:pt x="40" y="83"/>
                    </a:moveTo>
                    <a:cubicBezTo>
                      <a:pt x="40" y="81"/>
                      <a:pt x="40" y="80"/>
                      <a:pt x="40" y="78"/>
                    </a:cubicBezTo>
                    <a:cubicBezTo>
                      <a:pt x="41" y="71"/>
                      <a:pt x="41" y="71"/>
                      <a:pt x="41" y="71"/>
                    </a:cubicBezTo>
                    <a:cubicBezTo>
                      <a:pt x="32" y="75"/>
                      <a:pt x="32" y="75"/>
                      <a:pt x="32" y="75"/>
                    </a:cubicBezTo>
                    <a:cubicBezTo>
                      <a:pt x="31" y="75"/>
                      <a:pt x="30" y="75"/>
                      <a:pt x="29" y="75"/>
                    </a:cubicBezTo>
                    <a:cubicBezTo>
                      <a:pt x="27" y="75"/>
                      <a:pt x="24" y="74"/>
                      <a:pt x="23" y="72"/>
                    </a:cubicBezTo>
                    <a:cubicBezTo>
                      <a:pt x="3" y="41"/>
                      <a:pt x="3" y="41"/>
                      <a:pt x="3" y="41"/>
                    </a:cubicBezTo>
                    <a:cubicBezTo>
                      <a:pt x="0" y="37"/>
                      <a:pt x="1" y="33"/>
                      <a:pt x="5" y="31"/>
                    </a:cubicBezTo>
                    <a:cubicBezTo>
                      <a:pt x="6" y="30"/>
                      <a:pt x="7" y="30"/>
                      <a:pt x="9" y="30"/>
                    </a:cubicBezTo>
                    <a:cubicBezTo>
                      <a:pt x="11" y="30"/>
                      <a:pt x="13" y="31"/>
                      <a:pt x="15" y="33"/>
                    </a:cubicBezTo>
                    <a:cubicBezTo>
                      <a:pt x="32" y="59"/>
                      <a:pt x="32" y="59"/>
                      <a:pt x="32" y="59"/>
                    </a:cubicBezTo>
                    <a:cubicBezTo>
                      <a:pt x="55" y="50"/>
                      <a:pt x="55" y="50"/>
                      <a:pt x="55" y="50"/>
                    </a:cubicBezTo>
                    <a:cubicBezTo>
                      <a:pt x="56" y="50"/>
                      <a:pt x="56" y="50"/>
                      <a:pt x="56" y="50"/>
                    </a:cubicBezTo>
                    <a:cubicBezTo>
                      <a:pt x="58" y="48"/>
                      <a:pt x="61" y="47"/>
                      <a:pt x="64" y="45"/>
                    </a:cubicBezTo>
                    <a:cubicBezTo>
                      <a:pt x="69" y="43"/>
                      <a:pt x="69" y="43"/>
                      <a:pt x="69" y="43"/>
                    </a:cubicBezTo>
                    <a:cubicBezTo>
                      <a:pt x="65" y="39"/>
                      <a:pt x="65" y="39"/>
                      <a:pt x="65" y="39"/>
                    </a:cubicBezTo>
                    <a:cubicBezTo>
                      <a:pt x="61" y="35"/>
                      <a:pt x="59" y="29"/>
                      <a:pt x="59" y="23"/>
                    </a:cubicBezTo>
                    <a:cubicBezTo>
                      <a:pt x="59" y="11"/>
                      <a:pt x="69" y="0"/>
                      <a:pt x="82" y="0"/>
                    </a:cubicBezTo>
                    <a:cubicBezTo>
                      <a:pt x="84" y="0"/>
                      <a:pt x="86" y="1"/>
                      <a:pt x="88" y="1"/>
                    </a:cubicBezTo>
                    <a:cubicBezTo>
                      <a:pt x="98" y="4"/>
                      <a:pt x="105" y="13"/>
                      <a:pt x="105" y="23"/>
                    </a:cubicBezTo>
                    <a:cubicBezTo>
                      <a:pt x="105" y="29"/>
                      <a:pt x="102" y="35"/>
                      <a:pt x="99" y="39"/>
                    </a:cubicBezTo>
                    <a:cubicBezTo>
                      <a:pt x="95" y="43"/>
                      <a:pt x="95" y="43"/>
                      <a:pt x="95" y="43"/>
                    </a:cubicBezTo>
                    <a:cubicBezTo>
                      <a:pt x="100" y="45"/>
                      <a:pt x="100" y="45"/>
                      <a:pt x="100" y="45"/>
                    </a:cubicBezTo>
                    <a:cubicBezTo>
                      <a:pt x="115" y="52"/>
                      <a:pt x="124" y="67"/>
                      <a:pt x="124" y="83"/>
                    </a:cubicBezTo>
                    <a:lnTo>
                      <a:pt x="40" y="83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9" name="Freeform 125"/>
              <p:cNvSpPr>
                <a:spLocks noEditPoints="1"/>
              </p:cNvSpPr>
              <p:nvPr/>
            </p:nvSpPr>
            <p:spPr bwMode="auto">
              <a:xfrm>
                <a:off x="2608" y="2036"/>
                <a:ext cx="249" cy="198"/>
              </a:xfrm>
              <a:custGeom>
                <a:avLst/>
                <a:gdLst>
                  <a:gd name="T0" fmla="*/ 141 w 145"/>
                  <a:gd name="T1" fmla="*/ 0 h 115"/>
                  <a:gd name="T2" fmla="*/ 4 w 145"/>
                  <a:gd name="T3" fmla="*/ 0 h 115"/>
                  <a:gd name="T4" fmla="*/ 0 w 145"/>
                  <a:gd name="T5" fmla="*/ 4 h 115"/>
                  <a:gd name="T6" fmla="*/ 0 w 145"/>
                  <a:gd name="T7" fmla="*/ 111 h 115"/>
                  <a:gd name="T8" fmla="*/ 4 w 145"/>
                  <a:gd name="T9" fmla="*/ 115 h 115"/>
                  <a:gd name="T10" fmla="*/ 64 w 145"/>
                  <a:gd name="T11" fmla="*/ 115 h 115"/>
                  <a:gd name="T12" fmla="*/ 55 w 145"/>
                  <a:gd name="T13" fmla="*/ 102 h 115"/>
                  <a:gd name="T14" fmla="*/ 54 w 145"/>
                  <a:gd name="T15" fmla="*/ 91 h 115"/>
                  <a:gd name="T16" fmla="*/ 54 w 145"/>
                  <a:gd name="T17" fmla="*/ 91 h 115"/>
                  <a:gd name="T18" fmla="*/ 30 w 145"/>
                  <a:gd name="T19" fmla="*/ 55 h 115"/>
                  <a:gd name="T20" fmla="*/ 31 w 145"/>
                  <a:gd name="T21" fmla="*/ 49 h 115"/>
                  <a:gd name="T22" fmla="*/ 37 w 145"/>
                  <a:gd name="T23" fmla="*/ 50 h 115"/>
                  <a:gd name="T24" fmla="*/ 60 w 145"/>
                  <a:gd name="T25" fmla="*/ 86 h 115"/>
                  <a:gd name="T26" fmla="*/ 74 w 145"/>
                  <a:gd name="T27" fmla="*/ 90 h 115"/>
                  <a:gd name="T28" fmla="*/ 90 w 145"/>
                  <a:gd name="T29" fmla="*/ 113 h 115"/>
                  <a:gd name="T30" fmla="*/ 109 w 145"/>
                  <a:gd name="T31" fmla="*/ 106 h 115"/>
                  <a:gd name="T32" fmla="*/ 118 w 145"/>
                  <a:gd name="T33" fmla="*/ 100 h 115"/>
                  <a:gd name="T34" fmla="*/ 111 w 145"/>
                  <a:gd name="T35" fmla="*/ 82 h 115"/>
                  <a:gd name="T36" fmla="*/ 138 w 145"/>
                  <a:gd name="T37" fmla="*/ 55 h 115"/>
                  <a:gd name="T38" fmla="*/ 145 w 145"/>
                  <a:gd name="T39" fmla="*/ 57 h 115"/>
                  <a:gd name="T40" fmla="*/ 145 w 145"/>
                  <a:gd name="T41" fmla="*/ 4 h 115"/>
                  <a:gd name="T42" fmla="*/ 141 w 145"/>
                  <a:gd name="T43" fmla="*/ 0 h 115"/>
                  <a:gd name="T44" fmla="*/ 103 w 145"/>
                  <a:gd name="T45" fmla="*/ 67 h 115"/>
                  <a:gd name="T46" fmla="*/ 60 w 145"/>
                  <a:gd name="T47" fmla="*/ 67 h 115"/>
                  <a:gd name="T48" fmla="*/ 56 w 145"/>
                  <a:gd name="T49" fmla="*/ 63 h 115"/>
                  <a:gd name="T50" fmla="*/ 60 w 145"/>
                  <a:gd name="T51" fmla="*/ 59 h 115"/>
                  <a:gd name="T52" fmla="*/ 103 w 145"/>
                  <a:gd name="T53" fmla="*/ 59 h 115"/>
                  <a:gd name="T54" fmla="*/ 107 w 145"/>
                  <a:gd name="T55" fmla="*/ 63 h 115"/>
                  <a:gd name="T56" fmla="*/ 103 w 145"/>
                  <a:gd name="T57" fmla="*/ 67 h 115"/>
                  <a:gd name="T58" fmla="*/ 115 w 145"/>
                  <a:gd name="T59" fmla="*/ 48 h 115"/>
                  <a:gd name="T60" fmla="*/ 60 w 145"/>
                  <a:gd name="T61" fmla="*/ 48 h 115"/>
                  <a:gd name="T62" fmla="*/ 56 w 145"/>
                  <a:gd name="T63" fmla="*/ 44 h 115"/>
                  <a:gd name="T64" fmla="*/ 60 w 145"/>
                  <a:gd name="T65" fmla="*/ 40 h 115"/>
                  <a:gd name="T66" fmla="*/ 115 w 145"/>
                  <a:gd name="T67" fmla="*/ 40 h 115"/>
                  <a:gd name="T68" fmla="*/ 119 w 145"/>
                  <a:gd name="T69" fmla="*/ 44 h 115"/>
                  <a:gd name="T70" fmla="*/ 115 w 145"/>
                  <a:gd name="T71" fmla="*/ 48 h 115"/>
                  <a:gd name="T72" fmla="*/ 115 w 145"/>
                  <a:gd name="T73" fmla="*/ 28 h 115"/>
                  <a:gd name="T74" fmla="*/ 60 w 145"/>
                  <a:gd name="T75" fmla="*/ 28 h 115"/>
                  <a:gd name="T76" fmla="*/ 56 w 145"/>
                  <a:gd name="T77" fmla="*/ 24 h 115"/>
                  <a:gd name="T78" fmla="*/ 60 w 145"/>
                  <a:gd name="T79" fmla="*/ 20 h 115"/>
                  <a:gd name="T80" fmla="*/ 115 w 145"/>
                  <a:gd name="T81" fmla="*/ 20 h 115"/>
                  <a:gd name="T82" fmla="*/ 119 w 145"/>
                  <a:gd name="T83" fmla="*/ 24 h 115"/>
                  <a:gd name="T84" fmla="*/ 115 w 145"/>
                  <a:gd name="T85" fmla="*/ 28 h 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45" h="115">
                    <a:moveTo>
                      <a:pt x="141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1" y="0"/>
                      <a:pt x="0" y="2"/>
                      <a:pt x="0" y="4"/>
                    </a:cubicBezTo>
                    <a:cubicBezTo>
                      <a:pt x="0" y="111"/>
                      <a:pt x="0" y="111"/>
                      <a:pt x="0" y="111"/>
                    </a:cubicBezTo>
                    <a:cubicBezTo>
                      <a:pt x="0" y="113"/>
                      <a:pt x="1" y="115"/>
                      <a:pt x="4" y="115"/>
                    </a:cubicBezTo>
                    <a:cubicBezTo>
                      <a:pt x="64" y="115"/>
                      <a:pt x="64" y="115"/>
                      <a:pt x="64" y="115"/>
                    </a:cubicBezTo>
                    <a:cubicBezTo>
                      <a:pt x="55" y="102"/>
                      <a:pt x="55" y="102"/>
                      <a:pt x="55" y="102"/>
                    </a:cubicBezTo>
                    <a:cubicBezTo>
                      <a:pt x="53" y="99"/>
                      <a:pt x="53" y="95"/>
                      <a:pt x="54" y="91"/>
                    </a:cubicBezTo>
                    <a:cubicBezTo>
                      <a:pt x="54" y="91"/>
                      <a:pt x="54" y="91"/>
                      <a:pt x="54" y="91"/>
                    </a:cubicBezTo>
                    <a:cubicBezTo>
                      <a:pt x="30" y="55"/>
                      <a:pt x="30" y="55"/>
                      <a:pt x="30" y="55"/>
                    </a:cubicBezTo>
                    <a:cubicBezTo>
                      <a:pt x="29" y="53"/>
                      <a:pt x="29" y="50"/>
                      <a:pt x="31" y="49"/>
                    </a:cubicBezTo>
                    <a:cubicBezTo>
                      <a:pt x="33" y="48"/>
                      <a:pt x="36" y="48"/>
                      <a:pt x="37" y="50"/>
                    </a:cubicBezTo>
                    <a:cubicBezTo>
                      <a:pt x="60" y="86"/>
                      <a:pt x="60" y="86"/>
                      <a:pt x="60" y="86"/>
                    </a:cubicBezTo>
                    <a:cubicBezTo>
                      <a:pt x="65" y="83"/>
                      <a:pt x="71" y="85"/>
                      <a:pt x="74" y="90"/>
                    </a:cubicBezTo>
                    <a:cubicBezTo>
                      <a:pt x="90" y="113"/>
                      <a:pt x="90" y="113"/>
                      <a:pt x="90" y="113"/>
                    </a:cubicBezTo>
                    <a:cubicBezTo>
                      <a:pt x="109" y="106"/>
                      <a:pt x="109" y="106"/>
                      <a:pt x="109" y="106"/>
                    </a:cubicBezTo>
                    <a:cubicBezTo>
                      <a:pt x="112" y="104"/>
                      <a:pt x="115" y="102"/>
                      <a:pt x="118" y="100"/>
                    </a:cubicBezTo>
                    <a:cubicBezTo>
                      <a:pt x="114" y="96"/>
                      <a:pt x="111" y="89"/>
                      <a:pt x="111" y="82"/>
                    </a:cubicBezTo>
                    <a:cubicBezTo>
                      <a:pt x="111" y="68"/>
                      <a:pt x="123" y="55"/>
                      <a:pt x="138" y="55"/>
                    </a:cubicBezTo>
                    <a:cubicBezTo>
                      <a:pt x="140" y="55"/>
                      <a:pt x="143" y="56"/>
                      <a:pt x="145" y="57"/>
                    </a:cubicBezTo>
                    <a:cubicBezTo>
                      <a:pt x="145" y="4"/>
                      <a:pt x="145" y="4"/>
                      <a:pt x="145" y="4"/>
                    </a:cubicBezTo>
                    <a:cubicBezTo>
                      <a:pt x="145" y="2"/>
                      <a:pt x="143" y="0"/>
                      <a:pt x="141" y="0"/>
                    </a:cubicBezTo>
                    <a:close/>
                    <a:moveTo>
                      <a:pt x="103" y="67"/>
                    </a:moveTo>
                    <a:cubicBezTo>
                      <a:pt x="60" y="67"/>
                      <a:pt x="60" y="67"/>
                      <a:pt x="60" y="67"/>
                    </a:cubicBezTo>
                    <a:cubicBezTo>
                      <a:pt x="58" y="67"/>
                      <a:pt x="56" y="65"/>
                      <a:pt x="56" y="63"/>
                    </a:cubicBezTo>
                    <a:cubicBezTo>
                      <a:pt x="56" y="61"/>
                      <a:pt x="58" y="59"/>
                      <a:pt x="60" y="59"/>
                    </a:cubicBezTo>
                    <a:cubicBezTo>
                      <a:pt x="103" y="59"/>
                      <a:pt x="103" y="59"/>
                      <a:pt x="103" y="59"/>
                    </a:cubicBezTo>
                    <a:cubicBezTo>
                      <a:pt x="106" y="59"/>
                      <a:pt x="107" y="61"/>
                      <a:pt x="107" y="63"/>
                    </a:cubicBezTo>
                    <a:cubicBezTo>
                      <a:pt x="107" y="65"/>
                      <a:pt x="106" y="67"/>
                      <a:pt x="103" y="67"/>
                    </a:cubicBezTo>
                    <a:close/>
                    <a:moveTo>
                      <a:pt x="115" y="48"/>
                    </a:moveTo>
                    <a:cubicBezTo>
                      <a:pt x="60" y="48"/>
                      <a:pt x="60" y="48"/>
                      <a:pt x="60" y="48"/>
                    </a:cubicBezTo>
                    <a:cubicBezTo>
                      <a:pt x="58" y="48"/>
                      <a:pt x="56" y="46"/>
                      <a:pt x="56" y="44"/>
                    </a:cubicBezTo>
                    <a:cubicBezTo>
                      <a:pt x="56" y="41"/>
                      <a:pt x="58" y="40"/>
                      <a:pt x="60" y="40"/>
                    </a:cubicBezTo>
                    <a:cubicBezTo>
                      <a:pt x="115" y="40"/>
                      <a:pt x="115" y="40"/>
                      <a:pt x="115" y="40"/>
                    </a:cubicBezTo>
                    <a:cubicBezTo>
                      <a:pt x="117" y="40"/>
                      <a:pt x="119" y="41"/>
                      <a:pt x="119" y="44"/>
                    </a:cubicBezTo>
                    <a:cubicBezTo>
                      <a:pt x="119" y="46"/>
                      <a:pt x="117" y="48"/>
                      <a:pt x="115" y="48"/>
                    </a:cubicBezTo>
                    <a:close/>
                    <a:moveTo>
                      <a:pt x="115" y="28"/>
                    </a:moveTo>
                    <a:cubicBezTo>
                      <a:pt x="60" y="28"/>
                      <a:pt x="60" y="28"/>
                      <a:pt x="60" y="28"/>
                    </a:cubicBezTo>
                    <a:cubicBezTo>
                      <a:pt x="58" y="28"/>
                      <a:pt x="56" y="27"/>
                      <a:pt x="56" y="24"/>
                    </a:cubicBezTo>
                    <a:cubicBezTo>
                      <a:pt x="56" y="22"/>
                      <a:pt x="58" y="20"/>
                      <a:pt x="60" y="20"/>
                    </a:cubicBezTo>
                    <a:cubicBezTo>
                      <a:pt x="115" y="20"/>
                      <a:pt x="115" y="20"/>
                      <a:pt x="115" y="20"/>
                    </a:cubicBezTo>
                    <a:cubicBezTo>
                      <a:pt x="117" y="20"/>
                      <a:pt x="119" y="22"/>
                      <a:pt x="119" y="24"/>
                    </a:cubicBezTo>
                    <a:cubicBezTo>
                      <a:pt x="119" y="27"/>
                      <a:pt x="117" y="28"/>
                      <a:pt x="115" y="28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0" name="Freeform 126"/>
              <p:cNvSpPr/>
              <p:nvPr/>
            </p:nvSpPr>
            <p:spPr bwMode="auto">
              <a:xfrm>
                <a:off x="2591" y="2254"/>
                <a:ext cx="139" cy="14"/>
              </a:xfrm>
              <a:custGeom>
                <a:avLst/>
                <a:gdLst>
                  <a:gd name="T0" fmla="*/ 77 w 81"/>
                  <a:gd name="T1" fmla="*/ 8 h 8"/>
                  <a:gd name="T2" fmla="*/ 3 w 81"/>
                  <a:gd name="T3" fmla="*/ 8 h 8"/>
                  <a:gd name="T4" fmla="*/ 0 w 81"/>
                  <a:gd name="T5" fmla="*/ 4 h 8"/>
                  <a:gd name="T6" fmla="*/ 3 w 81"/>
                  <a:gd name="T7" fmla="*/ 0 h 8"/>
                  <a:gd name="T8" fmla="*/ 77 w 81"/>
                  <a:gd name="T9" fmla="*/ 0 h 8"/>
                  <a:gd name="T10" fmla="*/ 81 w 81"/>
                  <a:gd name="T11" fmla="*/ 4 h 8"/>
                  <a:gd name="T12" fmla="*/ 77 w 81"/>
                  <a:gd name="T13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1" h="8">
                    <a:moveTo>
                      <a:pt x="77" y="8"/>
                    </a:moveTo>
                    <a:cubicBezTo>
                      <a:pt x="3" y="8"/>
                      <a:pt x="3" y="8"/>
                      <a:pt x="3" y="8"/>
                    </a:cubicBezTo>
                    <a:cubicBezTo>
                      <a:pt x="1" y="8"/>
                      <a:pt x="0" y="6"/>
                      <a:pt x="0" y="4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77" y="0"/>
                      <a:pt x="77" y="0"/>
                      <a:pt x="77" y="0"/>
                    </a:cubicBezTo>
                    <a:cubicBezTo>
                      <a:pt x="79" y="0"/>
                      <a:pt x="81" y="1"/>
                      <a:pt x="81" y="4"/>
                    </a:cubicBezTo>
                    <a:cubicBezTo>
                      <a:pt x="81" y="6"/>
                      <a:pt x="79" y="8"/>
                      <a:pt x="77" y="8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1" name="Freeform 127"/>
              <p:cNvSpPr/>
              <p:nvPr/>
            </p:nvSpPr>
            <p:spPr bwMode="auto">
              <a:xfrm>
                <a:off x="1990" y="2110"/>
                <a:ext cx="167" cy="218"/>
              </a:xfrm>
              <a:custGeom>
                <a:avLst/>
                <a:gdLst>
                  <a:gd name="T0" fmla="*/ 4 w 97"/>
                  <a:gd name="T1" fmla="*/ 127 h 127"/>
                  <a:gd name="T2" fmla="*/ 2 w 97"/>
                  <a:gd name="T3" fmla="*/ 126 h 127"/>
                  <a:gd name="T4" fmla="*/ 1 w 97"/>
                  <a:gd name="T5" fmla="*/ 120 h 127"/>
                  <a:gd name="T6" fmla="*/ 89 w 97"/>
                  <a:gd name="T7" fmla="*/ 2 h 127"/>
                  <a:gd name="T8" fmla="*/ 95 w 97"/>
                  <a:gd name="T9" fmla="*/ 1 h 127"/>
                  <a:gd name="T10" fmla="*/ 96 w 97"/>
                  <a:gd name="T11" fmla="*/ 7 h 127"/>
                  <a:gd name="T12" fmla="*/ 7 w 97"/>
                  <a:gd name="T13" fmla="*/ 125 h 127"/>
                  <a:gd name="T14" fmla="*/ 4 w 97"/>
                  <a:gd name="T15" fmla="*/ 127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7" h="127">
                    <a:moveTo>
                      <a:pt x="4" y="127"/>
                    </a:moveTo>
                    <a:cubicBezTo>
                      <a:pt x="3" y="127"/>
                      <a:pt x="3" y="127"/>
                      <a:pt x="2" y="126"/>
                    </a:cubicBezTo>
                    <a:cubicBezTo>
                      <a:pt x="0" y="125"/>
                      <a:pt x="0" y="122"/>
                      <a:pt x="1" y="120"/>
                    </a:cubicBezTo>
                    <a:cubicBezTo>
                      <a:pt x="89" y="2"/>
                      <a:pt x="89" y="2"/>
                      <a:pt x="89" y="2"/>
                    </a:cubicBezTo>
                    <a:cubicBezTo>
                      <a:pt x="91" y="0"/>
                      <a:pt x="93" y="0"/>
                      <a:pt x="95" y="1"/>
                    </a:cubicBezTo>
                    <a:cubicBezTo>
                      <a:pt x="97" y="2"/>
                      <a:pt x="97" y="5"/>
                      <a:pt x="96" y="7"/>
                    </a:cubicBezTo>
                    <a:cubicBezTo>
                      <a:pt x="7" y="125"/>
                      <a:pt x="7" y="125"/>
                      <a:pt x="7" y="125"/>
                    </a:cubicBezTo>
                    <a:cubicBezTo>
                      <a:pt x="7" y="126"/>
                      <a:pt x="5" y="127"/>
                      <a:pt x="4" y="127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2" name="Freeform 128"/>
              <p:cNvSpPr>
                <a:spLocks noEditPoints="1"/>
              </p:cNvSpPr>
              <p:nvPr/>
            </p:nvSpPr>
            <p:spPr bwMode="auto">
              <a:xfrm>
                <a:off x="1891" y="2187"/>
                <a:ext cx="139" cy="141"/>
              </a:xfrm>
              <a:custGeom>
                <a:avLst/>
                <a:gdLst>
                  <a:gd name="T0" fmla="*/ 62 w 81"/>
                  <a:gd name="T1" fmla="*/ 82 h 82"/>
                  <a:gd name="T2" fmla="*/ 61 w 81"/>
                  <a:gd name="T3" fmla="*/ 82 h 82"/>
                  <a:gd name="T4" fmla="*/ 3 w 81"/>
                  <a:gd name="T5" fmla="*/ 57 h 82"/>
                  <a:gd name="T6" fmla="*/ 1 w 81"/>
                  <a:gd name="T7" fmla="*/ 52 h 82"/>
                  <a:gd name="T8" fmla="*/ 15 w 81"/>
                  <a:gd name="T9" fmla="*/ 3 h 82"/>
                  <a:gd name="T10" fmla="*/ 17 w 81"/>
                  <a:gd name="T11" fmla="*/ 0 h 82"/>
                  <a:gd name="T12" fmla="*/ 21 w 81"/>
                  <a:gd name="T13" fmla="*/ 0 h 82"/>
                  <a:gd name="T14" fmla="*/ 78 w 81"/>
                  <a:gd name="T15" fmla="*/ 25 h 82"/>
                  <a:gd name="T16" fmla="*/ 81 w 81"/>
                  <a:gd name="T17" fmla="*/ 30 h 82"/>
                  <a:gd name="T18" fmla="*/ 66 w 81"/>
                  <a:gd name="T19" fmla="*/ 79 h 82"/>
                  <a:gd name="T20" fmla="*/ 64 w 81"/>
                  <a:gd name="T21" fmla="*/ 81 h 82"/>
                  <a:gd name="T22" fmla="*/ 62 w 81"/>
                  <a:gd name="T23" fmla="*/ 82 h 82"/>
                  <a:gd name="T24" fmla="*/ 9 w 81"/>
                  <a:gd name="T25" fmla="*/ 51 h 82"/>
                  <a:gd name="T26" fmla="*/ 60 w 81"/>
                  <a:gd name="T27" fmla="*/ 72 h 82"/>
                  <a:gd name="T28" fmla="*/ 72 w 81"/>
                  <a:gd name="T29" fmla="*/ 31 h 82"/>
                  <a:gd name="T30" fmla="*/ 22 w 81"/>
                  <a:gd name="T31" fmla="*/ 9 h 82"/>
                  <a:gd name="T32" fmla="*/ 9 w 81"/>
                  <a:gd name="T33" fmla="*/ 51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81" h="82">
                    <a:moveTo>
                      <a:pt x="62" y="82"/>
                    </a:moveTo>
                    <a:cubicBezTo>
                      <a:pt x="62" y="82"/>
                      <a:pt x="61" y="82"/>
                      <a:pt x="61" y="82"/>
                    </a:cubicBezTo>
                    <a:cubicBezTo>
                      <a:pt x="3" y="57"/>
                      <a:pt x="3" y="57"/>
                      <a:pt x="3" y="57"/>
                    </a:cubicBezTo>
                    <a:cubicBezTo>
                      <a:pt x="1" y="56"/>
                      <a:pt x="0" y="54"/>
                      <a:pt x="1" y="52"/>
                    </a:cubicBezTo>
                    <a:cubicBezTo>
                      <a:pt x="15" y="3"/>
                      <a:pt x="15" y="3"/>
                      <a:pt x="15" y="3"/>
                    </a:cubicBezTo>
                    <a:cubicBezTo>
                      <a:pt x="16" y="2"/>
                      <a:pt x="16" y="1"/>
                      <a:pt x="17" y="0"/>
                    </a:cubicBezTo>
                    <a:cubicBezTo>
                      <a:pt x="18" y="0"/>
                      <a:pt x="20" y="0"/>
                      <a:pt x="21" y="0"/>
                    </a:cubicBezTo>
                    <a:cubicBezTo>
                      <a:pt x="78" y="25"/>
                      <a:pt x="78" y="25"/>
                      <a:pt x="78" y="25"/>
                    </a:cubicBezTo>
                    <a:cubicBezTo>
                      <a:pt x="80" y="26"/>
                      <a:pt x="81" y="28"/>
                      <a:pt x="81" y="30"/>
                    </a:cubicBezTo>
                    <a:cubicBezTo>
                      <a:pt x="66" y="79"/>
                      <a:pt x="66" y="79"/>
                      <a:pt x="66" y="79"/>
                    </a:cubicBezTo>
                    <a:cubicBezTo>
                      <a:pt x="66" y="80"/>
                      <a:pt x="65" y="81"/>
                      <a:pt x="64" y="81"/>
                    </a:cubicBezTo>
                    <a:cubicBezTo>
                      <a:pt x="63" y="82"/>
                      <a:pt x="63" y="82"/>
                      <a:pt x="62" y="82"/>
                    </a:cubicBezTo>
                    <a:close/>
                    <a:moveTo>
                      <a:pt x="9" y="51"/>
                    </a:moveTo>
                    <a:cubicBezTo>
                      <a:pt x="60" y="72"/>
                      <a:pt x="60" y="72"/>
                      <a:pt x="60" y="72"/>
                    </a:cubicBezTo>
                    <a:cubicBezTo>
                      <a:pt x="72" y="31"/>
                      <a:pt x="72" y="31"/>
                      <a:pt x="72" y="31"/>
                    </a:cubicBezTo>
                    <a:cubicBezTo>
                      <a:pt x="22" y="9"/>
                      <a:pt x="22" y="9"/>
                      <a:pt x="22" y="9"/>
                    </a:cubicBezTo>
                    <a:lnTo>
                      <a:pt x="9" y="51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3" name="Freeform 129"/>
              <p:cNvSpPr/>
              <p:nvPr/>
            </p:nvSpPr>
            <p:spPr bwMode="auto">
              <a:xfrm>
                <a:off x="2141" y="2024"/>
                <a:ext cx="41" cy="100"/>
              </a:xfrm>
              <a:custGeom>
                <a:avLst/>
                <a:gdLst>
                  <a:gd name="T0" fmla="*/ 5 w 24"/>
                  <a:gd name="T1" fmla="*/ 58 h 58"/>
                  <a:gd name="T2" fmla="*/ 4 w 24"/>
                  <a:gd name="T3" fmla="*/ 58 h 58"/>
                  <a:gd name="T4" fmla="*/ 1 w 24"/>
                  <a:gd name="T5" fmla="*/ 53 h 58"/>
                  <a:gd name="T6" fmla="*/ 16 w 24"/>
                  <a:gd name="T7" fmla="*/ 4 h 58"/>
                  <a:gd name="T8" fmla="*/ 21 w 24"/>
                  <a:gd name="T9" fmla="*/ 1 h 58"/>
                  <a:gd name="T10" fmla="*/ 23 w 24"/>
                  <a:gd name="T11" fmla="*/ 6 h 58"/>
                  <a:gd name="T12" fmla="*/ 9 w 24"/>
                  <a:gd name="T13" fmla="*/ 55 h 58"/>
                  <a:gd name="T14" fmla="*/ 5 w 24"/>
                  <a:gd name="T15" fmla="*/ 58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4" h="58">
                    <a:moveTo>
                      <a:pt x="5" y="58"/>
                    </a:moveTo>
                    <a:cubicBezTo>
                      <a:pt x="4" y="58"/>
                      <a:pt x="4" y="58"/>
                      <a:pt x="4" y="58"/>
                    </a:cubicBezTo>
                    <a:cubicBezTo>
                      <a:pt x="1" y="57"/>
                      <a:pt x="0" y="55"/>
                      <a:pt x="1" y="53"/>
                    </a:cubicBezTo>
                    <a:cubicBezTo>
                      <a:pt x="16" y="4"/>
                      <a:pt x="16" y="4"/>
                      <a:pt x="16" y="4"/>
                    </a:cubicBezTo>
                    <a:cubicBezTo>
                      <a:pt x="16" y="1"/>
                      <a:pt x="19" y="0"/>
                      <a:pt x="21" y="1"/>
                    </a:cubicBezTo>
                    <a:cubicBezTo>
                      <a:pt x="23" y="2"/>
                      <a:pt x="24" y="4"/>
                      <a:pt x="23" y="6"/>
                    </a:cubicBezTo>
                    <a:cubicBezTo>
                      <a:pt x="9" y="55"/>
                      <a:pt x="9" y="55"/>
                      <a:pt x="9" y="55"/>
                    </a:cubicBezTo>
                    <a:cubicBezTo>
                      <a:pt x="8" y="57"/>
                      <a:pt x="6" y="58"/>
                      <a:pt x="5" y="58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4" name="Freeform 130"/>
              <p:cNvSpPr/>
              <p:nvPr/>
            </p:nvSpPr>
            <p:spPr bwMode="auto">
              <a:xfrm>
                <a:off x="1916" y="2090"/>
                <a:ext cx="176" cy="154"/>
              </a:xfrm>
              <a:custGeom>
                <a:avLst/>
                <a:gdLst>
                  <a:gd name="T0" fmla="*/ 50 w 102"/>
                  <a:gd name="T1" fmla="*/ 0 h 90"/>
                  <a:gd name="T2" fmla="*/ 1 w 102"/>
                  <a:gd name="T3" fmla="*/ 58 h 90"/>
                  <a:gd name="T4" fmla="*/ 0 w 102"/>
                  <a:gd name="T5" fmla="*/ 62 h 90"/>
                  <a:gd name="T6" fmla="*/ 2 w 102"/>
                  <a:gd name="T7" fmla="*/ 64 h 90"/>
                  <a:gd name="T8" fmla="*/ 60 w 102"/>
                  <a:gd name="T9" fmla="*/ 90 h 90"/>
                  <a:gd name="T10" fmla="*/ 62 w 102"/>
                  <a:gd name="T11" fmla="*/ 90 h 90"/>
                  <a:gd name="T12" fmla="*/ 65 w 102"/>
                  <a:gd name="T13" fmla="*/ 88 h 90"/>
                  <a:gd name="T14" fmla="*/ 98 w 102"/>
                  <a:gd name="T15" fmla="*/ 44 h 90"/>
                  <a:gd name="T16" fmla="*/ 102 w 102"/>
                  <a:gd name="T17" fmla="*/ 24 h 90"/>
                  <a:gd name="T18" fmla="*/ 50 w 102"/>
                  <a:gd name="T19" fmla="*/ 0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2" h="90">
                    <a:moveTo>
                      <a:pt x="50" y="0"/>
                    </a:moveTo>
                    <a:cubicBezTo>
                      <a:pt x="1" y="58"/>
                      <a:pt x="1" y="58"/>
                      <a:pt x="1" y="58"/>
                    </a:cubicBezTo>
                    <a:cubicBezTo>
                      <a:pt x="0" y="59"/>
                      <a:pt x="0" y="61"/>
                      <a:pt x="0" y="62"/>
                    </a:cubicBezTo>
                    <a:cubicBezTo>
                      <a:pt x="0" y="63"/>
                      <a:pt x="1" y="64"/>
                      <a:pt x="2" y="64"/>
                    </a:cubicBezTo>
                    <a:cubicBezTo>
                      <a:pt x="60" y="90"/>
                      <a:pt x="60" y="90"/>
                      <a:pt x="60" y="90"/>
                    </a:cubicBezTo>
                    <a:cubicBezTo>
                      <a:pt x="61" y="90"/>
                      <a:pt x="61" y="90"/>
                      <a:pt x="62" y="90"/>
                    </a:cubicBezTo>
                    <a:cubicBezTo>
                      <a:pt x="63" y="90"/>
                      <a:pt x="64" y="89"/>
                      <a:pt x="65" y="88"/>
                    </a:cubicBezTo>
                    <a:cubicBezTo>
                      <a:pt x="98" y="44"/>
                      <a:pt x="98" y="44"/>
                      <a:pt x="98" y="44"/>
                    </a:cubicBezTo>
                    <a:cubicBezTo>
                      <a:pt x="102" y="24"/>
                      <a:pt x="102" y="24"/>
                      <a:pt x="102" y="24"/>
                    </a:cubicBezTo>
                    <a:lnTo>
                      <a:pt x="5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5" name="Freeform 131"/>
              <p:cNvSpPr/>
              <p:nvPr/>
            </p:nvSpPr>
            <p:spPr bwMode="auto">
              <a:xfrm>
                <a:off x="2011" y="1995"/>
                <a:ext cx="171" cy="144"/>
              </a:xfrm>
              <a:custGeom>
                <a:avLst/>
                <a:gdLst>
                  <a:gd name="T0" fmla="*/ 99 w 100"/>
                  <a:gd name="T1" fmla="*/ 21 h 84"/>
                  <a:gd name="T2" fmla="*/ 97 w 100"/>
                  <a:gd name="T3" fmla="*/ 18 h 84"/>
                  <a:gd name="T4" fmla="*/ 44 w 100"/>
                  <a:gd name="T5" fmla="*/ 0 h 84"/>
                  <a:gd name="T6" fmla="*/ 40 w 100"/>
                  <a:gd name="T7" fmla="*/ 1 h 84"/>
                  <a:gd name="T8" fmla="*/ 0 w 100"/>
                  <a:gd name="T9" fmla="*/ 49 h 84"/>
                  <a:gd name="T10" fmla="*/ 53 w 100"/>
                  <a:gd name="T11" fmla="*/ 73 h 84"/>
                  <a:gd name="T12" fmla="*/ 56 w 100"/>
                  <a:gd name="T13" fmla="*/ 77 h 84"/>
                  <a:gd name="T14" fmla="*/ 54 w 100"/>
                  <a:gd name="T15" fmla="*/ 84 h 84"/>
                  <a:gd name="T16" fmla="*/ 99 w 100"/>
                  <a:gd name="T17" fmla="*/ 24 h 84"/>
                  <a:gd name="T18" fmla="*/ 99 w 100"/>
                  <a:gd name="T19" fmla="*/ 21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0" h="84">
                    <a:moveTo>
                      <a:pt x="99" y="21"/>
                    </a:moveTo>
                    <a:cubicBezTo>
                      <a:pt x="99" y="19"/>
                      <a:pt x="98" y="18"/>
                      <a:pt x="97" y="18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43" y="0"/>
                      <a:pt x="41" y="0"/>
                      <a:pt x="40" y="1"/>
                    </a:cubicBezTo>
                    <a:cubicBezTo>
                      <a:pt x="0" y="49"/>
                      <a:pt x="0" y="49"/>
                      <a:pt x="0" y="49"/>
                    </a:cubicBezTo>
                    <a:cubicBezTo>
                      <a:pt x="53" y="73"/>
                      <a:pt x="53" y="73"/>
                      <a:pt x="53" y="73"/>
                    </a:cubicBezTo>
                    <a:cubicBezTo>
                      <a:pt x="55" y="73"/>
                      <a:pt x="56" y="75"/>
                      <a:pt x="56" y="77"/>
                    </a:cubicBezTo>
                    <a:cubicBezTo>
                      <a:pt x="54" y="84"/>
                      <a:pt x="54" y="84"/>
                      <a:pt x="54" y="84"/>
                    </a:cubicBezTo>
                    <a:cubicBezTo>
                      <a:pt x="99" y="24"/>
                      <a:pt x="99" y="24"/>
                      <a:pt x="99" y="24"/>
                    </a:cubicBezTo>
                    <a:cubicBezTo>
                      <a:pt x="100" y="23"/>
                      <a:pt x="100" y="22"/>
                      <a:pt x="99" y="2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6" name="Freeform 132"/>
              <p:cNvSpPr/>
              <p:nvPr/>
            </p:nvSpPr>
            <p:spPr bwMode="auto">
              <a:xfrm>
                <a:off x="2074" y="2139"/>
                <a:ext cx="30" cy="74"/>
              </a:xfrm>
              <a:custGeom>
                <a:avLst/>
                <a:gdLst>
                  <a:gd name="T0" fmla="*/ 1 w 17"/>
                  <a:gd name="T1" fmla="*/ 39 h 43"/>
                  <a:gd name="T2" fmla="*/ 4 w 17"/>
                  <a:gd name="T3" fmla="*/ 43 h 43"/>
                  <a:gd name="T4" fmla="*/ 5 w 17"/>
                  <a:gd name="T5" fmla="*/ 43 h 43"/>
                  <a:gd name="T6" fmla="*/ 9 w 17"/>
                  <a:gd name="T7" fmla="*/ 40 h 43"/>
                  <a:gd name="T8" fmla="*/ 17 w 17"/>
                  <a:gd name="T9" fmla="*/ 0 h 43"/>
                  <a:gd name="T10" fmla="*/ 6 w 17"/>
                  <a:gd name="T11" fmla="*/ 15 h 43"/>
                  <a:gd name="T12" fmla="*/ 1 w 17"/>
                  <a:gd name="T13" fmla="*/ 39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" h="43">
                    <a:moveTo>
                      <a:pt x="1" y="39"/>
                    </a:moveTo>
                    <a:cubicBezTo>
                      <a:pt x="0" y="41"/>
                      <a:pt x="2" y="43"/>
                      <a:pt x="4" y="43"/>
                    </a:cubicBezTo>
                    <a:cubicBezTo>
                      <a:pt x="4" y="43"/>
                      <a:pt x="5" y="43"/>
                      <a:pt x="5" y="43"/>
                    </a:cubicBezTo>
                    <a:cubicBezTo>
                      <a:pt x="7" y="43"/>
                      <a:pt x="8" y="42"/>
                      <a:pt x="9" y="4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6" y="15"/>
                      <a:pt x="6" y="15"/>
                      <a:pt x="6" y="15"/>
                    </a:cubicBezTo>
                    <a:lnTo>
                      <a:pt x="1" y="39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7" name="Freeform 133"/>
              <p:cNvSpPr>
                <a:spLocks noEditPoints="1"/>
              </p:cNvSpPr>
              <p:nvPr/>
            </p:nvSpPr>
            <p:spPr bwMode="auto">
              <a:xfrm>
                <a:off x="3461" y="2038"/>
                <a:ext cx="176" cy="175"/>
              </a:xfrm>
              <a:custGeom>
                <a:avLst/>
                <a:gdLst>
                  <a:gd name="T0" fmla="*/ 9 w 102"/>
                  <a:gd name="T1" fmla="*/ 102 h 102"/>
                  <a:gd name="T2" fmla="*/ 5 w 102"/>
                  <a:gd name="T3" fmla="*/ 100 h 102"/>
                  <a:gd name="T4" fmla="*/ 3 w 102"/>
                  <a:gd name="T5" fmla="*/ 99 h 102"/>
                  <a:gd name="T6" fmla="*/ 0 w 102"/>
                  <a:gd name="T7" fmla="*/ 94 h 102"/>
                  <a:gd name="T8" fmla="*/ 2 w 102"/>
                  <a:gd name="T9" fmla="*/ 89 h 102"/>
                  <a:gd name="T10" fmla="*/ 7 w 102"/>
                  <a:gd name="T11" fmla="*/ 87 h 102"/>
                  <a:gd name="T12" fmla="*/ 9 w 102"/>
                  <a:gd name="T13" fmla="*/ 87 h 102"/>
                  <a:gd name="T14" fmla="*/ 12 w 102"/>
                  <a:gd name="T15" fmla="*/ 87 h 102"/>
                  <a:gd name="T16" fmla="*/ 13 w 102"/>
                  <a:gd name="T17" fmla="*/ 84 h 102"/>
                  <a:gd name="T18" fmla="*/ 16 w 102"/>
                  <a:gd name="T19" fmla="*/ 48 h 102"/>
                  <a:gd name="T20" fmla="*/ 49 w 102"/>
                  <a:gd name="T21" fmla="*/ 30 h 102"/>
                  <a:gd name="T22" fmla="*/ 53 w 102"/>
                  <a:gd name="T23" fmla="*/ 28 h 102"/>
                  <a:gd name="T24" fmla="*/ 50 w 102"/>
                  <a:gd name="T25" fmla="*/ 24 h 102"/>
                  <a:gd name="T26" fmla="*/ 74 w 102"/>
                  <a:gd name="T27" fmla="*/ 0 h 102"/>
                  <a:gd name="T28" fmla="*/ 102 w 102"/>
                  <a:gd name="T29" fmla="*/ 26 h 102"/>
                  <a:gd name="T30" fmla="*/ 79 w 102"/>
                  <a:gd name="T31" fmla="*/ 50 h 102"/>
                  <a:gd name="T32" fmla="*/ 75 w 102"/>
                  <a:gd name="T33" fmla="*/ 47 h 102"/>
                  <a:gd name="T34" fmla="*/ 73 w 102"/>
                  <a:gd name="T35" fmla="*/ 51 h 102"/>
                  <a:gd name="T36" fmla="*/ 56 w 102"/>
                  <a:gd name="T37" fmla="*/ 85 h 102"/>
                  <a:gd name="T38" fmla="*/ 46 w 102"/>
                  <a:gd name="T39" fmla="*/ 84 h 102"/>
                  <a:gd name="T40" fmla="*/ 19 w 102"/>
                  <a:gd name="T41" fmla="*/ 89 h 102"/>
                  <a:gd name="T42" fmla="*/ 16 w 102"/>
                  <a:gd name="T43" fmla="*/ 91 h 102"/>
                  <a:gd name="T44" fmla="*/ 17 w 102"/>
                  <a:gd name="T45" fmla="*/ 94 h 102"/>
                  <a:gd name="T46" fmla="*/ 15 w 102"/>
                  <a:gd name="T47" fmla="*/ 100 h 102"/>
                  <a:gd name="T48" fmla="*/ 9 w 102"/>
                  <a:gd name="T49" fmla="*/ 102 h 102"/>
                  <a:gd name="T50" fmla="*/ 41 w 102"/>
                  <a:gd name="T51" fmla="*/ 44 h 102"/>
                  <a:gd name="T52" fmla="*/ 24 w 102"/>
                  <a:gd name="T53" fmla="*/ 60 h 102"/>
                  <a:gd name="T54" fmla="*/ 41 w 102"/>
                  <a:gd name="T55" fmla="*/ 77 h 102"/>
                  <a:gd name="T56" fmla="*/ 57 w 102"/>
                  <a:gd name="T57" fmla="*/ 60 h 102"/>
                  <a:gd name="T58" fmla="*/ 41 w 102"/>
                  <a:gd name="T59" fmla="*/ 44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02" h="102">
                    <a:moveTo>
                      <a:pt x="9" y="102"/>
                    </a:moveTo>
                    <a:cubicBezTo>
                      <a:pt x="8" y="102"/>
                      <a:pt x="6" y="102"/>
                      <a:pt x="5" y="100"/>
                    </a:cubicBezTo>
                    <a:cubicBezTo>
                      <a:pt x="3" y="99"/>
                      <a:pt x="3" y="99"/>
                      <a:pt x="3" y="99"/>
                    </a:cubicBezTo>
                    <a:cubicBezTo>
                      <a:pt x="1" y="97"/>
                      <a:pt x="0" y="96"/>
                      <a:pt x="0" y="94"/>
                    </a:cubicBezTo>
                    <a:cubicBezTo>
                      <a:pt x="0" y="92"/>
                      <a:pt x="1" y="90"/>
                      <a:pt x="2" y="89"/>
                    </a:cubicBezTo>
                    <a:cubicBezTo>
                      <a:pt x="4" y="87"/>
                      <a:pt x="5" y="87"/>
                      <a:pt x="7" y="87"/>
                    </a:cubicBezTo>
                    <a:cubicBezTo>
                      <a:pt x="8" y="87"/>
                      <a:pt x="8" y="87"/>
                      <a:pt x="9" y="87"/>
                    </a:cubicBezTo>
                    <a:cubicBezTo>
                      <a:pt x="12" y="87"/>
                      <a:pt x="12" y="87"/>
                      <a:pt x="12" y="87"/>
                    </a:cubicBezTo>
                    <a:cubicBezTo>
                      <a:pt x="13" y="84"/>
                      <a:pt x="13" y="84"/>
                      <a:pt x="13" y="84"/>
                    </a:cubicBezTo>
                    <a:cubicBezTo>
                      <a:pt x="16" y="76"/>
                      <a:pt x="19" y="64"/>
                      <a:pt x="16" y="48"/>
                    </a:cubicBezTo>
                    <a:cubicBezTo>
                      <a:pt x="18" y="47"/>
                      <a:pt x="38" y="36"/>
                      <a:pt x="49" y="30"/>
                    </a:cubicBezTo>
                    <a:cubicBezTo>
                      <a:pt x="53" y="28"/>
                      <a:pt x="53" y="28"/>
                      <a:pt x="53" y="28"/>
                    </a:cubicBezTo>
                    <a:cubicBezTo>
                      <a:pt x="50" y="24"/>
                      <a:pt x="50" y="24"/>
                      <a:pt x="50" y="24"/>
                    </a:cubicBezTo>
                    <a:cubicBezTo>
                      <a:pt x="74" y="0"/>
                      <a:pt x="74" y="0"/>
                      <a:pt x="74" y="0"/>
                    </a:cubicBezTo>
                    <a:cubicBezTo>
                      <a:pt x="102" y="26"/>
                      <a:pt x="102" y="26"/>
                      <a:pt x="102" y="26"/>
                    </a:cubicBezTo>
                    <a:cubicBezTo>
                      <a:pt x="79" y="50"/>
                      <a:pt x="79" y="50"/>
                      <a:pt x="79" y="50"/>
                    </a:cubicBezTo>
                    <a:cubicBezTo>
                      <a:pt x="75" y="47"/>
                      <a:pt x="75" y="47"/>
                      <a:pt x="75" y="47"/>
                    </a:cubicBezTo>
                    <a:cubicBezTo>
                      <a:pt x="73" y="51"/>
                      <a:pt x="73" y="51"/>
                      <a:pt x="73" y="51"/>
                    </a:cubicBezTo>
                    <a:cubicBezTo>
                      <a:pt x="68" y="62"/>
                      <a:pt x="58" y="81"/>
                      <a:pt x="56" y="85"/>
                    </a:cubicBezTo>
                    <a:cubicBezTo>
                      <a:pt x="53" y="84"/>
                      <a:pt x="49" y="84"/>
                      <a:pt x="46" y="84"/>
                    </a:cubicBezTo>
                    <a:cubicBezTo>
                      <a:pt x="34" y="84"/>
                      <a:pt x="25" y="87"/>
                      <a:pt x="19" y="89"/>
                    </a:cubicBezTo>
                    <a:cubicBezTo>
                      <a:pt x="16" y="91"/>
                      <a:pt x="16" y="91"/>
                      <a:pt x="16" y="91"/>
                    </a:cubicBezTo>
                    <a:cubicBezTo>
                      <a:pt x="17" y="94"/>
                      <a:pt x="17" y="94"/>
                      <a:pt x="17" y="94"/>
                    </a:cubicBezTo>
                    <a:cubicBezTo>
                      <a:pt x="17" y="96"/>
                      <a:pt x="16" y="98"/>
                      <a:pt x="15" y="100"/>
                    </a:cubicBezTo>
                    <a:cubicBezTo>
                      <a:pt x="13" y="101"/>
                      <a:pt x="11" y="102"/>
                      <a:pt x="9" y="102"/>
                    </a:cubicBezTo>
                    <a:close/>
                    <a:moveTo>
                      <a:pt x="41" y="44"/>
                    </a:moveTo>
                    <a:cubicBezTo>
                      <a:pt x="31" y="44"/>
                      <a:pt x="24" y="51"/>
                      <a:pt x="24" y="60"/>
                    </a:cubicBezTo>
                    <a:cubicBezTo>
                      <a:pt x="24" y="69"/>
                      <a:pt x="31" y="77"/>
                      <a:pt x="41" y="77"/>
                    </a:cubicBezTo>
                    <a:cubicBezTo>
                      <a:pt x="50" y="77"/>
                      <a:pt x="57" y="69"/>
                      <a:pt x="57" y="60"/>
                    </a:cubicBezTo>
                    <a:cubicBezTo>
                      <a:pt x="57" y="51"/>
                      <a:pt x="50" y="44"/>
                      <a:pt x="41" y="4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8" name="Freeform 134"/>
              <p:cNvSpPr/>
              <p:nvPr/>
            </p:nvSpPr>
            <p:spPr bwMode="auto">
              <a:xfrm>
                <a:off x="1861" y="2808"/>
                <a:ext cx="253" cy="247"/>
              </a:xfrm>
              <a:custGeom>
                <a:avLst/>
                <a:gdLst>
                  <a:gd name="T0" fmla="*/ 122 w 147"/>
                  <a:gd name="T1" fmla="*/ 144 h 144"/>
                  <a:gd name="T2" fmla="*/ 92 w 147"/>
                  <a:gd name="T3" fmla="*/ 131 h 144"/>
                  <a:gd name="T4" fmla="*/ 90 w 147"/>
                  <a:gd name="T5" fmla="*/ 123 h 144"/>
                  <a:gd name="T6" fmla="*/ 98 w 147"/>
                  <a:gd name="T7" fmla="*/ 121 h 144"/>
                  <a:gd name="T8" fmla="*/ 124 w 147"/>
                  <a:gd name="T9" fmla="*/ 132 h 144"/>
                  <a:gd name="T10" fmla="*/ 80 w 147"/>
                  <a:gd name="T11" fmla="*/ 67 h 144"/>
                  <a:gd name="T12" fmla="*/ 15 w 147"/>
                  <a:gd name="T13" fmla="*/ 24 h 144"/>
                  <a:gd name="T14" fmla="*/ 59 w 147"/>
                  <a:gd name="T15" fmla="*/ 88 h 144"/>
                  <a:gd name="T16" fmla="*/ 63 w 147"/>
                  <a:gd name="T17" fmla="*/ 92 h 144"/>
                  <a:gd name="T18" fmla="*/ 63 w 147"/>
                  <a:gd name="T19" fmla="*/ 101 h 144"/>
                  <a:gd name="T20" fmla="*/ 54 w 147"/>
                  <a:gd name="T21" fmla="*/ 101 h 144"/>
                  <a:gd name="T22" fmla="*/ 50 w 147"/>
                  <a:gd name="T23" fmla="*/ 97 h 144"/>
                  <a:gd name="T24" fmla="*/ 12 w 147"/>
                  <a:gd name="T25" fmla="*/ 50 h 144"/>
                  <a:gd name="T26" fmla="*/ 7 w 147"/>
                  <a:gd name="T27" fmla="*/ 15 h 144"/>
                  <a:gd name="T28" fmla="*/ 88 w 147"/>
                  <a:gd name="T29" fmla="*/ 59 h 144"/>
                  <a:gd name="T30" fmla="*/ 132 w 147"/>
                  <a:gd name="T31" fmla="*/ 140 h 144"/>
                  <a:gd name="T32" fmla="*/ 122 w 147"/>
                  <a:gd name="T33" fmla="*/ 144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47" h="144">
                    <a:moveTo>
                      <a:pt x="122" y="144"/>
                    </a:moveTo>
                    <a:cubicBezTo>
                      <a:pt x="115" y="144"/>
                      <a:pt x="105" y="140"/>
                      <a:pt x="92" y="131"/>
                    </a:cubicBezTo>
                    <a:cubicBezTo>
                      <a:pt x="89" y="129"/>
                      <a:pt x="88" y="126"/>
                      <a:pt x="90" y="123"/>
                    </a:cubicBezTo>
                    <a:cubicBezTo>
                      <a:pt x="92" y="120"/>
                      <a:pt x="95" y="119"/>
                      <a:pt x="98" y="121"/>
                    </a:cubicBezTo>
                    <a:cubicBezTo>
                      <a:pt x="115" y="132"/>
                      <a:pt x="123" y="132"/>
                      <a:pt x="124" y="132"/>
                    </a:cubicBezTo>
                    <a:cubicBezTo>
                      <a:pt x="126" y="128"/>
                      <a:pt x="116" y="103"/>
                      <a:pt x="80" y="67"/>
                    </a:cubicBezTo>
                    <a:cubicBezTo>
                      <a:pt x="44" y="31"/>
                      <a:pt x="19" y="21"/>
                      <a:pt x="15" y="24"/>
                    </a:cubicBezTo>
                    <a:cubicBezTo>
                      <a:pt x="13" y="27"/>
                      <a:pt x="23" y="52"/>
                      <a:pt x="59" y="88"/>
                    </a:cubicBezTo>
                    <a:cubicBezTo>
                      <a:pt x="60" y="90"/>
                      <a:pt x="61" y="91"/>
                      <a:pt x="63" y="92"/>
                    </a:cubicBezTo>
                    <a:cubicBezTo>
                      <a:pt x="65" y="94"/>
                      <a:pt x="65" y="98"/>
                      <a:pt x="63" y="101"/>
                    </a:cubicBezTo>
                    <a:cubicBezTo>
                      <a:pt x="60" y="103"/>
                      <a:pt x="57" y="103"/>
                      <a:pt x="54" y="101"/>
                    </a:cubicBezTo>
                    <a:cubicBezTo>
                      <a:pt x="53" y="100"/>
                      <a:pt x="52" y="98"/>
                      <a:pt x="50" y="97"/>
                    </a:cubicBezTo>
                    <a:cubicBezTo>
                      <a:pt x="34" y="81"/>
                      <a:pt x="21" y="64"/>
                      <a:pt x="12" y="50"/>
                    </a:cubicBezTo>
                    <a:cubicBezTo>
                      <a:pt x="2" y="33"/>
                      <a:pt x="0" y="21"/>
                      <a:pt x="7" y="15"/>
                    </a:cubicBezTo>
                    <a:cubicBezTo>
                      <a:pt x="22" y="0"/>
                      <a:pt x="65" y="35"/>
                      <a:pt x="88" y="59"/>
                    </a:cubicBezTo>
                    <a:cubicBezTo>
                      <a:pt x="112" y="82"/>
                      <a:pt x="147" y="125"/>
                      <a:pt x="132" y="140"/>
                    </a:cubicBezTo>
                    <a:cubicBezTo>
                      <a:pt x="130" y="143"/>
                      <a:pt x="126" y="144"/>
                      <a:pt x="122" y="14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9" name="Freeform 135"/>
              <p:cNvSpPr/>
              <p:nvPr/>
            </p:nvSpPr>
            <p:spPr bwMode="auto">
              <a:xfrm>
                <a:off x="1949" y="2947"/>
                <a:ext cx="94" cy="91"/>
              </a:xfrm>
              <a:custGeom>
                <a:avLst/>
                <a:gdLst>
                  <a:gd name="T0" fmla="*/ 48 w 55"/>
                  <a:gd name="T1" fmla="*/ 8 h 53"/>
                  <a:gd name="T2" fmla="*/ 29 w 55"/>
                  <a:gd name="T3" fmla="*/ 0 h 53"/>
                  <a:gd name="T4" fmla="*/ 10 w 55"/>
                  <a:gd name="T5" fmla="*/ 8 h 53"/>
                  <a:gd name="T6" fmla="*/ 10 w 55"/>
                  <a:gd name="T7" fmla="*/ 45 h 53"/>
                  <a:gd name="T8" fmla="*/ 29 w 55"/>
                  <a:gd name="T9" fmla="*/ 53 h 53"/>
                  <a:gd name="T10" fmla="*/ 45 w 55"/>
                  <a:gd name="T11" fmla="*/ 48 h 53"/>
                  <a:gd name="T12" fmla="*/ 46 w 55"/>
                  <a:gd name="T13" fmla="*/ 47 h 53"/>
                  <a:gd name="T14" fmla="*/ 48 w 55"/>
                  <a:gd name="T15" fmla="*/ 45 h 53"/>
                  <a:gd name="T16" fmla="*/ 55 w 55"/>
                  <a:gd name="T17" fmla="*/ 26 h 53"/>
                  <a:gd name="T18" fmla="*/ 48 w 55"/>
                  <a:gd name="T19" fmla="*/ 8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5" h="53">
                    <a:moveTo>
                      <a:pt x="48" y="8"/>
                    </a:moveTo>
                    <a:cubicBezTo>
                      <a:pt x="43" y="3"/>
                      <a:pt x="36" y="0"/>
                      <a:pt x="29" y="0"/>
                    </a:cubicBezTo>
                    <a:cubicBezTo>
                      <a:pt x="22" y="0"/>
                      <a:pt x="15" y="3"/>
                      <a:pt x="10" y="8"/>
                    </a:cubicBezTo>
                    <a:cubicBezTo>
                      <a:pt x="0" y="18"/>
                      <a:pt x="0" y="35"/>
                      <a:pt x="10" y="45"/>
                    </a:cubicBezTo>
                    <a:cubicBezTo>
                      <a:pt x="15" y="50"/>
                      <a:pt x="22" y="53"/>
                      <a:pt x="29" y="53"/>
                    </a:cubicBezTo>
                    <a:cubicBezTo>
                      <a:pt x="35" y="53"/>
                      <a:pt x="40" y="51"/>
                      <a:pt x="45" y="48"/>
                    </a:cubicBezTo>
                    <a:cubicBezTo>
                      <a:pt x="45" y="47"/>
                      <a:pt x="46" y="47"/>
                      <a:pt x="46" y="47"/>
                    </a:cubicBezTo>
                    <a:cubicBezTo>
                      <a:pt x="47" y="46"/>
                      <a:pt x="47" y="46"/>
                      <a:pt x="48" y="45"/>
                    </a:cubicBezTo>
                    <a:cubicBezTo>
                      <a:pt x="53" y="40"/>
                      <a:pt x="55" y="34"/>
                      <a:pt x="55" y="26"/>
                    </a:cubicBezTo>
                    <a:cubicBezTo>
                      <a:pt x="55" y="19"/>
                      <a:pt x="53" y="13"/>
                      <a:pt x="48" y="8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80" name="Freeform 136"/>
              <p:cNvSpPr/>
              <p:nvPr/>
            </p:nvSpPr>
            <p:spPr bwMode="auto">
              <a:xfrm>
                <a:off x="2124" y="2710"/>
                <a:ext cx="89" cy="86"/>
              </a:xfrm>
              <a:custGeom>
                <a:avLst/>
                <a:gdLst>
                  <a:gd name="T0" fmla="*/ 33 w 52"/>
                  <a:gd name="T1" fmla="*/ 50 h 50"/>
                  <a:gd name="T2" fmla="*/ 29 w 52"/>
                  <a:gd name="T3" fmla="*/ 49 h 50"/>
                  <a:gd name="T4" fmla="*/ 29 w 52"/>
                  <a:gd name="T5" fmla="*/ 40 h 50"/>
                  <a:gd name="T6" fmla="*/ 33 w 52"/>
                  <a:gd name="T7" fmla="*/ 18 h 50"/>
                  <a:gd name="T8" fmla="*/ 11 w 52"/>
                  <a:gd name="T9" fmla="*/ 22 h 50"/>
                  <a:gd name="T10" fmla="*/ 3 w 52"/>
                  <a:gd name="T11" fmla="*/ 22 h 50"/>
                  <a:gd name="T12" fmla="*/ 3 w 52"/>
                  <a:gd name="T13" fmla="*/ 14 h 50"/>
                  <a:gd name="T14" fmla="*/ 42 w 52"/>
                  <a:gd name="T15" fmla="*/ 9 h 50"/>
                  <a:gd name="T16" fmla="*/ 37 w 52"/>
                  <a:gd name="T17" fmla="*/ 49 h 50"/>
                  <a:gd name="T18" fmla="*/ 33 w 52"/>
                  <a:gd name="T19" fmla="*/ 5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2" h="50">
                    <a:moveTo>
                      <a:pt x="33" y="50"/>
                    </a:moveTo>
                    <a:cubicBezTo>
                      <a:pt x="32" y="50"/>
                      <a:pt x="30" y="50"/>
                      <a:pt x="29" y="49"/>
                    </a:cubicBezTo>
                    <a:cubicBezTo>
                      <a:pt x="27" y="46"/>
                      <a:pt x="27" y="42"/>
                      <a:pt x="29" y="40"/>
                    </a:cubicBezTo>
                    <a:cubicBezTo>
                      <a:pt x="36" y="33"/>
                      <a:pt x="38" y="23"/>
                      <a:pt x="33" y="18"/>
                    </a:cubicBezTo>
                    <a:cubicBezTo>
                      <a:pt x="29" y="13"/>
                      <a:pt x="18" y="15"/>
                      <a:pt x="11" y="22"/>
                    </a:cubicBezTo>
                    <a:cubicBezTo>
                      <a:pt x="9" y="24"/>
                      <a:pt x="5" y="24"/>
                      <a:pt x="3" y="22"/>
                    </a:cubicBezTo>
                    <a:cubicBezTo>
                      <a:pt x="0" y="20"/>
                      <a:pt x="0" y="16"/>
                      <a:pt x="3" y="14"/>
                    </a:cubicBezTo>
                    <a:cubicBezTo>
                      <a:pt x="15" y="2"/>
                      <a:pt x="32" y="0"/>
                      <a:pt x="42" y="9"/>
                    </a:cubicBezTo>
                    <a:cubicBezTo>
                      <a:pt x="52" y="19"/>
                      <a:pt x="50" y="36"/>
                      <a:pt x="37" y="49"/>
                    </a:cubicBezTo>
                    <a:cubicBezTo>
                      <a:pt x="36" y="50"/>
                      <a:pt x="35" y="50"/>
                      <a:pt x="33" y="5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81" name="Freeform 137"/>
              <p:cNvSpPr>
                <a:spLocks noEditPoints="1"/>
              </p:cNvSpPr>
              <p:nvPr/>
            </p:nvSpPr>
            <p:spPr bwMode="auto">
              <a:xfrm>
                <a:off x="1882" y="2722"/>
                <a:ext cx="319" cy="317"/>
              </a:xfrm>
              <a:custGeom>
                <a:avLst/>
                <a:gdLst>
                  <a:gd name="T0" fmla="*/ 185 w 186"/>
                  <a:gd name="T1" fmla="*/ 57 h 185"/>
                  <a:gd name="T2" fmla="*/ 165 w 186"/>
                  <a:gd name="T3" fmla="*/ 20 h 185"/>
                  <a:gd name="T4" fmla="*/ 124 w 186"/>
                  <a:gd name="T5" fmla="*/ 0 h 185"/>
                  <a:gd name="T6" fmla="*/ 94 w 186"/>
                  <a:gd name="T7" fmla="*/ 13 h 185"/>
                  <a:gd name="T8" fmla="*/ 94 w 186"/>
                  <a:gd name="T9" fmla="*/ 13 h 185"/>
                  <a:gd name="T10" fmla="*/ 3 w 186"/>
                  <a:gd name="T11" fmla="*/ 63 h 185"/>
                  <a:gd name="T12" fmla="*/ 0 w 186"/>
                  <a:gd name="T13" fmla="*/ 66 h 185"/>
                  <a:gd name="T14" fmla="*/ 1 w 186"/>
                  <a:gd name="T15" fmla="*/ 70 h 185"/>
                  <a:gd name="T16" fmla="*/ 4 w 186"/>
                  <a:gd name="T17" fmla="*/ 71 h 185"/>
                  <a:gd name="T18" fmla="*/ 69 w 186"/>
                  <a:gd name="T19" fmla="*/ 116 h 185"/>
                  <a:gd name="T20" fmla="*/ 114 w 186"/>
                  <a:gd name="T21" fmla="*/ 181 h 185"/>
                  <a:gd name="T22" fmla="*/ 115 w 186"/>
                  <a:gd name="T23" fmla="*/ 184 h 185"/>
                  <a:gd name="T24" fmla="*/ 115 w 186"/>
                  <a:gd name="T25" fmla="*/ 184 h 185"/>
                  <a:gd name="T26" fmla="*/ 118 w 186"/>
                  <a:gd name="T27" fmla="*/ 185 h 185"/>
                  <a:gd name="T28" fmla="*/ 119 w 186"/>
                  <a:gd name="T29" fmla="*/ 185 h 185"/>
                  <a:gd name="T30" fmla="*/ 122 w 186"/>
                  <a:gd name="T31" fmla="*/ 182 h 185"/>
                  <a:gd name="T32" fmla="*/ 172 w 186"/>
                  <a:gd name="T33" fmla="*/ 92 h 185"/>
                  <a:gd name="T34" fmla="*/ 173 w 186"/>
                  <a:gd name="T35" fmla="*/ 91 h 185"/>
                  <a:gd name="T36" fmla="*/ 185 w 186"/>
                  <a:gd name="T37" fmla="*/ 57 h 185"/>
                  <a:gd name="T38" fmla="*/ 140 w 186"/>
                  <a:gd name="T39" fmla="*/ 35 h 185"/>
                  <a:gd name="T40" fmla="*/ 135 w 186"/>
                  <a:gd name="T41" fmla="*/ 37 h 185"/>
                  <a:gd name="T42" fmla="*/ 108 w 186"/>
                  <a:gd name="T43" fmla="*/ 47 h 185"/>
                  <a:gd name="T44" fmla="*/ 70 w 186"/>
                  <a:gd name="T45" fmla="*/ 73 h 185"/>
                  <a:gd name="T46" fmla="*/ 68 w 186"/>
                  <a:gd name="T47" fmla="*/ 74 h 185"/>
                  <a:gd name="T48" fmla="*/ 64 w 186"/>
                  <a:gd name="T49" fmla="*/ 71 h 185"/>
                  <a:gd name="T50" fmla="*/ 66 w 186"/>
                  <a:gd name="T51" fmla="*/ 66 h 185"/>
                  <a:gd name="T52" fmla="*/ 102 w 186"/>
                  <a:gd name="T53" fmla="*/ 42 h 185"/>
                  <a:gd name="T54" fmla="*/ 138 w 186"/>
                  <a:gd name="T55" fmla="*/ 30 h 185"/>
                  <a:gd name="T56" fmla="*/ 140 w 186"/>
                  <a:gd name="T57" fmla="*/ 35 h 1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86" h="185">
                    <a:moveTo>
                      <a:pt x="185" y="57"/>
                    </a:moveTo>
                    <a:cubicBezTo>
                      <a:pt x="183" y="44"/>
                      <a:pt x="177" y="31"/>
                      <a:pt x="165" y="20"/>
                    </a:cubicBezTo>
                    <a:cubicBezTo>
                      <a:pt x="153" y="7"/>
                      <a:pt x="138" y="0"/>
                      <a:pt x="124" y="0"/>
                    </a:cubicBezTo>
                    <a:cubicBezTo>
                      <a:pt x="112" y="0"/>
                      <a:pt x="102" y="5"/>
                      <a:pt x="94" y="13"/>
                    </a:cubicBezTo>
                    <a:cubicBezTo>
                      <a:pt x="94" y="13"/>
                      <a:pt x="94" y="13"/>
                      <a:pt x="94" y="13"/>
                    </a:cubicBezTo>
                    <a:cubicBezTo>
                      <a:pt x="87" y="20"/>
                      <a:pt x="49" y="57"/>
                      <a:pt x="3" y="63"/>
                    </a:cubicBezTo>
                    <a:cubicBezTo>
                      <a:pt x="2" y="64"/>
                      <a:pt x="1" y="65"/>
                      <a:pt x="0" y="66"/>
                    </a:cubicBezTo>
                    <a:cubicBezTo>
                      <a:pt x="0" y="68"/>
                      <a:pt x="0" y="69"/>
                      <a:pt x="1" y="70"/>
                    </a:cubicBezTo>
                    <a:cubicBezTo>
                      <a:pt x="2" y="71"/>
                      <a:pt x="3" y="72"/>
                      <a:pt x="4" y="71"/>
                    </a:cubicBezTo>
                    <a:cubicBezTo>
                      <a:pt x="15" y="71"/>
                      <a:pt x="40" y="87"/>
                      <a:pt x="69" y="116"/>
                    </a:cubicBezTo>
                    <a:cubicBezTo>
                      <a:pt x="99" y="145"/>
                      <a:pt x="114" y="171"/>
                      <a:pt x="114" y="181"/>
                    </a:cubicBezTo>
                    <a:cubicBezTo>
                      <a:pt x="114" y="182"/>
                      <a:pt x="114" y="183"/>
                      <a:pt x="115" y="184"/>
                    </a:cubicBezTo>
                    <a:cubicBezTo>
                      <a:pt x="115" y="184"/>
                      <a:pt x="115" y="184"/>
                      <a:pt x="115" y="184"/>
                    </a:cubicBezTo>
                    <a:cubicBezTo>
                      <a:pt x="116" y="185"/>
                      <a:pt x="117" y="185"/>
                      <a:pt x="118" y="185"/>
                    </a:cubicBezTo>
                    <a:cubicBezTo>
                      <a:pt x="118" y="185"/>
                      <a:pt x="119" y="185"/>
                      <a:pt x="119" y="185"/>
                    </a:cubicBezTo>
                    <a:cubicBezTo>
                      <a:pt x="121" y="185"/>
                      <a:pt x="122" y="183"/>
                      <a:pt x="122" y="182"/>
                    </a:cubicBezTo>
                    <a:cubicBezTo>
                      <a:pt x="128" y="137"/>
                      <a:pt x="165" y="99"/>
                      <a:pt x="172" y="92"/>
                    </a:cubicBezTo>
                    <a:cubicBezTo>
                      <a:pt x="172" y="91"/>
                      <a:pt x="172" y="91"/>
                      <a:pt x="173" y="91"/>
                    </a:cubicBezTo>
                    <a:cubicBezTo>
                      <a:pt x="181" y="82"/>
                      <a:pt x="186" y="70"/>
                      <a:pt x="185" y="57"/>
                    </a:cubicBezTo>
                    <a:close/>
                    <a:moveTo>
                      <a:pt x="140" y="35"/>
                    </a:moveTo>
                    <a:cubicBezTo>
                      <a:pt x="139" y="37"/>
                      <a:pt x="137" y="38"/>
                      <a:pt x="135" y="37"/>
                    </a:cubicBezTo>
                    <a:cubicBezTo>
                      <a:pt x="131" y="35"/>
                      <a:pt x="120" y="35"/>
                      <a:pt x="108" y="47"/>
                    </a:cubicBezTo>
                    <a:cubicBezTo>
                      <a:pt x="94" y="62"/>
                      <a:pt x="71" y="73"/>
                      <a:pt x="70" y="73"/>
                    </a:cubicBezTo>
                    <a:cubicBezTo>
                      <a:pt x="69" y="74"/>
                      <a:pt x="69" y="74"/>
                      <a:pt x="68" y="74"/>
                    </a:cubicBezTo>
                    <a:cubicBezTo>
                      <a:pt x="66" y="74"/>
                      <a:pt x="65" y="73"/>
                      <a:pt x="64" y="71"/>
                    </a:cubicBezTo>
                    <a:cubicBezTo>
                      <a:pt x="63" y="69"/>
                      <a:pt x="64" y="67"/>
                      <a:pt x="66" y="66"/>
                    </a:cubicBezTo>
                    <a:cubicBezTo>
                      <a:pt x="67" y="66"/>
                      <a:pt x="90" y="55"/>
                      <a:pt x="102" y="42"/>
                    </a:cubicBezTo>
                    <a:cubicBezTo>
                      <a:pt x="117" y="27"/>
                      <a:pt x="132" y="26"/>
                      <a:pt x="138" y="30"/>
                    </a:cubicBezTo>
                    <a:cubicBezTo>
                      <a:pt x="140" y="31"/>
                      <a:pt x="141" y="33"/>
                      <a:pt x="140" y="35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82" name="Freeform 138"/>
              <p:cNvSpPr/>
              <p:nvPr/>
            </p:nvSpPr>
            <p:spPr bwMode="auto">
              <a:xfrm>
                <a:off x="6936" y="2741"/>
                <a:ext cx="285" cy="247"/>
              </a:xfrm>
              <a:custGeom>
                <a:avLst/>
                <a:gdLst>
                  <a:gd name="T0" fmla="*/ 164 w 166"/>
                  <a:gd name="T1" fmla="*/ 12 h 144"/>
                  <a:gd name="T2" fmla="*/ 123 w 166"/>
                  <a:gd name="T3" fmla="*/ 0 h 144"/>
                  <a:gd name="T4" fmla="*/ 83 w 166"/>
                  <a:gd name="T5" fmla="*/ 11 h 144"/>
                  <a:gd name="T6" fmla="*/ 44 w 166"/>
                  <a:gd name="T7" fmla="*/ 0 h 144"/>
                  <a:gd name="T8" fmla="*/ 2 w 166"/>
                  <a:gd name="T9" fmla="*/ 12 h 144"/>
                  <a:gd name="T10" fmla="*/ 0 w 166"/>
                  <a:gd name="T11" fmla="*/ 15 h 144"/>
                  <a:gd name="T12" fmla="*/ 0 w 166"/>
                  <a:gd name="T13" fmla="*/ 140 h 144"/>
                  <a:gd name="T14" fmla="*/ 2 w 166"/>
                  <a:gd name="T15" fmla="*/ 143 h 144"/>
                  <a:gd name="T16" fmla="*/ 6 w 166"/>
                  <a:gd name="T17" fmla="*/ 143 h 144"/>
                  <a:gd name="T18" fmla="*/ 44 w 166"/>
                  <a:gd name="T19" fmla="*/ 132 h 144"/>
                  <a:gd name="T20" fmla="*/ 81 w 166"/>
                  <a:gd name="T21" fmla="*/ 143 h 144"/>
                  <a:gd name="T22" fmla="*/ 81 w 166"/>
                  <a:gd name="T23" fmla="*/ 143 h 144"/>
                  <a:gd name="T24" fmla="*/ 81 w 166"/>
                  <a:gd name="T25" fmla="*/ 143 h 144"/>
                  <a:gd name="T26" fmla="*/ 82 w 166"/>
                  <a:gd name="T27" fmla="*/ 143 h 144"/>
                  <a:gd name="T28" fmla="*/ 82 w 166"/>
                  <a:gd name="T29" fmla="*/ 144 h 144"/>
                  <a:gd name="T30" fmla="*/ 83 w 166"/>
                  <a:gd name="T31" fmla="*/ 144 h 144"/>
                  <a:gd name="T32" fmla="*/ 83 w 166"/>
                  <a:gd name="T33" fmla="*/ 144 h 144"/>
                  <a:gd name="T34" fmla="*/ 83 w 166"/>
                  <a:gd name="T35" fmla="*/ 144 h 144"/>
                  <a:gd name="T36" fmla="*/ 84 w 166"/>
                  <a:gd name="T37" fmla="*/ 144 h 144"/>
                  <a:gd name="T38" fmla="*/ 84 w 166"/>
                  <a:gd name="T39" fmla="*/ 144 h 144"/>
                  <a:gd name="T40" fmla="*/ 85 w 166"/>
                  <a:gd name="T41" fmla="*/ 143 h 144"/>
                  <a:gd name="T42" fmla="*/ 85 w 166"/>
                  <a:gd name="T43" fmla="*/ 143 h 144"/>
                  <a:gd name="T44" fmla="*/ 85 w 166"/>
                  <a:gd name="T45" fmla="*/ 143 h 144"/>
                  <a:gd name="T46" fmla="*/ 85 w 166"/>
                  <a:gd name="T47" fmla="*/ 143 h 144"/>
                  <a:gd name="T48" fmla="*/ 123 w 166"/>
                  <a:gd name="T49" fmla="*/ 132 h 144"/>
                  <a:gd name="T50" fmla="*/ 160 w 166"/>
                  <a:gd name="T51" fmla="*/ 143 h 144"/>
                  <a:gd name="T52" fmla="*/ 162 w 166"/>
                  <a:gd name="T53" fmla="*/ 144 h 144"/>
                  <a:gd name="T54" fmla="*/ 164 w 166"/>
                  <a:gd name="T55" fmla="*/ 143 h 144"/>
                  <a:gd name="T56" fmla="*/ 166 w 166"/>
                  <a:gd name="T57" fmla="*/ 140 h 144"/>
                  <a:gd name="T58" fmla="*/ 166 w 166"/>
                  <a:gd name="T59" fmla="*/ 15 h 144"/>
                  <a:gd name="T60" fmla="*/ 164 w 166"/>
                  <a:gd name="T61" fmla="*/ 12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66" h="144">
                    <a:moveTo>
                      <a:pt x="164" y="12"/>
                    </a:moveTo>
                    <a:cubicBezTo>
                      <a:pt x="151" y="4"/>
                      <a:pt x="137" y="0"/>
                      <a:pt x="123" y="0"/>
                    </a:cubicBezTo>
                    <a:cubicBezTo>
                      <a:pt x="109" y="0"/>
                      <a:pt x="95" y="3"/>
                      <a:pt x="83" y="11"/>
                    </a:cubicBezTo>
                    <a:cubicBezTo>
                      <a:pt x="71" y="3"/>
                      <a:pt x="57" y="0"/>
                      <a:pt x="44" y="0"/>
                    </a:cubicBezTo>
                    <a:cubicBezTo>
                      <a:pt x="29" y="0"/>
                      <a:pt x="15" y="4"/>
                      <a:pt x="2" y="12"/>
                    </a:cubicBezTo>
                    <a:cubicBezTo>
                      <a:pt x="1" y="13"/>
                      <a:pt x="0" y="14"/>
                      <a:pt x="0" y="15"/>
                    </a:cubicBezTo>
                    <a:cubicBezTo>
                      <a:pt x="0" y="140"/>
                      <a:pt x="0" y="140"/>
                      <a:pt x="0" y="140"/>
                    </a:cubicBezTo>
                    <a:cubicBezTo>
                      <a:pt x="0" y="141"/>
                      <a:pt x="1" y="143"/>
                      <a:pt x="2" y="143"/>
                    </a:cubicBezTo>
                    <a:cubicBezTo>
                      <a:pt x="3" y="144"/>
                      <a:pt x="5" y="144"/>
                      <a:pt x="6" y="143"/>
                    </a:cubicBezTo>
                    <a:cubicBezTo>
                      <a:pt x="18" y="136"/>
                      <a:pt x="31" y="132"/>
                      <a:pt x="44" y="132"/>
                    </a:cubicBezTo>
                    <a:cubicBezTo>
                      <a:pt x="57" y="132"/>
                      <a:pt x="69" y="136"/>
                      <a:pt x="81" y="143"/>
                    </a:cubicBezTo>
                    <a:cubicBezTo>
                      <a:pt x="81" y="143"/>
                      <a:pt x="81" y="143"/>
                      <a:pt x="81" y="143"/>
                    </a:cubicBezTo>
                    <a:cubicBezTo>
                      <a:pt x="81" y="143"/>
                      <a:pt x="81" y="143"/>
                      <a:pt x="81" y="143"/>
                    </a:cubicBezTo>
                    <a:cubicBezTo>
                      <a:pt x="81" y="143"/>
                      <a:pt x="81" y="143"/>
                      <a:pt x="82" y="143"/>
                    </a:cubicBezTo>
                    <a:cubicBezTo>
                      <a:pt x="82" y="143"/>
                      <a:pt x="82" y="144"/>
                      <a:pt x="82" y="144"/>
                    </a:cubicBezTo>
                    <a:cubicBezTo>
                      <a:pt x="82" y="144"/>
                      <a:pt x="82" y="144"/>
                      <a:pt x="83" y="144"/>
                    </a:cubicBezTo>
                    <a:cubicBezTo>
                      <a:pt x="83" y="144"/>
                      <a:pt x="83" y="144"/>
                      <a:pt x="83" y="144"/>
                    </a:cubicBezTo>
                    <a:cubicBezTo>
                      <a:pt x="83" y="144"/>
                      <a:pt x="83" y="144"/>
                      <a:pt x="83" y="144"/>
                    </a:cubicBezTo>
                    <a:cubicBezTo>
                      <a:pt x="83" y="144"/>
                      <a:pt x="83" y="144"/>
                      <a:pt x="84" y="144"/>
                    </a:cubicBezTo>
                    <a:cubicBezTo>
                      <a:pt x="84" y="144"/>
                      <a:pt x="84" y="144"/>
                      <a:pt x="84" y="144"/>
                    </a:cubicBezTo>
                    <a:cubicBezTo>
                      <a:pt x="84" y="144"/>
                      <a:pt x="84" y="143"/>
                      <a:pt x="85" y="143"/>
                    </a:cubicBezTo>
                    <a:cubicBezTo>
                      <a:pt x="85" y="143"/>
                      <a:pt x="85" y="143"/>
                      <a:pt x="85" y="143"/>
                    </a:cubicBezTo>
                    <a:cubicBezTo>
                      <a:pt x="85" y="143"/>
                      <a:pt x="85" y="143"/>
                      <a:pt x="85" y="143"/>
                    </a:cubicBezTo>
                    <a:cubicBezTo>
                      <a:pt x="85" y="143"/>
                      <a:pt x="85" y="143"/>
                      <a:pt x="85" y="143"/>
                    </a:cubicBezTo>
                    <a:cubicBezTo>
                      <a:pt x="97" y="136"/>
                      <a:pt x="110" y="132"/>
                      <a:pt x="123" y="132"/>
                    </a:cubicBezTo>
                    <a:cubicBezTo>
                      <a:pt x="136" y="132"/>
                      <a:pt x="149" y="136"/>
                      <a:pt x="160" y="143"/>
                    </a:cubicBezTo>
                    <a:cubicBezTo>
                      <a:pt x="161" y="144"/>
                      <a:pt x="161" y="144"/>
                      <a:pt x="162" y="144"/>
                    </a:cubicBezTo>
                    <a:cubicBezTo>
                      <a:pt x="163" y="144"/>
                      <a:pt x="163" y="144"/>
                      <a:pt x="164" y="143"/>
                    </a:cubicBezTo>
                    <a:cubicBezTo>
                      <a:pt x="165" y="143"/>
                      <a:pt x="166" y="141"/>
                      <a:pt x="166" y="140"/>
                    </a:cubicBezTo>
                    <a:cubicBezTo>
                      <a:pt x="166" y="15"/>
                      <a:pt x="166" y="15"/>
                      <a:pt x="166" y="15"/>
                    </a:cubicBezTo>
                    <a:cubicBezTo>
                      <a:pt x="166" y="14"/>
                      <a:pt x="165" y="13"/>
                      <a:pt x="164" y="1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83" name="Freeform 139"/>
              <p:cNvSpPr/>
              <p:nvPr/>
            </p:nvSpPr>
            <p:spPr bwMode="auto">
              <a:xfrm>
                <a:off x="6912" y="2771"/>
                <a:ext cx="174" cy="260"/>
              </a:xfrm>
              <a:custGeom>
                <a:avLst/>
                <a:gdLst>
                  <a:gd name="T0" fmla="*/ 97 w 101"/>
                  <a:gd name="T1" fmla="*/ 151 h 151"/>
                  <a:gd name="T2" fmla="*/ 96 w 101"/>
                  <a:gd name="T3" fmla="*/ 151 h 151"/>
                  <a:gd name="T4" fmla="*/ 3 w 101"/>
                  <a:gd name="T5" fmla="*/ 134 h 151"/>
                  <a:gd name="T6" fmla="*/ 0 w 101"/>
                  <a:gd name="T7" fmla="*/ 130 h 151"/>
                  <a:gd name="T8" fmla="*/ 0 w 101"/>
                  <a:gd name="T9" fmla="*/ 9 h 151"/>
                  <a:gd name="T10" fmla="*/ 3 w 101"/>
                  <a:gd name="T11" fmla="*/ 5 h 151"/>
                  <a:gd name="T12" fmla="*/ 17 w 101"/>
                  <a:gd name="T13" fmla="*/ 0 h 151"/>
                  <a:gd name="T14" fmla="*/ 22 w 101"/>
                  <a:gd name="T15" fmla="*/ 3 h 151"/>
                  <a:gd name="T16" fmla="*/ 19 w 101"/>
                  <a:gd name="T17" fmla="*/ 8 h 151"/>
                  <a:gd name="T18" fmla="*/ 8 w 101"/>
                  <a:gd name="T19" fmla="*/ 12 h 151"/>
                  <a:gd name="T20" fmla="*/ 8 w 101"/>
                  <a:gd name="T21" fmla="*/ 127 h 151"/>
                  <a:gd name="T22" fmla="*/ 98 w 101"/>
                  <a:gd name="T23" fmla="*/ 143 h 151"/>
                  <a:gd name="T24" fmla="*/ 101 w 101"/>
                  <a:gd name="T25" fmla="*/ 147 h 151"/>
                  <a:gd name="T26" fmla="*/ 97 w 101"/>
                  <a:gd name="T27" fmla="*/ 151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01" h="151">
                    <a:moveTo>
                      <a:pt x="97" y="151"/>
                    </a:moveTo>
                    <a:cubicBezTo>
                      <a:pt x="97" y="151"/>
                      <a:pt x="97" y="151"/>
                      <a:pt x="96" y="151"/>
                    </a:cubicBezTo>
                    <a:cubicBezTo>
                      <a:pt x="3" y="134"/>
                      <a:pt x="3" y="134"/>
                      <a:pt x="3" y="134"/>
                    </a:cubicBezTo>
                    <a:cubicBezTo>
                      <a:pt x="1" y="134"/>
                      <a:pt x="0" y="132"/>
                      <a:pt x="0" y="130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8"/>
                      <a:pt x="1" y="6"/>
                      <a:pt x="3" y="5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9" y="0"/>
                      <a:pt x="21" y="1"/>
                      <a:pt x="22" y="3"/>
                    </a:cubicBezTo>
                    <a:cubicBezTo>
                      <a:pt x="23" y="5"/>
                      <a:pt x="21" y="7"/>
                      <a:pt x="19" y="8"/>
                    </a:cubicBezTo>
                    <a:cubicBezTo>
                      <a:pt x="8" y="12"/>
                      <a:pt x="8" y="12"/>
                      <a:pt x="8" y="12"/>
                    </a:cubicBezTo>
                    <a:cubicBezTo>
                      <a:pt x="8" y="127"/>
                      <a:pt x="8" y="127"/>
                      <a:pt x="8" y="127"/>
                    </a:cubicBezTo>
                    <a:cubicBezTo>
                      <a:pt x="98" y="143"/>
                      <a:pt x="98" y="143"/>
                      <a:pt x="98" y="143"/>
                    </a:cubicBezTo>
                    <a:cubicBezTo>
                      <a:pt x="100" y="143"/>
                      <a:pt x="101" y="145"/>
                      <a:pt x="101" y="147"/>
                    </a:cubicBezTo>
                    <a:cubicBezTo>
                      <a:pt x="101" y="149"/>
                      <a:pt x="99" y="151"/>
                      <a:pt x="97" y="15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84" name="Freeform 140"/>
              <p:cNvSpPr/>
              <p:nvPr/>
            </p:nvSpPr>
            <p:spPr bwMode="auto">
              <a:xfrm>
                <a:off x="7072" y="2771"/>
                <a:ext cx="173" cy="260"/>
              </a:xfrm>
              <a:custGeom>
                <a:avLst/>
                <a:gdLst>
                  <a:gd name="T0" fmla="*/ 4 w 101"/>
                  <a:gd name="T1" fmla="*/ 151 h 151"/>
                  <a:gd name="T2" fmla="*/ 0 w 101"/>
                  <a:gd name="T3" fmla="*/ 147 h 151"/>
                  <a:gd name="T4" fmla="*/ 3 w 101"/>
                  <a:gd name="T5" fmla="*/ 143 h 151"/>
                  <a:gd name="T6" fmla="*/ 93 w 101"/>
                  <a:gd name="T7" fmla="*/ 127 h 151"/>
                  <a:gd name="T8" fmla="*/ 93 w 101"/>
                  <a:gd name="T9" fmla="*/ 12 h 151"/>
                  <a:gd name="T10" fmla="*/ 82 w 101"/>
                  <a:gd name="T11" fmla="*/ 8 h 151"/>
                  <a:gd name="T12" fmla="*/ 79 w 101"/>
                  <a:gd name="T13" fmla="*/ 3 h 151"/>
                  <a:gd name="T14" fmla="*/ 85 w 101"/>
                  <a:gd name="T15" fmla="*/ 0 h 151"/>
                  <a:gd name="T16" fmla="*/ 98 w 101"/>
                  <a:gd name="T17" fmla="*/ 5 h 151"/>
                  <a:gd name="T18" fmla="*/ 101 w 101"/>
                  <a:gd name="T19" fmla="*/ 9 h 151"/>
                  <a:gd name="T20" fmla="*/ 101 w 101"/>
                  <a:gd name="T21" fmla="*/ 130 h 151"/>
                  <a:gd name="T22" fmla="*/ 98 w 101"/>
                  <a:gd name="T23" fmla="*/ 134 h 151"/>
                  <a:gd name="T24" fmla="*/ 5 w 101"/>
                  <a:gd name="T25" fmla="*/ 151 h 151"/>
                  <a:gd name="T26" fmla="*/ 4 w 101"/>
                  <a:gd name="T27" fmla="*/ 151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01" h="151">
                    <a:moveTo>
                      <a:pt x="4" y="151"/>
                    </a:moveTo>
                    <a:cubicBezTo>
                      <a:pt x="2" y="151"/>
                      <a:pt x="0" y="149"/>
                      <a:pt x="0" y="147"/>
                    </a:cubicBezTo>
                    <a:cubicBezTo>
                      <a:pt x="0" y="145"/>
                      <a:pt x="1" y="143"/>
                      <a:pt x="3" y="143"/>
                    </a:cubicBezTo>
                    <a:cubicBezTo>
                      <a:pt x="93" y="127"/>
                      <a:pt x="93" y="127"/>
                      <a:pt x="93" y="127"/>
                    </a:cubicBezTo>
                    <a:cubicBezTo>
                      <a:pt x="93" y="12"/>
                      <a:pt x="93" y="12"/>
                      <a:pt x="93" y="12"/>
                    </a:cubicBezTo>
                    <a:cubicBezTo>
                      <a:pt x="82" y="8"/>
                      <a:pt x="82" y="8"/>
                      <a:pt x="82" y="8"/>
                    </a:cubicBezTo>
                    <a:cubicBezTo>
                      <a:pt x="80" y="7"/>
                      <a:pt x="79" y="5"/>
                      <a:pt x="79" y="3"/>
                    </a:cubicBezTo>
                    <a:cubicBezTo>
                      <a:pt x="80" y="1"/>
                      <a:pt x="82" y="0"/>
                      <a:pt x="85" y="0"/>
                    </a:cubicBezTo>
                    <a:cubicBezTo>
                      <a:pt x="98" y="5"/>
                      <a:pt x="98" y="5"/>
                      <a:pt x="98" y="5"/>
                    </a:cubicBezTo>
                    <a:cubicBezTo>
                      <a:pt x="100" y="6"/>
                      <a:pt x="101" y="8"/>
                      <a:pt x="101" y="9"/>
                    </a:cubicBezTo>
                    <a:cubicBezTo>
                      <a:pt x="101" y="130"/>
                      <a:pt x="101" y="130"/>
                      <a:pt x="101" y="130"/>
                    </a:cubicBezTo>
                    <a:cubicBezTo>
                      <a:pt x="101" y="132"/>
                      <a:pt x="100" y="134"/>
                      <a:pt x="98" y="134"/>
                    </a:cubicBezTo>
                    <a:cubicBezTo>
                      <a:pt x="5" y="151"/>
                      <a:pt x="5" y="151"/>
                      <a:pt x="5" y="151"/>
                    </a:cubicBezTo>
                    <a:cubicBezTo>
                      <a:pt x="5" y="151"/>
                      <a:pt x="4" y="151"/>
                      <a:pt x="4" y="15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85" name="Freeform 141"/>
              <p:cNvSpPr/>
              <p:nvPr/>
            </p:nvSpPr>
            <p:spPr bwMode="auto">
              <a:xfrm>
                <a:off x="6193" y="2816"/>
                <a:ext cx="256" cy="203"/>
              </a:xfrm>
              <a:custGeom>
                <a:avLst/>
                <a:gdLst>
                  <a:gd name="T0" fmla="*/ 145 w 149"/>
                  <a:gd name="T1" fmla="*/ 63 h 118"/>
                  <a:gd name="T2" fmla="*/ 141 w 149"/>
                  <a:gd name="T3" fmla="*/ 67 h 118"/>
                  <a:gd name="T4" fmla="*/ 141 w 149"/>
                  <a:gd name="T5" fmla="*/ 98 h 118"/>
                  <a:gd name="T6" fmla="*/ 74 w 149"/>
                  <a:gd name="T7" fmla="*/ 110 h 118"/>
                  <a:gd name="T8" fmla="*/ 8 w 149"/>
                  <a:gd name="T9" fmla="*/ 98 h 118"/>
                  <a:gd name="T10" fmla="*/ 8 w 149"/>
                  <a:gd name="T11" fmla="*/ 12 h 118"/>
                  <a:gd name="T12" fmla="*/ 16 w 149"/>
                  <a:gd name="T13" fmla="*/ 9 h 118"/>
                  <a:gd name="T14" fmla="*/ 18 w 149"/>
                  <a:gd name="T15" fmla="*/ 4 h 118"/>
                  <a:gd name="T16" fmla="*/ 13 w 149"/>
                  <a:gd name="T17" fmla="*/ 1 h 118"/>
                  <a:gd name="T18" fmla="*/ 2 w 149"/>
                  <a:gd name="T19" fmla="*/ 5 h 118"/>
                  <a:gd name="T20" fmla="*/ 0 w 149"/>
                  <a:gd name="T21" fmla="*/ 9 h 118"/>
                  <a:gd name="T22" fmla="*/ 0 w 149"/>
                  <a:gd name="T23" fmla="*/ 101 h 118"/>
                  <a:gd name="T24" fmla="*/ 3 w 149"/>
                  <a:gd name="T25" fmla="*/ 105 h 118"/>
                  <a:gd name="T26" fmla="*/ 74 w 149"/>
                  <a:gd name="T27" fmla="*/ 118 h 118"/>
                  <a:gd name="T28" fmla="*/ 74 w 149"/>
                  <a:gd name="T29" fmla="*/ 118 h 118"/>
                  <a:gd name="T30" fmla="*/ 74 w 149"/>
                  <a:gd name="T31" fmla="*/ 118 h 118"/>
                  <a:gd name="T32" fmla="*/ 74 w 149"/>
                  <a:gd name="T33" fmla="*/ 118 h 118"/>
                  <a:gd name="T34" fmla="*/ 74 w 149"/>
                  <a:gd name="T35" fmla="*/ 118 h 118"/>
                  <a:gd name="T36" fmla="*/ 74 w 149"/>
                  <a:gd name="T37" fmla="*/ 118 h 118"/>
                  <a:gd name="T38" fmla="*/ 75 w 149"/>
                  <a:gd name="T39" fmla="*/ 118 h 118"/>
                  <a:gd name="T40" fmla="*/ 146 w 149"/>
                  <a:gd name="T41" fmla="*/ 105 h 118"/>
                  <a:gd name="T42" fmla="*/ 149 w 149"/>
                  <a:gd name="T43" fmla="*/ 101 h 118"/>
                  <a:gd name="T44" fmla="*/ 149 w 149"/>
                  <a:gd name="T45" fmla="*/ 67 h 118"/>
                  <a:gd name="T46" fmla="*/ 145 w 149"/>
                  <a:gd name="T47" fmla="*/ 63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49" h="118">
                    <a:moveTo>
                      <a:pt x="145" y="63"/>
                    </a:moveTo>
                    <a:cubicBezTo>
                      <a:pt x="143" y="63"/>
                      <a:pt x="141" y="65"/>
                      <a:pt x="141" y="67"/>
                    </a:cubicBezTo>
                    <a:cubicBezTo>
                      <a:pt x="141" y="98"/>
                      <a:pt x="141" y="98"/>
                      <a:pt x="141" y="98"/>
                    </a:cubicBezTo>
                    <a:cubicBezTo>
                      <a:pt x="74" y="110"/>
                      <a:pt x="74" y="110"/>
                      <a:pt x="74" y="110"/>
                    </a:cubicBezTo>
                    <a:cubicBezTo>
                      <a:pt x="8" y="98"/>
                      <a:pt x="8" y="98"/>
                      <a:pt x="8" y="98"/>
                    </a:cubicBezTo>
                    <a:cubicBezTo>
                      <a:pt x="8" y="12"/>
                      <a:pt x="8" y="12"/>
                      <a:pt x="8" y="12"/>
                    </a:cubicBezTo>
                    <a:cubicBezTo>
                      <a:pt x="16" y="9"/>
                      <a:pt x="16" y="9"/>
                      <a:pt x="16" y="9"/>
                    </a:cubicBezTo>
                    <a:cubicBezTo>
                      <a:pt x="18" y="8"/>
                      <a:pt x="19" y="6"/>
                      <a:pt x="18" y="4"/>
                    </a:cubicBezTo>
                    <a:cubicBezTo>
                      <a:pt x="17" y="2"/>
                      <a:pt x="15" y="0"/>
                      <a:pt x="13" y="1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1" y="6"/>
                      <a:pt x="0" y="7"/>
                      <a:pt x="0" y="9"/>
                    </a:cubicBezTo>
                    <a:cubicBezTo>
                      <a:pt x="0" y="101"/>
                      <a:pt x="0" y="101"/>
                      <a:pt x="0" y="101"/>
                    </a:cubicBezTo>
                    <a:cubicBezTo>
                      <a:pt x="0" y="103"/>
                      <a:pt x="1" y="105"/>
                      <a:pt x="3" y="105"/>
                    </a:cubicBezTo>
                    <a:cubicBezTo>
                      <a:pt x="74" y="118"/>
                      <a:pt x="74" y="118"/>
                      <a:pt x="74" y="118"/>
                    </a:cubicBezTo>
                    <a:cubicBezTo>
                      <a:pt x="74" y="118"/>
                      <a:pt x="74" y="118"/>
                      <a:pt x="74" y="118"/>
                    </a:cubicBezTo>
                    <a:cubicBezTo>
                      <a:pt x="74" y="118"/>
                      <a:pt x="74" y="118"/>
                      <a:pt x="74" y="118"/>
                    </a:cubicBezTo>
                    <a:cubicBezTo>
                      <a:pt x="74" y="118"/>
                      <a:pt x="74" y="118"/>
                      <a:pt x="74" y="118"/>
                    </a:cubicBezTo>
                    <a:cubicBezTo>
                      <a:pt x="74" y="118"/>
                      <a:pt x="74" y="118"/>
                      <a:pt x="74" y="118"/>
                    </a:cubicBezTo>
                    <a:cubicBezTo>
                      <a:pt x="74" y="118"/>
                      <a:pt x="74" y="118"/>
                      <a:pt x="74" y="118"/>
                    </a:cubicBezTo>
                    <a:cubicBezTo>
                      <a:pt x="75" y="118"/>
                      <a:pt x="75" y="118"/>
                      <a:pt x="75" y="118"/>
                    </a:cubicBezTo>
                    <a:cubicBezTo>
                      <a:pt x="146" y="105"/>
                      <a:pt x="146" y="105"/>
                      <a:pt x="146" y="105"/>
                    </a:cubicBezTo>
                    <a:cubicBezTo>
                      <a:pt x="148" y="105"/>
                      <a:pt x="149" y="103"/>
                      <a:pt x="149" y="101"/>
                    </a:cubicBezTo>
                    <a:cubicBezTo>
                      <a:pt x="149" y="67"/>
                      <a:pt x="149" y="67"/>
                      <a:pt x="149" y="67"/>
                    </a:cubicBezTo>
                    <a:cubicBezTo>
                      <a:pt x="149" y="65"/>
                      <a:pt x="148" y="63"/>
                      <a:pt x="145" y="63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86" name="Freeform 142"/>
              <p:cNvSpPr/>
              <p:nvPr/>
            </p:nvSpPr>
            <p:spPr bwMode="auto">
              <a:xfrm>
                <a:off x="6210" y="2789"/>
                <a:ext cx="221" cy="197"/>
              </a:xfrm>
              <a:custGeom>
                <a:avLst/>
                <a:gdLst>
                  <a:gd name="T0" fmla="*/ 74 w 129"/>
                  <a:gd name="T1" fmla="*/ 33 h 115"/>
                  <a:gd name="T2" fmla="*/ 83 w 129"/>
                  <a:gd name="T3" fmla="*/ 4 h 115"/>
                  <a:gd name="T4" fmla="*/ 83 w 129"/>
                  <a:gd name="T5" fmla="*/ 4 h 115"/>
                  <a:gd name="T6" fmla="*/ 64 w 129"/>
                  <a:gd name="T7" fmla="*/ 11 h 115"/>
                  <a:gd name="T8" fmla="*/ 2 w 129"/>
                  <a:gd name="T9" fmla="*/ 12 h 115"/>
                  <a:gd name="T10" fmla="*/ 0 w 129"/>
                  <a:gd name="T11" fmla="*/ 16 h 115"/>
                  <a:gd name="T12" fmla="*/ 0 w 129"/>
                  <a:gd name="T13" fmla="*/ 111 h 115"/>
                  <a:gd name="T14" fmla="*/ 2 w 129"/>
                  <a:gd name="T15" fmla="*/ 114 h 115"/>
                  <a:gd name="T16" fmla="*/ 6 w 129"/>
                  <a:gd name="T17" fmla="*/ 114 h 115"/>
                  <a:gd name="T18" fmla="*/ 62 w 129"/>
                  <a:gd name="T19" fmla="*/ 114 h 115"/>
                  <a:gd name="T20" fmla="*/ 62 w 129"/>
                  <a:gd name="T21" fmla="*/ 114 h 115"/>
                  <a:gd name="T22" fmla="*/ 62 w 129"/>
                  <a:gd name="T23" fmla="*/ 114 h 115"/>
                  <a:gd name="T24" fmla="*/ 63 w 129"/>
                  <a:gd name="T25" fmla="*/ 114 h 115"/>
                  <a:gd name="T26" fmla="*/ 63 w 129"/>
                  <a:gd name="T27" fmla="*/ 114 h 115"/>
                  <a:gd name="T28" fmla="*/ 64 w 129"/>
                  <a:gd name="T29" fmla="*/ 115 h 115"/>
                  <a:gd name="T30" fmla="*/ 64 w 129"/>
                  <a:gd name="T31" fmla="*/ 115 h 115"/>
                  <a:gd name="T32" fmla="*/ 64 w 129"/>
                  <a:gd name="T33" fmla="*/ 115 h 115"/>
                  <a:gd name="T34" fmla="*/ 65 w 129"/>
                  <a:gd name="T35" fmla="*/ 115 h 115"/>
                  <a:gd name="T36" fmla="*/ 65 w 129"/>
                  <a:gd name="T37" fmla="*/ 114 h 115"/>
                  <a:gd name="T38" fmla="*/ 66 w 129"/>
                  <a:gd name="T39" fmla="*/ 114 h 115"/>
                  <a:gd name="T40" fmla="*/ 66 w 129"/>
                  <a:gd name="T41" fmla="*/ 114 h 115"/>
                  <a:gd name="T42" fmla="*/ 66 w 129"/>
                  <a:gd name="T43" fmla="*/ 114 h 115"/>
                  <a:gd name="T44" fmla="*/ 67 w 129"/>
                  <a:gd name="T45" fmla="*/ 114 h 115"/>
                  <a:gd name="T46" fmla="*/ 123 w 129"/>
                  <a:gd name="T47" fmla="*/ 114 h 115"/>
                  <a:gd name="T48" fmla="*/ 125 w 129"/>
                  <a:gd name="T49" fmla="*/ 115 h 115"/>
                  <a:gd name="T50" fmla="*/ 127 w 129"/>
                  <a:gd name="T51" fmla="*/ 114 h 115"/>
                  <a:gd name="T52" fmla="*/ 129 w 129"/>
                  <a:gd name="T53" fmla="*/ 111 h 115"/>
                  <a:gd name="T54" fmla="*/ 129 w 129"/>
                  <a:gd name="T55" fmla="*/ 88 h 115"/>
                  <a:gd name="T56" fmla="*/ 129 w 129"/>
                  <a:gd name="T57" fmla="*/ 88 h 115"/>
                  <a:gd name="T58" fmla="*/ 74 w 129"/>
                  <a:gd name="T59" fmla="*/ 33 h 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29" h="115">
                    <a:moveTo>
                      <a:pt x="74" y="33"/>
                    </a:moveTo>
                    <a:cubicBezTo>
                      <a:pt x="74" y="23"/>
                      <a:pt x="77" y="13"/>
                      <a:pt x="83" y="4"/>
                    </a:cubicBezTo>
                    <a:cubicBezTo>
                      <a:pt x="83" y="4"/>
                      <a:pt x="83" y="4"/>
                      <a:pt x="83" y="4"/>
                    </a:cubicBezTo>
                    <a:cubicBezTo>
                      <a:pt x="76" y="5"/>
                      <a:pt x="70" y="8"/>
                      <a:pt x="64" y="11"/>
                    </a:cubicBezTo>
                    <a:cubicBezTo>
                      <a:pt x="45" y="0"/>
                      <a:pt x="21" y="0"/>
                      <a:pt x="2" y="12"/>
                    </a:cubicBezTo>
                    <a:cubicBezTo>
                      <a:pt x="1" y="13"/>
                      <a:pt x="0" y="14"/>
                      <a:pt x="0" y="16"/>
                    </a:cubicBezTo>
                    <a:cubicBezTo>
                      <a:pt x="0" y="111"/>
                      <a:pt x="0" y="111"/>
                      <a:pt x="0" y="111"/>
                    </a:cubicBezTo>
                    <a:cubicBezTo>
                      <a:pt x="0" y="112"/>
                      <a:pt x="1" y="113"/>
                      <a:pt x="2" y="114"/>
                    </a:cubicBezTo>
                    <a:cubicBezTo>
                      <a:pt x="3" y="115"/>
                      <a:pt x="5" y="115"/>
                      <a:pt x="6" y="114"/>
                    </a:cubicBezTo>
                    <a:cubicBezTo>
                      <a:pt x="23" y="103"/>
                      <a:pt x="45" y="103"/>
                      <a:pt x="62" y="114"/>
                    </a:cubicBezTo>
                    <a:cubicBezTo>
                      <a:pt x="62" y="114"/>
                      <a:pt x="62" y="114"/>
                      <a:pt x="62" y="114"/>
                    </a:cubicBezTo>
                    <a:cubicBezTo>
                      <a:pt x="62" y="114"/>
                      <a:pt x="62" y="114"/>
                      <a:pt x="62" y="114"/>
                    </a:cubicBezTo>
                    <a:cubicBezTo>
                      <a:pt x="63" y="114"/>
                      <a:pt x="63" y="114"/>
                      <a:pt x="63" y="114"/>
                    </a:cubicBezTo>
                    <a:cubicBezTo>
                      <a:pt x="63" y="114"/>
                      <a:pt x="63" y="114"/>
                      <a:pt x="63" y="114"/>
                    </a:cubicBezTo>
                    <a:cubicBezTo>
                      <a:pt x="64" y="115"/>
                      <a:pt x="64" y="115"/>
                      <a:pt x="64" y="115"/>
                    </a:cubicBezTo>
                    <a:cubicBezTo>
                      <a:pt x="64" y="115"/>
                      <a:pt x="64" y="115"/>
                      <a:pt x="64" y="115"/>
                    </a:cubicBezTo>
                    <a:cubicBezTo>
                      <a:pt x="64" y="115"/>
                      <a:pt x="64" y="115"/>
                      <a:pt x="64" y="115"/>
                    </a:cubicBezTo>
                    <a:cubicBezTo>
                      <a:pt x="65" y="115"/>
                      <a:pt x="65" y="115"/>
                      <a:pt x="65" y="115"/>
                    </a:cubicBezTo>
                    <a:cubicBezTo>
                      <a:pt x="65" y="115"/>
                      <a:pt x="65" y="115"/>
                      <a:pt x="65" y="114"/>
                    </a:cubicBezTo>
                    <a:cubicBezTo>
                      <a:pt x="66" y="114"/>
                      <a:pt x="66" y="114"/>
                      <a:pt x="66" y="114"/>
                    </a:cubicBezTo>
                    <a:cubicBezTo>
                      <a:pt x="66" y="114"/>
                      <a:pt x="66" y="114"/>
                      <a:pt x="66" y="114"/>
                    </a:cubicBezTo>
                    <a:cubicBezTo>
                      <a:pt x="66" y="114"/>
                      <a:pt x="66" y="114"/>
                      <a:pt x="66" y="114"/>
                    </a:cubicBezTo>
                    <a:cubicBezTo>
                      <a:pt x="66" y="114"/>
                      <a:pt x="66" y="114"/>
                      <a:pt x="67" y="114"/>
                    </a:cubicBezTo>
                    <a:cubicBezTo>
                      <a:pt x="84" y="103"/>
                      <a:pt x="105" y="103"/>
                      <a:pt x="123" y="114"/>
                    </a:cubicBezTo>
                    <a:cubicBezTo>
                      <a:pt x="123" y="114"/>
                      <a:pt x="124" y="115"/>
                      <a:pt x="125" y="115"/>
                    </a:cubicBezTo>
                    <a:cubicBezTo>
                      <a:pt x="125" y="115"/>
                      <a:pt x="126" y="114"/>
                      <a:pt x="127" y="114"/>
                    </a:cubicBezTo>
                    <a:cubicBezTo>
                      <a:pt x="128" y="113"/>
                      <a:pt x="129" y="112"/>
                      <a:pt x="129" y="111"/>
                    </a:cubicBezTo>
                    <a:cubicBezTo>
                      <a:pt x="129" y="88"/>
                      <a:pt x="129" y="88"/>
                      <a:pt x="129" y="88"/>
                    </a:cubicBezTo>
                    <a:cubicBezTo>
                      <a:pt x="129" y="88"/>
                      <a:pt x="129" y="88"/>
                      <a:pt x="129" y="88"/>
                    </a:cubicBezTo>
                    <a:cubicBezTo>
                      <a:pt x="99" y="88"/>
                      <a:pt x="74" y="63"/>
                      <a:pt x="74" y="33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87" name="Freeform 143"/>
              <p:cNvSpPr/>
              <p:nvPr/>
            </p:nvSpPr>
            <p:spPr bwMode="auto">
              <a:xfrm>
                <a:off x="6356" y="2790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88" name="Freeform 144"/>
              <p:cNvSpPr/>
              <p:nvPr/>
            </p:nvSpPr>
            <p:spPr bwMode="auto">
              <a:xfrm>
                <a:off x="3441" y="2710"/>
                <a:ext cx="113" cy="113"/>
              </a:xfrm>
              <a:custGeom>
                <a:avLst/>
                <a:gdLst>
                  <a:gd name="T0" fmla="*/ 57 w 66"/>
                  <a:gd name="T1" fmla="*/ 11 h 66"/>
                  <a:gd name="T2" fmla="*/ 55 w 66"/>
                  <a:gd name="T3" fmla="*/ 9 h 66"/>
                  <a:gd name="T4" fmla="*/ 23 w 66"/>
                  <a:gd name="T5" fmla="*/ 9 h 66"/>
                  <a:gd name="T6" fmla="*/ 0 w 66"/>
                  <a:gd name="T7" fmla="*/ 32 h 66"/>
                  <a:gd name="T8" fmla="*/ 20 w 66"/>
                  <a:gd name="T9" fmla="*/ 46 h 66"/>
                  <a:gd name="T10" fmla="*/ 34 w 66"/>
                  <a:gd name="T11" fmla="*/ 66 h 66"/>
                  <a:gd name="T12" fmla="*/ 57 w 66"/>
                  <a:gd name="T13" fmla="*/ 43 h 66"/>
                  <a:gd name="T14" fmla="*/ 57 w 66"/>
                  <a:gd name="T15" fmla="*/ 11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6" h="66">
                    <a:moveTo>
                      <a:pt x="57" y="11"/>
                    </a:moveTo>
                    <a:cubicBezTo>
                      <a:pt x="55" y="9"/>
                      <a:pt x="55" y="9"/>
                      <a:pt x="55" y="9"/>
                    </a:cubicBezTo>
                    <a:cubicBezTo>
                      <a:pt x="46" y="0"/>
                      <a:pt x="31" y="0"/>
                      <a:pt x="23" y="9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7" y="35"/>
                      <a:pt x="14" y="40"/>
                      <a:pt x="20" y="46"/>
                    </a:cubicBezTo>
                    <a:cubicBezTo>
                      <a:pt x="26" y="52"/>
                      <a:pt x="31" y="59"/>
                      <a:pt x="34" y="66"/>
                    </a:cubicBezTo>
                    <a:cubicBezTo>
                      <a:pt x="57" y="43"/>
                      <a:pt x="57" y="43"/>
                      <a:pt x="57" y="43"/>
                    </a:cubicBezTo>
                    <a:cubicBezTo>
                      <a:pt x="66" y="35"/>
                      <a:pt x="66" y="20"/>
                      <a:pt x="57" y="1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89" name="Freeform 145"/>
              <p:cNvSpPr/>
              <p:nvPr/>
            </p:nvSpPr>
            <p:spPr bwMode="auto">
              <a:xfrm>
                <a:off x="3326" y="2840"/>
                <a:ext cx="96" cy="91"/>
              </a:xfrm>
              <a:custGeom>
                <a:avLst/>
                <a:gdLst>
                  <a:gd name="T0" fmla="*/ 53 w 56"/>
                  <a:gd name="T1" fmla="*/ 37 h 53"/>
                  <a:gd name="T2" fmla="*/ 50 w 56"/>
                  <a:gd name="T3" fmla="*/ 34 h 53"/>
                  <a:gd name="T4" fmla="*/ 22 w 56"/>
                  <a:gd name="T5" fmla="*/ 6 h 53"/>
                  <a:gd name="T6" fmla="*/ 19 w 56"/>
                  <a:gd name="T7" fmla="*/ 3 h 53"/>
                  <a:gd name="T8" fmla="*/ 17 w 56"/>
                  <a:gd name="T9" fmla="*/ 0 h 53"/>
                  <a:gd name="T10" fmla="*/ 12 w 56"/>
                  <a:gd name="T11" fmla="*/ 4 h 53"/>
                  <a:gd name="T12" fmla="*/ 12 w 56"/>
                  <a:gd name="T13" fmla="*/ 45 h 53"/>
                  <a:gd name="T14" fmla="*/ 32 w 56"/>
                  <a:gd name="T15" fmla="*/ 53 h 53"/>
                  <a:gd name="T16" fmla="*/ 52 w 56"/>
                  <a:gd name="T17" fmla="*/ 45 h 53"/>
                  <a:gd name="T18" fmla="*/ 56 w 56"/>
                  <a:gd name="T19" fmla="*/ 40 h 53"/>
                  <a:gd name="T20" fmla="*/ 53 w 56"/>
                  <a:gd name="T21" fmla="*/ 37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6" h="53">
                    <a:moveTo>
                      <a:pt x="53" y="37"/>
                    </a:moveTo>
                    <a:cubicBezTo>
                      <a:pt x="50" y="34"/>
                      <a:pt x="50" y="34"/>
                      <a:pt x="50" y="34"/>
                    </a:cubicBezTo>
                    <a:cubicBezTo>
                      <a:pt x="22" y="6"/>
                      <a:pt x="22" y="6"/>
                      <a:pt x="22" y="6"/>
                    </a:cubicBezTo>
                    <a:cubicBezTo>
                      <a:pt x="19" y="3"/>
                      <a:pt x="19" y="3"/>
                      <a:pt x="19" y="3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5" y="1"/>
                      <a:pt x="13" y="3"/>
                      <a:pt x="12" y="4"/>
                    </a:cubicBezTo>
                    <a:cubicBezTo>
                      <a:pt x="0" y="15"/>
                      <a:pt x="0" y="34"/>
                      <a:pt x="12" y="45"/>
                    </a:cubicBezTo>
                    <a:cubicBezTo>
                      <a:pt x="17" y="50"/>
                      <a:pt x="24" y="53"/>
                      <a:pt x="32" y="53"/>
                    </a:cubicBezTo>
                    <a:cubicBezTo>
                      <a:pt x="39" y="53"/>
                      <a:pt x="46" y="50"/>
                      <a:pt x="52" y="45"/>
                    </a:cubicBezTo>
                    <a:cubicBezTo>
                      <a:pt x="53" y="43"/>
                      <a:pt x="55" y="41"/>
                      <a:pt x="56" y="40"/>
                    </a:cubicBezTo>
                    <a:lnTo>
                      <a:pt x="53" y="37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90" name="Freeform 146"/>
              <p:cNvSpPr/>
              <p:nvPr/>
            </p:nvSpPr>
            <p:spPr bwMode="auto">
              <a:xfrm>
                <a:off x="3322" y="2763"/>
                <a:ext cx="188" cy="178"/>
              </a:xfrm>
              <a:custGeom>
                <a:avLst/>
                <a:gdLst>
                  <a:gd name="T0" fmla="*/ 100 w 109"/>
                  <a:gd name="T1" fmla="*/ 38 h 104"/>
                  <a:gd name="T2" fmla="*/ 87 w 109"/>
                  <a:gd name="T3" fmla="*/ 17 h 104"/>
                  <a:gd name="T4" fmla="*/ 66 w 109"/>
                  <a:gd name="T5" fmla="*/ 4 h 104"/>
                  <a:gd name="T6" fmla="*/ 44 w 109"/>
                  <a:gd name="T7" fmla="*/ 0 h 104"/>
                  <a:gd name="T8" fmla="*/ 1 w 109"/>
                  <a:gd name="T9" fmla="*/ 17 h 104"/>
                  <a:gd name="T10" fmla="*/ 1 w 109"/>
                  <a:gd name="T11" fmla="*/ 23 h 104"/>
                  <a:gd name="T12" fmla="*/ 22 w 109"/>
                  <a:gd name="T13" fmla="*/ 43 h 104"/>
                  <a:gd name="T14" fmla="*/ 25 w 109"/>
                  <a:gd name="T15" fmla="*/ 46 h 104"/>
                  <a:gd name="T16" fmla="*/ 28 w 109"/>
                  <a:gd name="T17" fmla="*/ 49 h 104"/>
                  <a:gd name="T18" fmla="*/ 55 w 109"/>
                  <a:gd name="T19" fmla="*/ 76 h 104"/>
                  <a:gd name="T20" fmla="*/ 58 w 109"/>
                  <a:gd name="T21" fmla="*/ 79 h 104"/>
                  <a:gd name="T22" fmla="*/ 61 w 109"/>
                  <a:gd name="T23" fmla="*/ 82 h 104"/>
                  <a:gd name="T24" fmla="*/ 81 w 109"/>
                  <a:gd name="T25" fmla="*/ 103 h 104"/>
                  <a:gd name="T26" fmla="*/ 84 w 109"/>
                  <a:gd name="T27" fmla="*/ 104 h 104"/>
                  <a:gd name="T28" fmla="*/ 87 w 109"/>
                  <a:gd name="T29" fmla="*/ 103 h 104"/>
                  <a:gd name="T30" fmla="*/ 100 w 109"/>
                  <a:gd name="T31" fmla="*/ 38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09" h="104">
                    <a:moveTo>
                      <a:pt x="100" y="38"/>
                    </a:moveTo>
                    <a:cubicBezTo>
                      <a:pt x="97" y="30"/>
                      <a:pt x="93" y="23"/>
                      <a:pt x="87" y="17"/>
                    </a:cubicBezTo>
                    <a:cubicBezTo>
                      <a:pt x="81" y="11"/>
                      <a:pt x="74" y="7"/>
                      <a:pt x="66" y="4"/>
                    </a:cubicBezTo>
                    <a:cubicBezTo>
                      <a:pt x="59" y="1"/>
                      <a:pt x="52" y="0"/>
                      <a:pt x="44" y="0"/>
                    </a:cubicBezTo>
                    <a:cubicBezTo>
                      <a:pt x="28" y="0"/>
                      <a:pt x="13" y="6"/>
                      <a:pt x="1" y="17"/>
                    </a:cubicBezTo>
                    <a:cubicBezTo>
                      <a:pt x="0" y="19"/>
                      <a:pt x="0" y="21"/>
                      <a:pt x="1" y="23"/>
                    </a:cubicBezTo>
                    <a:cubicBezTo>
                      <a:pt x="22" y="43"/>
                      <a:pt x="22" y="43"/>
                      <a:pt x="22" y="43"/>
                    </a:cubicBezTo>
                    <a:cubicBezTo>
                      <a:pt x="25" y="46"/>
                      <a:pt x="25" y="46"/>
                      <a:pt x="25" y="46"/>
                    </a:cubicBezTo>
                    <a:cubicBezTo>
                      <a:pt x="28" y="49"/>
                      <a:pt x="28" y="49"/>
                      <a:pt x="28" y="49"/>
                    </a:cubicBezTo>
                    <a:cubicBezTo>
                      <a:pt x="55" y="76"/>
                      <a:pt x="55" y="76"/>
                      <a:pt x="55" y="76"/>
                    </a:cubicBezTo>
                    <a:cubicBezTo>
                      <a:pt x="58" y="79"/>
                      <a:pt x="58" y="79"/>
                      <a:pt x="58" y="79"/>
                    </a:cubicBezTo>
                    <a:cubicBezTo>
                      <a:pt x="61" y="82"/>
                      <a:pt x="61" y="82"/>
                      <a:pt x="61" y="82"/>
                    </a:cubicBezTo>
                    <a:cubicBezTo>
                      <a:pt x="81" y="103"/>
                      <a:pt x="81" y="103"/>
                      <a:pt x="81" y="103"/>
                    </a:cubicBezTo>
                    <a:cubicBezTo>
                      <a:pt x="82" y="103"/>
                      <a:pt x="83" y="104"/>
                      <a:pt x="84" y="104"/>
                    </a:cubicBezTo>
                    <a:cubicBezTo>
                      <a:pt x="85" y="104"/>
                      <a:pt x="86" y="103"/>
                      <a:pt x="87" y="103"/>
                    </a:cubicBezTo>
                    <a:cubicBezTo>
                      <a:pt x="104" y="85"/>
                      <a:pt x="109" y="60"/>
                      <a:pt x="100" y="38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91" name="Freeform 147"/>
              <p:cNvSpPr/>
              <p:nvPr/>
            </p:nvSpPr>
            <p:spPr bwMode="auto">
              <a:xfrm>
                <a:off x="3468" y="2794"/>
                <a:ext cx="167" cy="261"/>
              </a:xfrm>
              <a:custGeom>
                <a:avLst/>
                <a:gdLst>
                  <a:gd name="T0" fmla="*/ 6 w 97"/>
                  <a:gd name="T1" fmla="*/ 152 h 152"/>
                  <a:gd name="T2" fmla="*/ 2 w 97"/>
                  <a:gd name="T3" fmla="*/ 150 h 152"/>
                  <a:gd name="T4" fmla="*/ 3 w 97"/>
                  <a:gd name="T5" fmla="*/ 141 h 152"/>
                  <a:gd name="T6" fmla="*/ 82 w 97"/>
                  <a:gd name="T7" fmla="*/ 79 h 152"/>
                  <a:gd name="T8" fmla="*/ 19 w 97"/>
                  <a:gd name="T9" fmla="*/ 10 h 152"/>
                  <a:gd name="T10" fmla="*/ 20 w 97"/>
                  <a:gd name="T11" fmla="*/ 2 h 152"/>
                  <a:gd name="T12" fmla="*/ 28 w 97"/>
                  <a:gd name="T13" fmla="*/ 2 h 152"/>
                  <a:gd name="T14" fmla="*/ 96 w 97"/>
                  <a:gd name="T15" fmla="*/ 76 h 152"/>
                  <a:gd name="T16" fmla="*/ 97 w 97"/>
                  <a:gd name="T17" fmla="*/ 80 h 152"/>
                  <a:gd name="T18" fmla="*/ 95 w 97"/>
                  <a:gd name="T19" fmla="*/ 85 h 152"/>
                  <a:gd name="T20" fmla="*/ 10 w 97"/>
                  <a:gd name="T21" fmla="*/ 151 h 152"/>
                  <a:gd name="T22" fmla="*/ 6 w 97"/>
                  <a:gd name="T23" fmla="*/ 152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97" h="152">
                    <a:moveTo>
                      <a:pt x="6" y="152"/>
                    </a:moveTo>
                    <a:cubicBezTo>
                      <a:pt x="5" y="152"/>
                      <a:pt x="3" y="151"/>
                      <a:pt x="2" y="150"/>
                    </a:cubicBezTo>
                    <a:cubicBezTo>
                      <a:pt x="0" y="147"/>
                      <a:pt x="0" y="143"/>
                      <a:pt x="3" y="141"/>
                    </a:cubicBezTo>
                    <a:cubicBezTo>
                      <a:pt x="82" y="79"/>
                      <a:pt x="82" y="79"/>
                      <a:pt x="82" y="79"/>
                    </a:cubicBezTo>
                    <a:cubicBezTo>
                      <a:pt x="19" y="10"/>
                      <a:pt x="19" y="10"/>
                      <a:pt x="19" y="10"/>
                    </a:cubicBezTo>
                    <a:cubicBezTo>
                      <a:pt x="17" y="8"/>
                      <a:pt x="17" y="4"/>
                      <a:pt x="20" y="2"/>
                    </a:cubicBezTo>
                    <a:cubicBezTo>
                      <a:pt x="22" y="0"/>
                      <a:pt x="26" y="0"/>
                      <a:pt x="28" y="2"/>
                    </a:cubicBezTo>
                    <a:cubicBezTo>
                      <a:pt x="96" y="76"/>
                      <a:pt x="96" y="76"/>
                      <a:pt x="96" y="76"/>
                    </a:cubicBezTo>
                    <a:cubicBezTo>
                      <a:pt x="97" y="77"/>
                      <a:pt x="97" y="79"/>
                      <a:pt x="97" y="80"/>
                    </a:cubicBezTo>
                    <a:cubicBezTo>
                      <a:pt x="97" y="82"/>
                      <a:pt x="96" y="84"/>
                      <a:pt x="95" y="85"/>
                    </a:cubicBezTo>
                    <a:cubicBezTo>
                      <a:pt x="10" y="151"/>
                      <a:pt x="10" y="151"/>
                      <a:pt x="10" y="151"/>
                    </a:cubicBezTo>
                    <a:cubicBezTo>
                      <a:pt x="9" y="152"/>
                      <a:pt x="8" y="152"/>
                      <a:pt x="6" y="15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92" name="Freeform 148"/>
              <p:cNvSpPr/>
              <p:nvPr/>
            </p:nvSpPr>
            <p:spPr bwMode="auto">
              <a:xfrm>
                <a:off x="3319" y="3034"/>
                <a:ext cx="288" cy="21"/>
              </a:xfrm>
              <a:custGeom>
                <a:avLst/>
                <a:gdLst>
                  <a:gd name="T0" fmla="*/ 162 w 168"/>
                  <a:gd name="T1" fmla="*/ 12 h 12"/>
                  <a:gd name="T2" fmla="*/ 6 w 168"/>
                  <a:gd name="T3" fmla="*/ 12 h 12"/>
                  <a:gd name="T4" fmla="*/ 0 w 168"/>
                  <a:gd name="T5" fmla="*/ 6 h 12"/>
                  <a:gd name="T6" fmla="*/ 6 w 168"/>
                  <a:gd name="T7" fmla="*/ 0 h 12"/>
                  <a:gd name="T8" fmla="*/ 162 w 168"/>
                  <a:gd name="T9" fmla="*/ 0 h 12"/>
                  <a:gd name="T10" fmla="*/ 168 w 168"/>
                  <a:gd name="T11" fmla="*/ 6 h 12"/>
                  <a:gd name="T12" fmla="*/ 162 w 168"/>
                  <a:gd name="T1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8" h="12">
                    <a:moveTo>
                      <a:pt x="162" y="12"/>
                    </a:moveTo>
                    <a:cubicBezTo>
                      <a:pt x="6" y="12"/>
                      <a:pt x="6" y="12"/>
                      <a:pt x="6" y="12"/>
                    </a:cubicBezTo>
                    <a:cubicBezTo>
                      <a:pt x="3" y="12"/>
                      <a:pt x="0" y="9"/>
                      <a:pt x="0" y="6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162" y="0"/>
                      <a:pt x="162" y="0"/>
                      <a:pt x="162" y="0"/>
                    </a:cubicBezTo>
                    <a:cubicBezTo>
                      <a:pt x="165" y="0"/>
                      <a:pt x="168" y="3"/>
                      <a:pt x="168" y="6"/>
                    </a:cubicBezTo>
                    <a:cubicBezTo>
                      <a:pt x="168" y="9"/>
                      <a:pt x="165" y="12"/>
                      <a:pt x="162" y="1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93" name="Freeform 149"/>
              <p:cNvSpPr/>
              <p:nvPr/>
            </p:nvSpPr>
            <p:spPr bwMode="auto">
              <a:xfrm>
                <a:off x="510" y="3441"/>
                <a:ext cx="172" cy="170"/>
              </a:xfrm>
              <a:custGeom>
                <a:avLst/>
                <a:gdLst>
                  <a:gd name="T0" fmla="*/ 99 w 100"/>
                  <a:gd name="T1" fmla="*/ 2 h 99"/>
                  <a:gd name="T2" fmla="*/ 96 w 100"/>
                  <a:gd name="T3" fmla="*/ 0 h 99"/>
                  <a:gd name="T4" fmla="*/ 73 w 100"/>
                  <a:gd name="T5" fmla="*/ 0 h 99"/>
                  <a:gd name="T6" fmla="*/ 69 w 100"/>
                  <a:gd name="T7" fmla="*/ 3 h 99"/>
                  <a:gd name="T8" fmla="*/ 50 w 100"/>
                  <a:gd name="T9" fmla="*/ 55 h 99"/>
                  <a:gd name="T10" fmla="*/ 31 w 100"/>
                  <a:gd name="T11" fmla="*/ 3 h 99"/>
                  <a:gd name="T12" fmla="*/ 27 w 100"/>
                  <a:gd name="T13" fmla="*/ 0 h 99"/>
                  <a:gd name="T14" fmla="*/ 4 w 100"/>
                  <a:gd name="T15" fmla="*/ 0 h 99"/>
                  <a:gd name="T16" fmla="*/ 1 w 100"/>
                  <a:gd name="T17" fmla="*/ 2 h 99"/>
                  <a:gd name="T18" fmla="*/ 0 w 100"/>
                  <a:gd name="T19" fmla="*/ 6 h 99"/>
                  <a:gd name="T20" fmla="*/ 33 w 100"/>
                  <a:gd name="T21" fmla="*/ 96 h 99"/>
                  <a:gd name="T22" fmla="*/ 38 w 100"/>
                  <a:gd name="T23" fmla="*/ 98 h 99"/>
                  <a:gd name="T24" fmla="*/ 41 w 100"/>
                  <a:gd name="T25" fmla="*/ 94 h 99"/>
                  <a:gd name="T26" fmla="*/ 59 w 100"/>
                  <a:gd name="T27" fmla="*/ 94 h 99"/>
                  <a:gd name="T28" fmla="*/ 61 w 100"/>
                  <a:gd name="T29" fmla="*/ 98 h 99"/>
                  <a:gd name="T30" fmla="*/ 63 w 100"/>
                  <a:gd name="T31" fmla="*/ 98 h 99"/>
                  <a:gd name="T32" fmla="*/ 67 w 100"/>
                  <a:gd name="T33" fmla="*/ 96 h 99"/>
                  <a:gd name="T34" fmla="*/ 99 w 100"/>
                  <a:gd name="T35" fmla="*/ 6 h 99"/>
                  <a:gd name="T36" fmla="*/ 99 w 100"/>
                  <a:gd name="T37" fmla="*/ 2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00" h="99">
                    <a:moveTo>
                      <a:pt x="99" y="2"/>
                    </a:moveTo>
                    <a:cubicBezTo>
                      <a:pt x="98" y="1"/>
                      <a:pt x="97" y="0"/>
                      <a:pt x="96" y="0"/>
                    </a:cubicBezTo>
                    <a:cubicBezTo>
                      <a:pt x="73" y="0"/>
                      <a:pt x="73" y="0"/>
                      <a:pt x="73" y="0"/>
                    </a:cubicBezTo>
                    <a:cubicBezTo>
                      <a:pt x="71" y="0"/>
                      <a:pt x="70" y="1"/>
                      <a:pt x="69" y="3"/>
                    </a:cubicBezTo>
                    <a:cubicBezTo>
                      <a:pt x="50" y="55"/>
                      <a:pt x="50" y="55"/>
                      <a:pt x="50" y="55"/>
                    </a:cubicBezTo>
                    <a:cubicBezTo>
                      <a:pt x="31" y="3"/>
                      <a:pt x="31" y="3"/>
                      <a:pt x="31" y="3"/>
                    </a:cubicBezTo>
                    <a:cubicBezTo>
                      <a:pt x="30" y="1"/>
                      <a:pt x="29" y="0"/>
                      <a:pt x="27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3" y="0"/>
                      <a:pt x="2" y="1"/>
                      <a:pt x="1" y="2"/>
                    </a:cubicBezTo>
                    <a:cubicBezTo>
                      <a:pt x="0" y="3"/>
                      <a:pt x="0" y="4"/>
                      <a:pt x="0" y="6"/>
                    </a:cubicBezTo>
                    <a:cubicBezTo>
                      <a:pt x="33" y="96"/>
                      <a:pt x="33" y="96"/>
                      <a:pt x="33" y="96"/>
                    </a:cubicBezTo>
                    <a:cubicBezTo>
                      <a:pt x="34" y="98"/>
                      <a:pt x="36" y="99"/>
                      <a:pt x="38" y="98"/>
                    </a:cubicBezTo>
                    <a:cubicBezTo>
                      <a:pt x="40" y="98"/>
                      <a:pt x="41" y="96"/>
                      <a:pt x="41" y="94"/>
                    </a:cubicBezTo>
                    <a:cubicBezTo>
                      <a:pt x="59" y="94"/>
                      <a:pt x="59" y="94"/>
                      <a:pt x="59" y="94"/>
                    </a:cubicBezTo>
                    <a:cubicBezTo>
                      <a:pt x="59" y="96"/>
                      <a:pt x="60" y="98"/>
                      <a:pt x="61" y="98"/>
                    </a:cubicBezTo>
                    <a:cubicBezTo>
                      <a:pt x="62" y="98"/>
                      <a:pt x="62" y="98"/>
                      <a:pt x="63" y="98"/>
                    </a:cubicBezTo>
                    <a:cubicBezTo>
                      <a:pt x="64" y="98"/>
                      <a:pt x="66" y="97"/>
                      <a:pt x="67" y="96"/>
                    </a:cubicBezTo>
                    <a:cubicBezTo>
                      <a:pt x="99" y="6"/>
                      <a:pt x="99" y="6"/>
                      <a:pt x="99" y="6"/>
                    </a:cubicBezTo>
                    <a:cubicBezTo>
                      <a:pt x="100" y="4"/>
                      <a:pt x="100" y="3"/>
                      <a:pt x="99" y="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94" name="Oval 150"/>
              <p:cNvSpPr>
                <a:spLocks noChangeArrowheads="1"/>
              </p:cNvSpPr>
              <p:nvPr/>
            </p:nvSpPr>
            <p:spPr bwMode="auto">
              <a:xfrm>
                <a:off x="2655" y="3507"/>
                <a:ext cx="204" cy="204"/>
              </a:xfrm>
              <a:prstGeom prst="ellipse">
                <a:avLst/>
              </a:pr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95" name="Freeform 151"/>
              <p:cNvSpPr/>
              <p:nvPr/>
            </p:nvSpPr>
            <p:spPr bwMode="auto">
              <a:xfrm>
                <a:off x="2579" y="3517"/>
                <a:ext cx="352" cy="172"/>
              </a:xfrm>
              <a:custGeom>
                <a:avLst/>
                <a:gdLst>
                  <a:gd name="T0" fmla="*/ 24 w 205"/>
                  <a:gd name="T1" fmla="*/ 100 h 100"/>
                  <a:gd name="T2" fmla="*/ 5 w 205"/>
                  <a:gd name="T3" fmla="*/ 92 h 100"/>
                  <a:gd name="T4" fmla="*/ 45 w 205"/>
                  <a:gd name="T5" fmla="*/ 53 h 100"/>
                  <a:gd name="T6" fmla="*/ 51 w 205"/>
                  <a:gd name="T7" fmla="*/ 63 h 100"/>
                  <a:gd name="T8" fmla="*/ 17 w 205"/>
                  <a:gd name="T9" fmla="*/ 88 h 100"/>
                  <a:gd name="T10" fmla="*/ 108 w 205"/>
                  <a:gd name="T11" fmla="*/ 65 h 100"/>
                  <a:gd name="T12" fmla="*/ 190 w 205"/>
                  <a:gd name="T13" fmla="*/ 19 h 100"/>
                  <a:gd name="T14" fmla="*/ 149 w 205"/>
                  <a:gd name="T15" fmla="*/ 25 h 100"/>
                  <a:gd name="T16" fmla="*/ 146 w 205"/>
                  <a:gd name="T17" fmla="*/ 13 h 100"/>
                  <a:gd name="T18" fmla="*/ 202 w 205"/>
                  <a:gd name="T19" fmla="*/ 14 h 100"/>
                  <a:gd name="T20" fmla="*/ 177 w 205"/>
                  <a:gd name="T21" fmla="*/ 45 h 100"/>
                  <a:gd name="T22" fmla="*/ 113 w 205"/>
                  <a:gd name="T23" fmla="*/ 76 h 100"/>
                  <a:gd name="T24" fmla="*/ 24 w 205"/>
                  <a:gd name="T25" fmla="*/ 100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05" h="100">
                    <a:moveTo>
                      <a:pt x="24" y="100"/>
                    </a:moveTo>
                    <a:cubicBezTo>
                      <a:pt x="14" y="100"/>
                      <a:pt x="8" y="98"/>
                      <a:pt x="5" y="92"/>
                    </a:cubicBezTo>
                    <a:cubicBezTo>
                      <a:pt x="4" y="88"/>
                      <a:pt x="0" y="78"/>
                      <a:pt x="45" y="53"/>
                    </a:cubicBezTo>
                    <a:cubicBezTo>
                      <a:pt x="51" y="63"/>
                      <a:pt x="51" y="63"/>
                      <a:pt x="51" y="63"/>
                    </a:cubicBezTo>
                    <a:cubicBezTo>
                      <a:pt x="28" y="76"/>
                      <a:pt x="19" y="84"/>
                      <a:pt x="17" y="88"/>
                    </a:cubicBezTo>
                    <a:cubicBezTo>
                      <a:pt x="25" y="90"/>
                      <a:pt x="57" y="86"/>
                      <a:pt x="108" y="65"/>
                    </a:cubicBezTo>
                    <a:cubicBezTo>
                      <a:pt x="160" y="45"/>
                      <a:pt x="186" y="26"/>
                      <a:pt x="190" y="19"/>
                    </a:cubicBezTo>
                    <a:cubicBezTo>
                      <a:pt x="186" y="18"/>
                      <a:pt x="175" y="18"/>
                      <a:pt x="149" y="25"/>
                    </a:cubicBezTo>
                    <a:cubicBezTo>
                      <a:pt x="146" y="13"/>
                      <a:pt x="146" y="13"/>
                      <a:pt x="146" y="13"/>
                    </a:cubicBezTo>
                    <a:cubicBezTo>
                      <a:pt x="196" y="0"/>
                      <a:pt x="200" y="10"/>
                      <a:pt x="202" y="14"/>
                    </a:cubicBezTo>
                    <a:cubicBezTo>
                      <a:pt x="205" y="22"/>
                      <a:pt x="198" y="32"/>
                      <a:pt x="177" y="45"/>
                    </a:cubicBezTo>
                    <a:cubicBezTo>
                      <a:pt x="161" y="55"/>
                      <a:pt x="138" y="66"/>
                      <a:pt x="113" y="76"/>
                    </a:cubicBezTo>
                    <a:cubicBezTo>
                      <a:pt x="105" y="80"/>
                      <a:pt x="53" y="100"/>
                      <a:pt x="24" y="10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96" name="Freeform 152"/>
              <p:cNvSpPr/>
              <p:nvPr/>
            </p:nvSpPr>
            <p:spPr bwMode="auto">
              <a:xfrm>
                <a:off x="5472" y="2797"/>
                <a:ext cx="326" cy="108"/>
              </a:xfrm>
              <a:custGeom>
                <a:avLst/>
                <a:gdLst>
                  <a:gd name="T0" fmla="*/ 189 w 190"/>
                  <a:gd name="T1" fmla="*/ 21 h 63"/>
                  <a:gd name="T2" fmla="*/ 187 w 190"/>
                  <a:gd name="T3" fmla="*/ 18 h 63"/>
                  <a:gd name="T4" fmla="*/ 127 w 190"/>
                  <a:gd name="T5" fmla="*/ 0 h 63"/>
                  <a:gd name="T6" fmla="*/ 127 w 190"/>
                  <a:gd name="T7" fmla="*/ 2 h 63"/>
                  <a:gd name="T8" fmla="*/ 125 w 190"/>
                  <a:gd name="T9" fmla="*/ 7 h 63"/>
                  <a:gd name="T10" fmla="*/ 82 w 190"/>
                  <a:gd name="T11" fmla="*/ 19 h 63"/>
                  <a:gd name="T12" fmla="*/ 59 w 190"/>
                  <a:gd name="T13" fmla="*/ 16 h 63"/>
                  <a:gd name="T14" fmla="*/ 56 w 190"/>
                  <a:gd name="T15" fmla="*/ 12 h 63"/>
                  <a:gd name="T16" fmla="*/ 56 w 190"/>
                  <a:gd name="T17" fmla="*/ 10 h 63"/>
                  <a:gd name="T18" fmla="*/ 2 w 190"/>
                  <a:gd name="T19" fmla="*/ 42 h 63"/>
                  <a:gd name="T20" fmla="*/ 2 w 190"/>
                  <a:gd name="T21" fmla="*/ 42 h 63"/>
                  <a:gd name="T22" fmla="*/ 2 w 190"/>
                  <a:gd name="T23" fmla="*/ 42 h 63"/>
                  <a:gd name="T24" fmla="*/ 1 w 190"/>
                  <a:gd name="T25" fmla="*/ 43 h 63"/>
                  <a:gd name="T26" fmla="*/ 1 w 190"/>
                  <a:gd name="T27" fmla="*/ 44 h 63"/>
                  <a:gd name="T28" fmla="*/ 0 w 190"/>
                  <a:gd name="T29" fmla="*/ 45 h 63"/>
                  <a:gd name="T30" fmla="*/ 0 w 190"/>
                  <a:gd name="T31" fmla="*/ 45 h 63"/>
                  <a:gd name="T32" fmla="*/ 0 w 190"/>
                  <a:gd name="T33" fmla="*/ 46 h 63"/>
                  <a:gd name="T34" fmla="*/ 0 w 190"/>
                  <a:gd name="T35" fmla="*/ 47 h 63"/>
                  <a:gd name="T36" fmla="*/ 1 w 190"/>
                  <a:gd name="T37" fmla="*/ 48 h 63"/>
                  <a:gd name="T38" fmla="*/ 1 w 190"/>
                  <a:gd name="T39" fmla="*/ 48 h 63"/>
                  <a:gd name="T40" fmla="*/ 2 w 190"/>
                  <a:gd name="T41" fmla="*/ 49 h 63"/>
                  <a:gd name="T42" fmla="*/ 2 w 190"/>
                  <a:gd name="T43" fmla="*/ 49 h 63"/>
                  <a:gd name="T44" fmla="*/ 80 w 190"/>
                  <a:gd name="T45" fmla="*/ 63 h 63"/>
                  <a:gd name="T46" fmla="*/ 187 w 190"/>
                  <a:gd name="T47" fmla="*/ 26 h 63"/>
                  <a:gd name="T48" fmla="*/ 188 w 190"/>
                  <a:gd name="T49" fmla="*/ 25 h 63"/>
                  <a:gd name="T50" fmla="*/ 189 w 190"/>
                  <a:gd name="T51" fmla="*/ 21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90" h="63">
                    <a:moveTo>
                      <a:pt x="189" y="21"/>
                    </a:moveTo>
                    <a:cubicBezTo>
                      <a:pt x="189" y="20"/>
                      <a:pt x="188" y="19"/>
                      <a:pt x="187" y="18"/>
                    </a:cubicBezTo>
                    <a:cubicBezTo>
                      <a:pt x="127" y="0"/>
                      <a:pt x="127" y="0"/>
                      <a:pt x="127" y="0"/>
                    </a:cubicBezTo>
                    <a:cubicBezTo>
                      <a:pt x="127" y="1"/>
                      <a:pt x="127" y="2"/>
                      <a:pt x="127" y="2"/>
                    </a:cubicBezTo>
                    <a:cubicBezTo>
                      <a:pt x="127" y="4"/>
                      <a:pt x="127" y="6"/>
                      <a:pt x="125" y="7"/>
                    </a:cubicBezTo>
                    <a:cubicBezTo>
                      <a:pt x="112" y="15"/>
                      <a:pt x="98" y="19"/>
                      <a:pt x="82" y="19"/>
                    </a:cubicBezTo>
                    <a:cubicBezTo>
                      <a:pt x="72" y="19"/>
                      <a:pt x="64" y="17"/>
                      <a:pt x="59" y="16"/>
                    </a:cubicBezTo>
                    <a:cubicBezTo>
                      <a:pt x="57" y="15"/>
                      <a:pt x="56" y="14"/>
                      <a:pt x="56" y="12"/>
                    </a:cubicBezTo>
                    <a:cubicBezTo>
                      <a:pt x="56" y="12"/>
                      <a:pt x="56" y="11"/>
                      <a:pt x="56" y="10"/>
                    </a:cubicBezTo>
                    <a:cubicBezTo>
                      <a:pt x="2" y="42"/>
                      <a:pt x="2" y="42"/>
                      <a:pt x="2" y="42"/>
                    </a:cubicBezTo>
                    <a:cubicBezTo>
                      <a:pt x="2" y="42"/>
                      <a:pt x="2" y="42"/>
                      <a:pt x="2" y="42"/>
                    </a:cubicBezTo>
                    <a:cubicBezTo>
                      <a:pt x="2" y="42"/>
                      <a:pt x="2" y="42"/>
                      <a:pt x="2" y="42"/>
                    </a:cubicBezTo>
                    <a:cubicBezTo>
                      <a:pt x="1" y="43"/>
                      <a:pt x="1" y="43"/>
                      <a:pt x="1" y="43"/>
                    </a:cubicBezTo>
                    <a:cubicBezTo>
                      <a:pt x="1" y="43"/>
                      <a:pt x="1" y="44"/>
                      <a:pt x="1" y="44"/>
                    </a:cubicBezTo>
                    <a:cubicBezTo>
                      <a:pt x="0" y="44"/>
                      <a:pt x="0" y="44"/>
                      <a:pt x="0" y="45"/>
                    </a:cubicBezTo>
                    <a:cubicBezTo>
                      <a:pt x="0" y="45"/>
                      <a:pt x="0" y="45"/>
                      <a:pt x="0" y="45"/>
                    </a:cubicBezTo>
                    <a:cubicBezTo>
                      <a:pt x="0" y="45"/>
                      <a:pt x="0" y="46"/>
                      <a:pt x="0" y="46"/>
                    </a:cubicBezTo>
                    <a:cubicBezTo>
                      <a:pt x="0" y="46"/>
                      <a:pt x="0" y="47"/>
                      <a:pt x="0" y="47"/>
                    </a:cubicBezTo>
                    <a:cubicBezTo>
                      <a:pt x="0" y="47"/>
                      <a:pt x="0" y="47"/>
                      <a:pt x="1" y="48"/>
                    </a:cubicBezTo>
                    <a:cubicBezTo>
                      <a:pt x="1" y="48"/>
                      <a:pt x="1" y="48"/>
                      <a:pt x="1" y="48"/>
                    </a:cubicBezTo>
                    <a:cubicBezTo>
                      <a:pt x="1" y="48"/>
                      <a:pt x="1" y="49"/>
                      <a:pt x="2" y="49"/>
                    </a:cubicBezTo>
                    <a:cubicBezTo>
                      <a:pt x="2" y="49"/>
                      <a:pt x="2" y="49"/>
                      <a:pt x="2" y="49"/>
                    </a:cubicBezTo>
                    <a:cubicBezTo>
                      <a:pt x="3" y="50"/>
                      <a:pt x="37" y="63"/>
                      <a:pt x="80" y="63"/>
                    </a:cubicBezTo>
                    <a:cubicBezTo>
                      <a:pt x="114" y="63"/>
                      <a:pt x="153" y="55"/>
                      <a:pt x="187" y="26"/>
                    </a:cubicBezTo>
                    <a:cubicBezTo>
                      <a:pt x="187" y="26"/>
                      <a:pt x="188" y="26"/>
                      <a:pt x="188" y="25"/>
                    </a:cubicBezTo>
                    <a:cubicBezTo>
                      <a:pt x="189" y="24"/>
                      <a:pt x="190" y="23"/>
                      <a:pt x="189" y="2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97" name="Freeform 153"/>
              <p:cNvSpPr/>
              <p:nvPr/>
            </p:nvSpPr>
            <p:spPr bwMode="auto">
              <a:xfrm>
                <a:off x="5576" y="2756"/>
                <a:ext cx="105" cy="69"/>
              </a:xfrm>
              <a:custGeom>
                <a:avLst/>
                <a:gdLst>
                  <a:gd name="T0" fmla="*/ 61 w 61"/>
                  <a:gd name="T1" fmla="*/ 26 h 40"/>
                  <a:gd name="T2" fmla="*/ 60 w 61"/>
                  <a:gd name="T3" fmla="*/ 24 h 40"/>
                  <a:gd name="T4" fmla="*/ 31 w 61"/>
                  <a:gd name="T5" fmla="*/ 0 h 40"/>
                  <a:gd name="T6" fmla="*/ 0 w 61"/>
                  <a:gd name="T7" fmla="*/ 31 h 40"/>
                  <a:gd name="T8" fmla="*/ 0 w 61"/>
                  <a:gd name="T9" fmla="*/ 32 h 40"/>
                  <a:gd name="T10" fmla="*/ 0 w 61"/>
                  <a:gd name="T11" fmla="*/ 34 h 40"/>
                  <a:gd name="T12" fmla="*/ 2 w 61"/>
                  <a:gd name="T13" fmla="*/ 37 h 40"/>
                  <a:gd name="T14" fmla="*/ 23 w 61"/>
                  <a:gd name="T15" fmla="*/ 40 h 40"/>
                  <a:gd name="T16" fmla="*/ 59 w 61"/>
                  <a:gd name="T17" fmla="*/ 29 h 40"/>
                  <a:gd name="T18" fmla="*/ 61 w 61"/>
                  <a:gd name="T19" fmla="*/ 26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1" h="40">
                    <a:moveTo>
                      <a:pt x="61" y="26"/>
                    </a:moveTo>
                    <a:cubicBezTo>
                      <a:pt x="61" y="25"/>
                      <a:pt x="60" y="24"/>
                      <a:pt x="60" y="24"/>
                    </a:cubicBezTo>
                    <a:cubicBezTo>
                      <a:pt x="57" y="10"/>
                      <a:pt x="45" y="0"/>
                      <a:pt x="31" y="0"/>
                    </a:cubicBezTo>
                    <a:cubicBezTo>
                      <a:pt x="14" y="0"/>
                      <a:pt x="0" y="14"/>
                      <a:pt x="0" y="31"/>
                    </a:cubicBezTo>
                    <a:cubicBezTo>
                      <a:pt x="0" y="31"/>
                      <a:pt x="0" y="32"/>
                      <a:pt x="0" y="32"/>
                    </a:cubicBezTo>
                    <a:cubicBezTo>
                      <a:pt x="0" y="33"/>
                      <a:pt x="0" y="33"/>
                      <a:pt x="0" y="34"/>
                    </a:cubicBezTo>
                    <a:cubicBezTo>
                      <a:pt x="0" y="35"/>
                      <a:pt x="1" y="36"/>
                      <a:pt x="2" y="37"/>
                    </a:cubicBezTo>
                    <a:cubicBezTo>
                      <a:pt x="7" y="38"/>
                      <a:pt x="14" y="40"/>
                      <a:pt x="23" y="40"/>
                    </a:cubicBezTo>
                    <a:cubicBezTo>
                      <a:pt x="36" y="40"/>
                      <a:pt x="48" y="36"/>
                      <a:pt x="59" y="29"/>
                    </a:cubicBezTo>
                    <a:cubicBezTo>
                      <a:pt x="60" y="28"/>
                      <a:pt x="61" y="27"/>
                      <a:pt x="61" y="2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98" name="Freeform 154"/>
              <p:cNvSpPr/>
              <p:nvPr/>
            </p:nvSpPr>
            <p:spPr bwMode="auto">
              <a:xfrm>
                <a:off x="5475" y="2850"/>
                <a:ext cx="335" cy="181"/>
              </a:xfrm>
              <a:custGeom>
                <a:avLst/>
                <a:gdLst>
                  <a:gd name="T0" fmla="*/ 193 w 195"/>
                  <a:gd name="T1" fmla="*/ 97 h 105"/>
                  <a:gd name="T2" fmla="*/ 161 w 195"/>
                  <a:gd name="T3" fmla="*/ 30 h 105"/>
                  <a:gd name="T4" fmla="*/ 185 w 195"/>
                  <a:gd name="T5" fmla="*/ 0 h 105"/>
                  <a:gd name="T6" fmla="*/ 78 w 195"/>
                  <a:gd name="T7" fmla="*/ 37 h 105"/>
                  <a:gd name="T8" fmla="*/ 0 w 195"/>
                  <a:gd name="T9" fmla="*/ 24 h 105"/>
                  <a:gd name="T10" fmla="*/ 0 w 195"/>
                  <a:gd name="T11" fmla="*/ 23 h 105"/>
                  <a:gd name="T12" fmla="*/ 0 w 195"/>
                  <a:gd name="T13" fmla="*/ 23 h 105"/>
                  <a:gd name="T14" fmla="*/ 4 w 195"/>
                  <a:gd name="T15" fmla="*/ 26 h 105"/>
                  <a:gd name="T16" fmla="*/ 41 w 195"/>
                  <a:gd name="T17" fmla="*/ 50 h 105"/>
                  <a:gd name="T18" fmla="*/ 19 w 195"/>
                  <a:gd name="T19" fmla="*/ 97 h 105"/>
                  <a:gd name="T20" fmla="*/ 22 w 195"/>
                  <a:gd name="T21" fmla="*/ 105 h 105"/>
                  <a:gd name="T22" fmla="*/ 25 w 195"/>
                  <a:gd name="T23" fmla="*/ 105 h 105"/>
                  <a:gd name="T24" fmla="*/ 30 w 195"/>
                  <a:gd name="T25" fmla="*/ 102 h 105"/>
                  <a:gd name="T26" fmla="*/ 52 w 195"/>
                  <a:gd name="T27" fmla="*/ 56 h 105"/>
                  <a:gd name="T28" fmla="*/ 62 w 195"/>
                  <a:gd name="T29" fmla="*/ 61 h 105"/>
                  <a:gd name="T30" fmla="*/ 66 w 195"/>
                  <a:gd name="T31" fmla="*/ 63 h 105"/>
                  <a:gd name="T32" fmla="*/ 103 w 195"/>
                  <a:gd name="T33" fmla="*/ 74 h 105"/>
                  <a:gd name="T34" fmla="*/ 110 w 195"/>
                  <a:gd name="T35" fmla="*/ 73 h 105"/>
                  <a:gd name="T36" fmla="*/ 143 w 195"/>
                  <a:gd name="T37" fmla="*/ 50 h 105"/>
                  <a:gd name="T38" fmla="*/ 146 w 195"/>
                  <a:gd name="T39" fmla="*/ 46 h 105"/>
                  <a:gd name="T40" fmla="*/ 152 w 195"/>
                  <a:gd name="T41" fmla="*/ 40 h 105"/>
                  <a:gd name="T42" fmla="*/ 183 w 195"/>
                  <a:gd name="T43" fmla="*/ 102 h 105"/>
                  <a:gd name="T44" fmla="*/ 188 w 195"/>
                  <a:gd name="T45" fmla="*/ 105 h 105"/>
                  <a:gd name="T46" fmla="*/ 191 w 195"/>
                  <a:gd name="T47" fmla="*/ 105 h 105"/>
                  <a:gd name="T48" fmla="*/ 193 w 195"/>
                  <a:gd name="T49" fmla="*/ 97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95" h="105">
                    <a:moveTo>
                      <a:pt x="193" y="97"/>
                    </a:moveTo>
                    <a:cubicBezTo>
                      <a:pt x="161" y="30"/>
                      <a:pt x="161" y="30"/>
                      <a:pt x="161" y="30"/>
                    </a:cubicBezTo>
                    <a:cubicBezTo>
                      <a:pt x="172" y="17"/>
                      <a:pt x="181" y="5"/>
                      <a:pt x="185" y="0"/>
                    </a:cubicBezTo>
                    <a:cubicBezTo>
                      <a:pt x="151" y="29"/>
                      <a:pt x="112" y="37"/>
                      <a:pt x="78" y="37"/>
                    </a:cubicBezTo>
                    <a:cubicBezTo>
                      <a:pt x="35" y="37"/>
                      <a:pt x="1" y="24"/>
                      <a:pt x="0" y="24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1" y="24"/>
                      <a:pt x="2" y="25"/>
                      <a:pt x="4" y="26"/>
                    </a:cubicBezTo>
                    <a:cubicBezTo>
                      <a:pt x="11" y="31"/>
                      <a:pt x="25" y="41"/>
                      <a:pt x="41" y="50"/>
                    </a:cubicBezTo>
                    <a:cubicBezTo>
                      <a:pt x="19" y="97"/>
                      <a:pt x="19" y="97"/>
                      <a:pt x="19" y="97"/>
                    </a:cubicBezTo>
                    <a:cubicBezTo>
                      <a:pt x="18" y="100"/>
                      <a:pt x="19" y="103"/>
                      <a:pt x="22" y="105"/>
                    </a:cubicBezTo>
                    <a:cubicBezTo>
                      <a:pt x="23" y="105"/>
                      <a:pt x="24" y="105"/>
                      <a:pt x="25" y="105"/>
                    </a:cubicBezTo>
                    <a:cubicBezTo>
                      <a:pt x="27" y="105"/>
                      <a:pt x="29" y="104"/>
                      <a:pt x="30" y="102"/>
                    </a:cubicBezTo>
                    <a:cubicBezTo>
                      <a:pt x="52" y="56"/>
                      <a:pt x="52" y="56"/>
                      <a:pt x="52" y="56"/>
                    </a:cubicBezTo>
                    <a:cubicBezTo>
                      <a:pt x="55" y="58"/>
                      <a:pt x="58" y="59"/>
                      <a:pt x="62" y="61"/>
                    </a:cubicBezTo>
                    <a:cubicBezTo>
                      <a:pt x="66" y="63"/>
                      <a:pt x="66" y="63"/>
                      <a:pt x="66" y="63"/>
                    </a:cubicBezTo>
                    <a:cubicBezTo>
                      <a:pt x="82" y="70"/>
                      <a:pt x="94" y="74"/>
                      <a:pt x="103" y="74"/>
                    </a:cubicBezTo>
                    <a:cubicBezTo>
                      <a:pt x="106" y="74"/>
                      <a:pt x="108" y="73"/>
                      <a:pt x="110" y="73"/>
                    </a:cubicBezTo>
                    <a:cubicBezTo>
                      <a:pt x="119" y="70"/>
                      <a:pt x="130" y="63"/>
                      <a:pt x="143" y="50"/>
                    </a:cubicBezTo>
                    <a:cubicBezTo>
                      <a:pt x="146" y="46"/>
                      <a:pt x="146" y="46"/>
                      <a:pt x="146" y="46"/>
                    </a:cubicBezTo>
                    <a:cubicBezTo>
                      <a:pt x="148" y="44"/>
                      <a:pt x="150" y="42"/>
                      <a:pt x="152" y="40"/>
                    </a:cubicBezTo>
                    <a:cubicBezTo>
                      <a:pt x="183" y="102"/>
                      <a:pt x="183" y="102"/>
                      <a:pt x="183" y="102"/>
                    </a:cubicBezTo>
                    <a:cubicBezTo>
                      <a:pt x="184" y="104"/>
                      <a:pt x="186" y="105"/>
                      <a:pt x="188" y="105"/>
                    </a:cubicBezTo>
                    <a:cubicBezTo>
                      <a:pt x="189" y="105"/>
                      <a:pt x="190" y="105"/>
                      <a:pt x="191" y="105"/>
                    </a:cubicBezTo>
                    <a:cubicBezTo>
                      <a:pt x="194" y="103"/>
                      <a:pt x="195" y="99"/>
                      <a:pt x="193" y="97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99" name="Freeform 155"/>
              <p:cNvSpPr/>
              <p:nvPr/>
            </p:nvSpPr>
            <p:spPr bwMode="auto">
              <a:xfrm>
                <a:off x="4801" y="2814"/>
                <a:ext cx="127" cy="91"/>
              </a:xfrm>
              <a:custGeom>
                <a:avLst/>
                <a:gdLst>
                  <a:gd name="T0" fmla="*/ 38 w 74"/>
                  <a:gd name="T1" fmla="*/ 53 h 53"/>
                  <a:gd name="T2" fmla="*/ 38 w 74"/>
                  <a:gd name="T3" fmla="*/ 53 h 53"/>
                  <a:gd name="T4" fmla="*/ 6 w 74"/>
                  <a:gd name="T5" fmla="*/ 50 h 53"/>
                  <a:gd name="T6" fmla="*/ 1 w 74"/>
                  <a:gd name="T7" fmla="*/ 45 h 53"/>
                  <a:gd name="T8" fmla="*/ 3 w 74"/>
                  <a:gd name="T9" fmla="*/ 39 h 53"/>
                  <a:gd name="T10" fmla="*/ 46 w 74"/>
                  <a:gd name="T11" fmla="*/ 2 h 53"/>
                  <a:gd name="T12" fmla="*/ 51 w 74"/>
                  <a:gd name="T13" fmla="*/ 0 h 53"/>
                  <a:gd name="T14" fmla="*/ 69 w 74"/>
                  <a:gd name="T15" fmla="*/ 3 h 53"/>
                  <a:gd name="T16" fmla="*/ 74 w 74"/>
                  <a:gd name="T17" fmla="*/ 10 h 53"/>
                  <a:gd name="T18" fmla="*/ 67 w 74"/>
                  <a:gd name="T19" fmla="*/ 15 h 53"/>
                  <a:gd name="T20" fmla="*/ 52 w 74"/>
                  <a:gd name="T21" fmla="*/ 12 h 53"/>
                  <a:gd name="T22" fmla="*/ 21 w 74"/>
                  <a:gd name="T23" fmla="*/ 39 h 53"/>
                  <a:gd name="T24" fmla="*/ 39 w 74"/>
                  <a:gd name="T25" fmla="*/ 41 h 53"/>
                  <a:gd name="T26" fmla="*/ 44 w 74"/>
                  <a:gd name="T27" fmla="*/ 48 h 53"/>
                  <a:gd name="T28" fmla="*/ 38 w 74"/>
                  <a:gd name="T29" fmla="*/ 53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74" h="53">
                    <a:moveTo>
                      <a:pt x="38" y="53"/>
                    </a:moveTo>
                    <a:cubicBezTo>
                      <a:pt x="38" y="53"/>
                      <a:pt x="38" y="53"/>
                      <a:pt x="38" y="53"/>
                    </a:cubicBezTo>
                    <a:cubicBezTo>
                      <a:pt x="6" y="50"/>
                      <a:pt x="6" y="50"/>
                      <a:pt x="6" y="50"/>
                    </a:cubicBezTo>
                    <a:cubicBezTo>
                      <a:pt x="4" y="49"/>
                      <a:pt x="2" y="48"/>
                      <a:pt x="1" y="45"/>
                    </a:cubicBezTo>
                    <a:cubicBezTo>
                      <a:pt x="0" y="43"/>
                      <a:pt x="1" y="41"/>
                      <a:pt x="3" y="39"/>
                    </a:cubicBezTo>
                    <a:cubicBezTo>
                      <a:pt x="46" y="2"/>
                      <a:pt x="46" y="2"/>
                      <a:pt x="46" y="2"/>
                    </a:cubicBezTo>
                    <a:cubicBezTo>
                      <a:pt x="48" y="0"/>
                      <a:pt x="49" y="0"/>
                      <a:pt x="51" y="0"/>
                    </a:cubicBezTo>
                    <a:cubicBezTo>
                      <a:pt x="69" y="3"/>
                      <a:pt x="69" y="3"/>
                      <a:pt x="69" y="3"/>
                    </a:cubicBezTo>
                    <a:cubicBezTo>
                      <a:pt x="72" y="3"/>
                      <a:pt x="74" y="6"/>
                      <a:pt x="74" y="10"/>
                    </a:cubicBezTo>
                    <a:cubicBezTo>
                      <a:pt x="73" y="13"/>
                      <a:pt x="70" y="15"/>
                      <a:pt x="67" y="15"/>
                    </a:cubicBezTo>
                    <a:cubicBezTo>
                      <a:pt x="52" y="12"/>
                      <a:pt x="52" y="12"/>
                      <a:pt x="52" y="12"/>
                    </a:cubicBezTo>
                    <a:cubicBezTo>
                      <a:pt x="21" y="39"/>
                      <a:pt x="21" y="39"/>
                      <a:pt x="21" y="39"/>
                    </a:cubicBezTo>
                    <a:cubicBezTo>
                      <a:pt x="39" y="41"/>
                      <a:pt x="39" y="41"/>
                      <a:pt x="39" y="41"/>
                    </a:cubicBezTo>
                    <a:cubicBezTo>
                      <a:pt x="42" y="42"/>
                      <a:pt x="45" y="45"/>
                      <a:pt x="44" y="48"/>
                    </a:cubicBezTo>
                    <a:cubicBezTo>
                      <a:pt x="44" y="51"/>
                      <a:pt x="41" y="53"/>
                      <a:pt x="38" y="53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00" name="Freeform 156"/>
              <p:cNvSpPr/>
              <p:nvPr/>
            </p:nvSpPr>
            <p:spPr bwMode="auto">
              <a:xfrm>
                <a:off x="4907" y="2883"/>
                <a:ext cx="91" cy="119"/>
              </a:xfrm>
              <a:custGeom>
                <a:avLst/>
                <a:gdLst>
                  <a:gd name="T0" fmla="*/ 7 w 53"/>
                  <a:gd name="T1" fmla="*/ 69 h 69"/>
                  <a:gd name="T2" fmla="*/ 4 w 53"/>
                  <a:gd name="T3" fmla="*/ 68 h 69"/>
                  <a:gd name="T4" fmla="*/ 1 w 53"/>
                  <a:gd name="T5" fmla="*/ 63 h 69"/>
                  <a:gd name="T6" fmla="*/ 0 w 53"/>
                  <a:gd name="T7" fmla="*/ 32 h 69"/>
                  <a:gd name="T8" fmla="*/ 5 w 53"/>
                  <a:gd name="T9" fmla="*/ 26 h 69"/>
                  <a:gd name="T10" fmla="*/ 12 w 53"/>
                  <a:gd name="T11" fmla="*/ 31 h 69"/>
                  <a:gd name="T12" fmla="*/ 12 w 53"/>
                  <a:gd name="T13" fmla="*/ 49 h 69"/>
                  <a:gd name="T14" fmla="*/ 41 w 53"/>
                  <a:gd name="T15" fmla="*/ 21 h 69"/>
                  <a:gd name="T16" fmla="*/ 39 w 53"/>
                  <a:gd name="T17" fmla="*/ 6 h 69"/>
                  <a:gd name="T18" fmla="*/ 45 w 53"/>
                  <a:gd name="T19" fmla="*/ 0 h 69"/>
                  <a:gd name="T20" fmla="*/ 51 w 53"/>
                  <a:gd name="T21" fmla="*/ 5 h 69"/>
                  <a:gd name="T22" fmla="*/ 53 w 53"/>
                  <a:gd name="T23" fmla="*/ 23 h 69"/>
                  <a:gd name="T24" fmla="*/ 51 w 53"/>
                  <a:gd name="T25" fmla="*/ 27 h 69"/>
                  <a:gd name="T26" fmla="*/ 11 w 53"/>
                  <a:gd name="T27" fmla="*/ 67 h 69"/>
                  <a:gd name="T28" fmla="*/ 7 w 53"/>
                  <a:gd name="T29" fmla="*/ 69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3" h="69">
                    <a:moveTo>
                      <a:pt x="7" y="69"/>
                    </a:moveTo>
                    <a:cubicBezTo>
                      <a:pt x="6" y="69"/>
                      <a:pt x="5" y="68"/>
                      <a:pt x="4" y="68"/>
                    </a:cubicBezTo>
                    <a:cubicBezTo>
                      <a:pt x="2" y="67"/>
                      <a:pt x="1" y="65"/>
                      <a:pt x="1" y="63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0" y="29"/>
                      <a:pt x="2" y="26"/>
                      <a:pt x="5" y="26"/>
                    </a:cubicBezTo>
                    <a:cubicBezTo>
                      <a:pt x="9" y="25"/>
                      <a:pt x="11" y="28"/>
                      <a:pt x="12" y="31"/>
                    </a:cubicBezTo>
                    <a:cubicBezTo>
                      <a:pt x="12" y="49"/>
                      <a:pt x="12" y="49"/>
                      <a:pt x="12" y="49"/>
                    </a:cubicBezTo>
                    <a:cubicBezTo>
                      <a:pt x="41" y="21"/>
                      <a:pt x="41" y="21"/>
                      <a:pt x="41" y="21"/>
                    </a:cubicBezTo>
                    <a:cubicBezTo>
                      <a:pt x="39" y="6"/>
                      <a:pt x="39" y="6"/>
                      <a:pt x="39" y="6"/>
                    </a:cubicBezTo>
                    <a:cubicBezTo>
                      <a:pt x="39" y="3"/>
                      <a:pt x="42" y="0"/>
                      <a:pt x="45" y="0"/>
                    </a:cubicBezTo>
                    <a:cubicBezTo>
                      <a:pt x="48" y="0"/>
                      <a:pt x="51" y="2"/>
                      <a:pt x="51" y="5"/>
                    </a:cubicBezTo>
                    <a:cubicBezTo>
                      <a:pt x="53" y="23"/>
                      <a:pt x="53" y="23"/>
                      <a:pt x="53" y="23"/>
                    </a:cubicBezTo>
                    <a:cubicBezTo>
                      <a:pt x="53" y="24"/>
                      <a:pt x="52" y="26"/>
                      <a:pt x="51" y="27"/>
                    </a:cubicBezTo>
                    <a:cubicBezTo>
                      <a:pt x="11" y="67"/>
                      <a:pt x="11" y="67"/>
                      <a:pt x="11" y="67"/>
                    </a:cubicBezTo>
                    <a:cubicBezTo>
                      <a:pt x="10" y="68"/>
                      <a:pt x="8" y="69"/>
                      <a:pt x="7" y="69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01" name="Freeform 157"/>
              <p:cNvSpPr>
                <a:spLocks noEditPoints="1"/>
              </p:cNvSpPr>
              <p:nvPr/>
            </p:nvSpPr>
            <p:spPr bwMode="auto">
              <a:xfrm>
                <a:off x="4859" y="2718"/>
                <a:ext cx="227" cy="229"/>
              </a:xfrm>
              <a:custGeom>
                <a:avLst/>
                <a:gdLst>
                  <a:gd name="T0" fmla="*/ 130 w 132"/>
                  <a:gd name="T1" fmla="*/ 1 h 133"/>
                  <a:gd name="T2" fmla="*/ 127 w 132"/>
                  <a:gd name="T3" fmla="*/ 0 h 133"/>
                  <a:gd name="T4" fmla="*/ 1 w 132"/>
                  <a:gd name="T5" fmla="*/ 102 h 133"/>
                  <a:gd name="T6" fmla="*/ 1 w 132"/>
                  <a:gd name="T7" fmla="*/ 107 h 133"/>
                  <a:gd name="T8" fmla="*/ 27 w 132"/>
                  <a:gd name="T9" fmla="*/ 131 h 133"/>
                  <a:gd name="T10" fmla="*/ 30 w 132"/>
                  <a:gd name="T11" fmla="*/ 133 h 133"/>
                  <a:gd name="T12" fmla="*/ 31 w 132"/>
                  <a:gd name="T13" fmla="*/ 132 h 133"/>
                  <a:gd name="T14" fmla="*/ 131 w 132"/>
                  <a:gd name="T15" fmla="*/ 5 h 133"/>
                  <a:gd name="T16" fmla="*/ 130 w 132"/>
                  <a:gd name="T17" fmla="*/ 1 h 133"/>
                  <a:gd name="T18" fmla="*/ 81 w 132"/>
                  <a:gd name="T19" fmla="*/ 51 h 133"/>
                  <a:gd name="T20" fmla="*/ 42 w 132"/>
                  <a:gd name="T21" fmla="*/ 93 h 133"/>
                  <a:gd name="T22" fmla="*/ 39 w 132"/>
                  <a:gd name="T23" fmla="*/ 94 h 133"/>
                  <a:gd name="T24" fmla="*/ 37 w 132"/>
                  <a:gd name="T25" fmla="*/ 93 h 133"/>
                  <a:gd name="T26" fmla="*/ 36 w 132"/>
                  <a:gd name="T27" fmla="*/ 87 h 133"/>
                  <a:gd name="T28" fmla="*/ 75 w 132"/>
                  <a:gd name="T29" fmla="*/ 45 h 133"/>
                  <a:gd name="T30" fmla="*/ 81 w 132"/>
                  <a:gd name="T31" fmla="*/ 45 h 133"/>
                  <a:gd name="T32" fmla="*/ 81 w 132"/>
                  <a:gd name="T33" fmla="*/ 51 h 1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32" h="133">
                    <a:moveTo>
                      <a:pt x="130" y="1"/>
                    </a:moveTo>
                    <a:cubicBezTo>
                      <a:pt x="129" y="0"/>
                      <a:pt x="128" y="0"/>
                      <a:pt x="127" y="0"/>
                    </a:cubicBezTo>
                    <a:cubicBezTo>
                      <a:pt x="56" y="11"/>
                      <a:pt x="3" y="98"/>
                      <a:pt x="1" y="102"/>
                    </a:cubicBezTo>
                    <a:cubicBezTo>
                      <a:pt x="0" y="104"/>
                      <a:pt x="0" y="106"/>
                      <a:pt x="1" y="107"/>
                    </a:cubicBezTo>
                    <a:cubicBezTo>
                      <a:pt x="27" y="131"/>
                      <a:pt x="27" y="131"/>
                      <a:pt x="27" y="131"/>
                    </a:cubicBezTo>
                    <a:cubicBezTo>
                      <a:pt x="28" y="132"/>
                      <a:pt x="29" y="133"/>
                      <a:pt x="30" y="133"/>
                    </a:cubicBezTo>
                    <a:cubicBezTo>
                      <a:pt x="30" y="133"/>
                      <a:pt x="31" y="132"/>
                      <a:pt x="31" y="132"/>
                    </a:cubicBezTo>
                    <a:cubicBezTo>
                      <a:pt x="112" y="93"/>
                      <a:pt x="131" y="6"/>
                      <a:pt x="131" y="5"/>
                    </a:cubicBezTo>
                    <a:cubicBezTo>
                      <a:pt x="132" y="4"/>
                      <a:pt x="131" y="2"/>
                      <a:pt x="130" y="1"/>
                    </a:cubicBezTo>
                    <a:close/>
                    <a:moveTo>
                      <a:pt x="81" y="51"/>
                    </a:moveTo>
                    <a:cubicBezTo>
                      <a:pt x="42" y="93"/>
                      <a:pt x="42" y="93"/>
                      <a:pt x="42" y="93"/>
                    </a:cubicBezTo>
                    <a:cubicBezTo>
                      <a:pt x="42" y="94"/>
                      <a:pt x="40" y="94"/>
                      <a:pt x="39" y="94"/>
                    </a:cubicBezTo>
                    <a:cubicBezTo>
                      <a:pt x="38" y="94"/>
                      <a:pt x="37" y="94"/>
                      <a:pt x="37" y="93"/>
                    </a:cubicBezTo>
                    <a:cubicBezTo>
                      <a:pt x="35" y="92"/>
                      <a:pt x="35" y="89"/>
                      <a:pt x="36" y="87"/>
                    </a:cubicBezTo>
                    <a:cubicBezTo>
                      <a:pt x="75" y="45"/>
                      <a:pt x="75" y="45"/>
                      <a:pt x="75" y="45"/>
                    </a:cubicBezTo>
                    <a:cubicBezTo>
                      <a:pt x="77" y="44"/>
                      <a:pt x="79" y="44"/>
                      <a:pt x="81" y="45"/>
                    </a:cubicBezTo>
                    <a:cubicBezTo>
                      <a:pt x="83" y="47"/>
                      <a:pt x="83" y="49"/>
                      <a:pt x="81" y="5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02" name="Freeform 158"/>
              <p:cNvSpPr/>
              <p:nvPr/>
            </p:nvSpPr>
            <p:spPr bwMode="auto">
              <a:xfrm>
                <a:off x="4751" y="2904"/>
                <a:ext cx="106" cy="62"/>
              </a:xfrm>
              <a:custGeom>
                <a:avLst/>
                <a:gdLst>
                  <a:gd name="T0" fmla="*/ 4 w 62"/>
                  <a:gd name="T1" fmla="*/ 36 h 36"/>
                  <a:gd name="T2" fmla="*/ 1 w 62"/>
                  <a:gd name="T3" fmla="*/ 34 h 36"/>
                  <a:gd name="T4" fmla="*/ 3 w 62"/>
                  <a:gd name="T5" fmla="*/ 28 h 36"/>
                  <a:gd name="T6" fmla="*/ 56 w 62"/>
                  <a:gd name="T7" fmla="*/ 1 h 36"/>
                  <a:gd name="T8" fmla="*/ 61 w 62"/>
                  <a:gd name="T9" fmla="*/ 3 h 36"/>
                  <a:gd name="T10" fmla="*/ 59 w 62"/>
                  <a:gd name="T11" fmla="*/ 8 h 36"/>
                  <a:gd name="T12" fmla="*/ 6 w 62"/>
                  <a:gd name="T13" fmla="*/ 35 h 36"/>
                  <a:gd name="T14" fmla="*/ 4 w 62"/>
                  <a:gd name="T15" fmla="*/ 3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2" h="36">
                    <a:moveTo>
                      <a:pt x="4" y="36"/>
                    </a:moveTo>
                    <a:cubicBezTo>
                      <a:pt x="3" y="36"/>
                      <a:pt x="1" y="35"/>
                      <a:pt x="1" y="34"/>
                    </a:cubicBezTo>
                    <a:cubicBezTo>
                      <a:pt x="0" y="32"/>
                      <a:pt x="1" y="29"/>
                      <a:pt x="3" y="28"/>
                    </a:cubicBezTo>
                    <a:cubicBezTo>
                      <a:pt x="56" y="1"/>
                      <a:pt x="56" y="1"/>
                      <a:pt x="56" y="1"/>
                    </a:cubicBezTo>
                    <a:cubicBezTo>
                      <a:pt x="57" y="0"/>
                      <a:pt x="60" y="1"/>
                      <a:pt x="61" y="3"/>
                    </a:cubicBezTo>
                    <a:cubicBezTo>
                      <a:pt x="62" y="5"/>
                      <a:pt x="61" y="7"/>
                      <a:pt x="59" y="8"/>
                    </a:cubicBezTo>
                    <a:cubicBezTo>
                      <a:pt x="6" y="35"/>
                      <a:pt x="6" y="35"/>
                      <a:pt x="6" y="35"/>
                    </a:cubicBezTo>
                    <a:cubicBezTo>
                      <a:pt x="6" y="36"/>
                      <a:pt x="5" y="36"/>
                      <a:pt x="4" y="3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03" name="Freeform 159"/>
              <p:cNvSpPr/>
              <p:nvPr/>
            </p:nvSpPr>
            <p:spPr bwMode="auto">
              <a:xfrm>
                <a:off x="4837" y="2950"/>
                <a:ext cx="65" cy="101"/>
              </a:xfrm>
              <a:custGeom>
                <a:avLst/>
                <a:gdLst>
                  <a:gd name="T0" fmla="*/ 5 w 38"/>
                  <a:gd name="T1" fmla="*/ 59 h 59"/>
                  <a:gd name="T2" fmla="*/ 3 w 38"/>
                  <a:gd name="T3" fmla="*/ 59 h 59"/>
                  <a:gd name="T4" fmla="*/ 1 w 38"/>
                  <a:gd name="T5" fmla="*/ 53 h 59"/>
                  <a:gd name="T6" fmla="*/ 30 w 38"/>
                  <a:gd name="T7" fmla="*/ 3 h 59"/>
                  <a:gd name="T8" fmla="*/ 35 w 38"/>
                  <a:gd name="T9" fmla="*/ 1 h 59"/>
                  <a:gd name="T10" fmla="*/ 36 w 38"/>
                  <a:gd name="T11" fmla="*/ 7 h 59"/>
                  <a:gd name="T12" fmla="*/ 8 w 38"/>
                  <a:gd name="T13" fmla="*/ 57 h 59"/>
                  <a:gd name="T14" fmla="*/ 5 w 38"/>
                  <a:gd name="T15" fmla="*/ 59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8" h="59">
                    <a:moveTo>
                      <a:pt x="5" y="59"/>
                    </a:moveTo>
                    <a:cubicBezTo>
                      <a:pt x="4" y="59"/>
                      <a:pt x="3" y="59"/>
                      <a:pt x="3" y="59"/>
                    </a:cubicBezTo>
                    <a:cubicBezTo>
                      <a:pt x="1" y="57"/>
                      <a:pt x="0" y="55"/>
                      <a:pt x="1" y="53"/>
                    </a:cubicBezTo>
                    <a:cubicBezTo>
                      <a:pt x="30" y="3"/>
                      <a:pt x="30" y="3"/>
                      <a:pt x="30" y="3"/>
                    </a:cubicBezTo>
                    <a:cubicBezTo>
                      <a:pt x="31" y="1"/>
                      <a:pt x="33" y="0"/>
                      <a:pt x="35" y="1"/>
                    </a:cubicBezTo>
                    <a:cubicBezTo>
                      <a:pt x="37" y="2"/>
                      <a:pt x="38" y="5"/>
                      <a:pt x="36" y="7"/>
                    </a:cubicBezTo>
                    <a:cubicBezTo>
                      <a:pt x="8" y="57"/>
                      <a:pt x="8" y="57"/>
                      <a:pt x="8" y="57"/>
                    </a:cubicBezTo>
                    <a:cubicBezTo>
                      <a:pt x="7" y="58"/>
                      <a:pt x="6" y="59"/>
                      <a:pt x="5" y="59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04" name="Freeform 160"/>
              <p:cNvSpPr/>
              <p:nvPr/>
            </p:nvSpPr>
            <p:spPr bwMode="auto">
              <a:xfrm>
                <a:off x="4799" y="2967"/>
                <a:ext cx="60" cy="78"/>
              </a:xfrm>
              <a:custGeom>
                <a:avLst/>
                <a:gdLst>
                  <a:gd name="T0" fmla="*/ 5 w 35"/>
                  <a:gd name="T1" fmla="*/ 45 h 45"/>
                  <a:gd name="T2" fmla="*/ 2 w 35"/>
                  <a:gd name="T3" fmla="*/ 44 h 45"/>
                  <a:gd name="T4" fmla="*/ 1 w 35"/>
                  <a:gd name="T5" fmla="*/ 39 h 45"/>
                  <a:gd name="T6" fmla="*/ 28 w 35"/>
                  <a:gd name="T7" fmla="*/ 2 h 45"/>
                  <a:gd name="T8" fmla="*/ 33 w 35"/>
                  <a:gd name="T9" fmla="*/ 1 h 45"/>
                  <a:gd name="T10" fmla="*/ 34 w 35"/>
                  <a:gd name="T11" fmla="*/ 7 h 45"/>
                  <a:gd name="T12" fmla="*/ 8 w 35"/>
                  <a:gd name="T13" fmla="*/ 44 h 45"/>
                  <a:gd name="T14" fmla="*/ 5 w 35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5" h="45">
                    <a:moveTo>
                      <a:pt x="5" y="45"/>
                    </a:moveTo>
                    <a:cubicBezTo>
                      <a:pt x="4" y="45"/>
                      <a:pt x="3" y="45"/>
                      <a:pt x="2" y="44"/>
                    </a:cubicBezTo>
                    <a:cubicBezTo>
                      <a:pt x="1" y="43"/>
                      <a:pt x="0" y="41"/>
                      <a:pt x="1" y="39"/>
                    </a:cubicBezTo>
                    <a:cubicBezTo>
                      <a:pt x="28" y="2"/>
                      <a:pt x="28" y="2"/>
                      <a:pt x="28" y="2"/>
                    </a:cubicBezTo>
                    <a:cubicBezTo>
                      <a:pt x="29" y="1"/>
                      <a:pt x="31" y="0"/>
                      <a:pt x="33" y="1"/>
                    </a:cubicBezTo>
                    <a:cubicBezTo>
                      <a:pt x="35" y="3"/>
                      <a:pt x="35" y="5"/>
                      <a:pt x="34" y="7"/>
                    </a:cubicBezTo>
                    <a:cubicBezTo>
                      <a:pt x="8" y="44"/>
                      <a:pt x="8" y="44"/>
                      <a:pt x="8" y="44"/>
                    </a:cubicBezTo>
                    <a:cubicBezTo>
                      <a:pt x="7" y="45"/>
                      <a:pt x="6" y="45"/>
                      <a:pt x="5" y="45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05" name="Freeform 161"/>
              <p:cNvSpPr/>
              <p:nvPr/>
            </p:nvSpPr>
            <p:spPr bwMode="auto">
              <a:xfrm>
                <a:off x="4789" y="2935"/>
                <a:ext cx="68" cy="53"/>
              </a:xfrm>
              <a:custGeom>
                <a:avLst/>
                <a:gdLst>
                  <a:gd name="T0" fmla="*/ 4 w 40"/>
                  <a:gd name="T1" fmla="*/ 31 h 31"/>
                  <a:gd name="T2" fmla="*/ 1 w 40"/>
                  <a:gd name="T3" fmla="*/ 29 h 31"/>
                  <a:gd name="T4" fmla="*/ 2 w 40"/>
                  <a:gd name="T5" fmla="*/ 24 h 31"/>
                  <a:gd name="T6" fmla="*/ 33 w 40"/>
                  <a:gd name="T7" fmla="*/ 1 h 31"/>
                  <a:gd name="T8" fmla="*/ 39 w 40"/>
                  <a:gd name="T9" fmla="*/ 2 h 31"/>
                  <a:gd name="T10" fmla="*/ 38 w 40"/>
                  <a:gd name="T11" fmla="*/ 7 h 31"/>
                  <a:gd name="T12" fmla="*/ 7 w 40"/>
                  <a:gd name="T13" fmla="*/ 30 h 31"/>
                  <a:gd name="T14" fmla="*/ 4 w 40"/>
                  <a:gd name="T15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0" h="31">
                    <a:moveTo>
                      <a:pt x="4" y="31"/>
                    </a:moveTo>
                    <a:cubicBezTo>
                      <a:pt x="3" y="31"/>
                      <a:pt x="2" y="30"/>
                      <a:pt x="1" y="29"/>
                    </a:cubicBezTo>
                    <a:cubicBezTo>
                      <a:pt x="0" y="28"/>
                      <a:pt x="0" y="25"/>
                      <a:pt x="2" y="24"/>
                    </a:cubicBezTo>
                    <a:cubicBezTo>
                      <a:pt x="33" y="1"/>
                      <a:pt x="33" y="1"/>
                      <a:pt x="33" y="1"/>
                    </a:cubicBezTo>
                    <a:cubicBezTo>
                      <a:pt x="35" y="0"/>
                      <a:pt x="37" y="0"/>
                      <a:pt x="39" y="2"/>
                    </a:cubicBezTo>
                    <a:cubicBezTo>
                      <a:pt x="40" y="4"/>
                      <a:pt x="39" y="6"/>
                      <a:pt x="38" y="7"/>
                    </a:cubicBezTo>
                    <a:cubicBezTo>
                      <a:pt x="7" y="30"/>
                      <a:pt x="7" y="30"/>
                      <a:pt x="7" y="30"/>
                    </a:cubicBezTo>
                    <a:cubicBezTo>
                      <a:pt x="6" y="31"/>
                      <a:pt x="5" y="31"/>
                      <a:pt x="4" y="3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06" name="Freeform 162"/>
              <p:cNvSpPr/>
              <p:nvPr/>
            </p:nvSpPr>
            <p:spPr bwMode="auto">
              <a:xfrm>
                <a:off x="4191" y="2789"/>
                <a:ext cx="14" cy="15"/>
              </a:xfrm>
              <a:custGeom>
                <a:avLst/>
                <a:gdLst>
                  <a:gd name="T0" fmla="*/ 0 w 14"/>
                  <a:gd name="T1" fmla="*/ 15 h 15"/>
                  <a:gd name="T2" fmla="*/ 14 w 14"/>
                  <a:gd name="T3" fmla="*/ 15 h 15"/>
                  <a:gd name="T4" fmla="*/ 7 w 14"/>
                  <a:gd name="T5" fmla="*/ 0 h 15"/>
                  <a:gd name="T6" fmla="*/ 0 w 14"/>
                  <a:gd name="T7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" h="15">
                    <a:moveTo>
                      <a:pt x="0" y="15"/>
                    </a:moveTo>
                    <a:lnTo>
                      <a:pt x="14" y="15"/>
                    </a:lnTo>
                    <a:lnTo>
                      <a:pt x="7" y="0"/>
                    </a:lnTo>
                    <a:lnTo>
                      <a:pt x="0" y="15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07" name="Freeform 163"/>
              <p:cNvSpPr>
                <a:spLocks noEditPoints="1"/>
              </p:cNvSpPr>
              <p:nvPr/>
            </p:nvSpPr>
            <p:spPr bwMode="auto">
              <a:xfrm>
                <a:off x="4117" y="2718"/>
                <a:ext cx="160" cy="163"/>
              </a:xfrm>
              <a:custGeom>
                <a:avLst/>
                <a:gdLst>
                  <a:gd name="T0" fmla="*/ 72 w 93"/>
                  <a:gd name="T1" fmla="*/ 0 h 95"/>
                  <a:gd name="T2" fmla="*/ 21 w 93"/>
                  <a:gd name="T3" fmla="*/ 0 h 95"/>
                  <a:gd name="T4" fmla="*/ 0 w 93"/>
                  <a:gd name="T5" fmla="*/ 22 h 95"/>
                  <a:gd name="T6" fmla="*/ 0 w 93"/>
                  <a:gd name="T7" fmla="*/ 73 h 95"/>
                  <a:gd name="T8" fmla="*/ 21 w 93"/>
                  <a:gd name="T9" fmla="*/ 95 h 95"/>
                  <a:gd name="T10" fmla="*/ 72 w 93"/>
                  <a:gd name="T11" fmla="*/ 95 h 95"/>
                  <a:gd name="T12" fmla="*/ 93 w 93"/>
                  <a:gd name="T13" fmla="*/ 73 h 95"/>
                  <a:gd name="T14" fmla="*/ 93 w 93"/>
                  <a:gd name="T15" fmla="*/ 22 h 95"/>
                  <a:gd name="T16" fmla="*/ 72 w 93"/>
                  <a:gd name="T17" fmla="*/ 0 h 95"/>
                  <a:gd name="T18" fmla="*/ 68 w 93"/>
                  <a:gd name="T19" fmla="*/ 75 h 95"/>
                  <a:gd name="T20" fmla="*/ 60 w 93"/>
                  <a:gd name="T21" fmla="*/ 72 h 95"/>
                  <a:gd name="T22" fmla="*/ 56 w 93"/>
                  <a:gd name="T23" fmla="*/ 62 h 95"/>
                  <a:gd name="T24" fmla="*/ 37 w 93"/>
                  <a:gd name="T25" fmla="*/ 62 h 95"/>
                  <a:gd name="T26" fmla="*/ 33 w 93"/>
                  <a:gd name="T27" fmla="*/ 72 h 95"/>
                  <a:gd name="T28" fmla="*/ 28 w 93"/>
                  <a:gd name="T29" fmla="*/ 75 h 95"/>
                  <a:gd name="T30" fmla="*/ 25 w 93"/>
                  <a:gd name="T31" fmla="*/ 75 h 95"/>
                  <a:gd name="T32" fmla="*/ 22 w 93"/>
                  <a:gd name="T33" fmla="*/ 67 h 95"/>
                  <a:gd name="T34" fmla="*/ 41 w 93"/>
                  <a:gd name="T35" fmla="*/ 23 h 95"/>
                  <a:gd name="T36" fmla="*/ 47 w 93"/>
                  <a:gd name="T37" fmla="*/ 20 h 95"/>
                  <a:gd name="T38" fmla="*/ 52 w 93"/>
                  <a:gd name="T39" fmla="*/ 23 h 95"/>
                  <a:gd name="T40" fmla="*/ 71 w 93"/>
                  <a:gd name="T41" fmla="*/ 67 h 95"/>
                  <a:gd name="T42" fmla="*/ 68 w 93"/>
                  <a:gd name="T43" fmla="*/ 75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93" h="95">
                    <a:moveTo>
                      <a:pt x="72" y="0"/>
                    </a:moveTo>
                    <a:cubicBezTo>
                      <a:pt x="21" y="0"/>
                      <a:pt x="21" y="0"/>
                      <a:pt x="21" y="0"/>
                    </a:cubicBezTo>
                    <a:cubicBezTo>
                      <a:pt x="10" y="0"/>
                      <a:pt x="0" y="10"/>
                      <a:pt x="0" y="22"/>
                    </a:cubicBezTo>
                    <a:cubicBezTo>
                      <a:pt x="0" y="73"/>
                      <a:pt x="0" y="73"/>
                      <a:pt x="0" y="73"/>
                    </a:cubicBezTo>
                    <a:cubicBezTo>
                      <a:pt x="0" y="85"/>
                      <a:pt x="10" y="95"/>
                      <a:pt x="21" y="95"/>
                    </a:cubicBezTo>
                    <a:cubicBezTo>
                      <a:pt x="72" y="95"/>
                      <a:pt x="72" y="95"/>
                      <a:pt x="72" y="95"/>
                    </a:cubicBezTo>
                    <a:cubicBezTo>
                      <a:pt x="84" y="95"/>
                      <a:pt x="93" y="85"/>
                      <a:pt x="93" y="73"/>
                    </a:cubicBezTo>
                    <a:cubicBezTo>
                      <a:pt x="93" y="22"/>
                      <a:pt x="93" y="22"/>
                      <a:pt x="93" y="22"/>
                    </a:cubicBezTo>
                    <a:cubicBezTo>
                      <a:pt x="93" y="10"/>
                      <a:pt x="84" y="0"/>
                      <a:pt x="72" y="0"/>
                    </a:cubicBezTo>
                    <a:close/>
                    <a:moveTo>
                      <a:pt x="68" y="75"/>
                    </a:moveTo>
                    <a:cubicBezTo>
                      <a:pt x="65" y="76"/>
                      <a:pt x="62" y="75"/>
                      <a:pt x="60" y="72"/>
                    </a:cubicBezTo>
                    <a:cubicBezTo>
                      <a:pt x="56" y="62"/>
                      <a:pt x="56" y="62"/>
                      <a:pt x="56" y="62"/>
                    </a:cubicBezTo>
                    <a:cubicBezTo>
                      <a:pt x="37" y="62"/>
                      <a:pt x="37" y="62"/>
                      <a:pt x="37" y="62"/>
                    </a:cubicBezTo>
                    <a:cubicBezTo>
                      <a:pt x="33" y="72"/>
                      <a:pt x="33" y="72"/>
                      <a:pt x="33" y="72"/>
                    </a:cubicBezTo>
                    <a:cubicBezTo>
                      <a:pt x="32" y="74"/>
                      <a:pt x="30" y="75"/>
                      <a:pt x="28" y="75"/>
                    </a:cubicBezTo>
                    <a:cubicBezTo>
                      <a:pt x="27" y="75"/>
                      <a:pt x="26" y="75"/>
                      <a:pt x="25" y="75"/>
                    </a:cubicBezTo>
                    <a:cubicBezTo>
                      <a:pt x="22" y="73"/>
                      <a:pt x="21" y="70"/>
                      <a:pt x="22" y="67"/>
                    </a:cubicBezTo>
                    <a:cubicBezTo>
                      <a:pt x="41" y="23"/>
                      <a:pt x="41" y="23"/>
                      <a:pt x="41" y="23"/>
                    </a:cubicBezTo>
                    <a:cubicBezTo>
                      <a:pt x="42" y="21"/>
                      <a:pt x="44" y="20"/>
                      <a:pt x="47" y="20"/>
                    </a:cubicBezTo>
                    <a:cubicBezTo>
                      <a:pt x="49" y="20"/>
                      <a:pt x="51" y="21"/>
                      <a:pt x="52" y="23"/>
                    </a:cubicBezTo>
                    <a:cubicBezTo>
                      <a:pt x="71" y="67"/>
                      <a:pt x="71" y="67"/>
                      <a:pt x="71" y="67"/>
                    </a:cubicBezTo>
                    <a:cubicBezTo>
                      <a:pt x="73" y="70"/>
                      <a:pt x="71" y="73"/>
                      <a:pt x="68" y="75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08" name="Freeform 164"/>
              <p:cNvSpPr>
                <a:spLocks noEditPoints="1"/>
              </p:cNvSpPr>
              <p:nvPr/>
            </p:nvSpPr>
            <p:spPr bwMode="auto">
              <a:xfrm>
                <a:off x="4203" y="2888"/>
                <a:ext cx="161" cy="163"/>
              </a:xfrm>
              <a:custGeom>
                <a:avLst/>
                <a:gdLst>
                  <a:gd name="T0" fmla="*/ 73 w 94"/>
                  <a:gd name="T1" fmla="*/ 0 h 95"/>
                  <a:gd name="T2" fmla="*/ 22 w 94"/>
                  <a:gd name="T3" fmla="*/ 0 h 95"/>
                  <a:gd name="T4" fmla="*/ 0 w 94"/>
                  <a:gd name="T5" fmla="*/ 22 h 95"/>
                  <a:gd name="T6" fmla="*/ 0 w 94"/>
                  <a:gd name="T7" fmla="*/ 74 h 95"/>
                  <a:gd name="T8" fmla="*/ 22 w 94"/>
                  <a:gd name="T9" fmla="*/ 95 h 95"/>
                  <a:gd name="T10" fmla="*/ 73 w 94"/>
                  <a:gd name="T11" fmla="*/ 95 h 95"/>
                  <a:gd name="T12" fmla="*/ 94 w 94"/>
                  <a:gd name="T13" fmla="*/ 74 h 95"/>
                  <a:gd name="T14" fmla="*/ 94 w 94"/>
                  <a:gd name="T15" fmla="*/ 22 h 95"/>
                  <a:gd name="T16" fmla="*/ 73 w 94"/>
                  <a:gd name="T17" fmla="*/ 0 h 95"/>
                  <a:gd name="T18" fmla="*/ 49 w 94"/>
                  <a:gd name="T19" fmla="*/ 66 h 95"/>
                  <a:gd name="T20" fmla="*/ 59 w 94"/>
                  <a:gd name="T21" fmla="*/ 59 h 95"/>
                  <a:gd name="T22" fmla="*/ 68 w 94"/>
                  <a:gd name="T23" fmla="*/ 58 h 95"/>
                  <a:gd name="T24" fmla="*/ 70 w 94"/>
                  <a:gd name="T25" fmla="*/ 66 h 95"/>
                  <a:gd name="T26" fmla="*/ 49 w 94"/>
                  <a:gd name="T27" fmla="*/ 78 h 95"/>
                  <a:gd name="T28" fmla="*/ 23 w 94"/>
                  <a:gd name="T29" fmla="*/ 48 h 95"/>
                  <a:gd name="T30" fmla="*/ 49 w 94"/>
                  <a:gd name="T31" fmla="*/ 17 h 95"/>
                  <a:gd name="T32" fmla="*/ 70 w 94"/>
                  <a:gd name="T33" fmla="*/ 30 h 95"/>
                  <a:gd name="T34" fmla="*/ 68 w 94"/>
                  <a:gd name="T35" fmla="*/ 39 h 95"/>
                  <a:gd name="T36" fmla="*/ 60 w 94"/>
                  <a:gd name="T37" fmla="*/ 36 h 95"/>
                  <a:gd name="T38" fmla="*/ 49 w 94"/>
                  <a:gd name="T39" fmla="*/ 29 h 95"/>
                  <a:gd name="T40" fmla="*/ 35 w 94"/>
                  <a:gd name="T41" fmla="*/ 48 h 95"/>
                  <a:gd name="T42" fmla="*/ 49 w 94"/>
                  <a:gd name="T43" fmla="*/ 66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94" h="95">
                    <a:moveTo>
                      <a:pt x="73" y="0"/>
                    </a:moveTo>
                    <a:cubicBezTo>
                      <a:pt x="22" y="0"/>
                      <a:pt x="22" y="0"/>
                      <a:pt x="22" y="0"/>
                    </a:cubicBezTo>
                    <a:cubicBezTo>
                      <a:pt x="10" y="0"/>
                      <a:pt x="0" y="10"/>
                      <a:pt x="0" y="22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85"/>
                      <a:pt x="10" y="95"/>
                      <a:pt x="22" y="95"/>
                    </a:cubicBezTo>
                    <a:cubicBezTo>
                      <a:pt x="73" y="95"/>
                      <a:pt x="73" y="95"/>
                      <a:pt x="73" y="95"/>
                    </a:cubicBezTo>
                    <a:cubicBezTo>
                      <a:pt x="84" y="95"/>
                      <a:pt x="94" y="85"/>
                      <a:pt x="94" y="74"/>
                    </a:cubicBezTo>
                    <a:cubicBezTo>
                      <a:pt x="94" y="22"/>
                      <a:pt x="94" y="22"/>
                      <a:pt x="94" y="22"/>
                    </a:cubicBezTo>
                    <a:cubicBezTo>
                      <a:pt x="94" y="10"/>
                      <a:pt x="84" y="0"/>
                      <a:pt x="73" y="0"/>
                    </a:cubicBezTo>
                    <a:close/>
                    <a:moveTo>
                      <a:pt x="49" y="66"/>
                    </a:moveTo>
                    <a:cubicBezTo>
                      <a:pt x="53" y="66"/>
                      <a:pt x="57" y="64"/>
                      <a:pt x="59" y="59"/>
                    </a:cubicBezTo>
                    <a:cubicBezTo>
                      <a:pt x="61" y="57"/>
                      <a:pt x="65" y="56"/>
                      <a:pt x="68" y="58"/>
                    </a:cubicBezTo>
                    <a:cubicBezTo>
                      <a:pt x="71" y="59"/>
                      <a:pt x="71" y="63"/>
                      <a:pt x="70" y="66"/>
                    </a:cubicBezTo>
                    <a:cubicBezTo>
                      <a:pt x="65" y="74"/>
                      <a:pt x="57" y="78"/>
                      <a:pt x="49" y="78"/>
                    </a:cubicBezTo>
                    <a:cubicBezTo>
                      <a:pt x="35" y="78"/>
                      <a:pt x="23" y="64"/>
                      <a:pt x="23" y="48"/>
                    </a:cubicBezTo>
                    <a:cubicBezTo>
                      <a:pt x="23" y="31"/>
                      <a:pt x="35" y="17"/>
                      <a:pt x="49" y="17"/>
                    </a:cubicBezTo>
                    <a:cubicBezTo>
                      <a:pt x="57" y="17"/>
                      <a:pt x="65" y="22"/>
                      <a:pt x="70" y="30"/>
                    </a:cubicBezTo>
                    <a:cubicBezTo>
                      <a:pt x="72" y="33"/>
                      <a:pt x="71" y="37"/>
                      <a:pt x="68" y="39"/>
                    </a:cubicBezTo>
                    <a:cubicBezTo>
                      <a:pt x="65" y="40"/>
                      <a:pt x="62" y="39"/>
                      <a:pt x="60" y="36"/>
                    </a:cubicBezTo>
                    <a:cubicBezTo>
                      <a:pt x="57" y="32"/>
                      <a:pt x="53" y="29"/>
                      <a:pt x="49" y="29"/>
                    </a:cubicBezTo>
                    <a:cubicBezTo>
                      <a:pt x="41" y="29"/>
                      <a:pt x="35" y="38"/>
                      <a:pt x="35" y="48"/>
                    </a:cubicBezTo>
                    <a:cubicBezTo>
                      <a:pt x="35" y="58"/>
                      <a:pt x="41" y="66"/>
                      <a:pt x="49" y="6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09" name="Freeform 165"/>
              <p:cNvSpPr/>
              <p:nvPr/>
            </p:nvSpPr>
            <p:spPr bwMode="auto">
              <a:xfrm>
                <a:off x="4093" y="2978"/>
                <a:ext cx="36" cy="22"/>
              </a:xfrm>
              <a:custGeom>
                <a:avLst/>
                <a:gdLst>
                  <a:gd name="T0" fmla="*/ 11 w 21"/>
                  <a:gd name="T1" fmla="*/ 0 h 13"/>
                  <a:gd name="T2" fmla="*/ 9 w 21"/>
                  <a:gd name="T3" fmla="*/ 0 h 13"/>
                  <a:gd name="T4" fmla="*/ 0 w 21"/>
                  <a:gd name="T5" fmla="*/ 0 h 13"/>
                  <a:gd name="T6" fmla="*/ 0 w 21"/>
                  <a:gd name="T7" fmla="*/ 13 h 13"/>
                  <a:gd name="T8" fmla="*/ 11 w 21"/>
                  <a:gd name="T9" fmla="*/ 13 h 13"/>
                  <a:gd name="T10" fmla="*/ 21 w 21"/>
                  <a:gd name="T11" fmla="*/ 7 h 13"/>
                  <a:gd name="T12" fmla="*/ 11 w 21"/>
                  <a:gd name="T13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" h="13">
                    <a:moveTo>
                      <a:pt x="11" y="0"/>
                    </a:moveTo>
                    <a:cubicBezTo>
                      <a:pt x="9" y="0"/>
                      <a:pt x="9" y="0"/>
                      <a:pt x="9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11" y="13"/>
                      <a:pt x="11" y="13"/>
                      <a:pt x="11" y="13"/>
                    </a:cubicBezTo>
                    <a:cubicBezTo>
                      <a:pt x="17" y="13"/>
                      <a:pt x="21" y="10"/>
                      <a:pt x="21" y="7"/>
                    </a:cubicBezTo>
                    <a:cubicBezTo>
                      <a:pt x="21" y="3"/>
                      <a:pt x="17" y="0"/>
                      <a:pt x="11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10" name="Freeform 166"/>
              <p:cNvSpPr/>
              <p:nvPr/>
            </p:nvSpPr>
            <p:spPr bwMode="auto">
              <a:xfrm>
                <a:off x="4093" y="2940"/>
                <a:ext cx="29" cy="17"/>
              </a:xfrm>
              <a:custGeom>
                <a:avLst/>
                <a:gdLst>
                  <a:gd name="T0" fmla="*/ 17 w 17"/>
                  <a:gd name="T1" fmla="*/ 5 h 10"/>
                  <a:gd name="T2" fmla="*/ 9 w 17"/>
                  <a:gd name="T3" fmla="*/ 0 h 10"/>
                  <a:gd name="T4" fmla="*/ 0 w 17"/>
                  <a:gd name="T5" fmla="*/ 0 h 10"/>
                  <a:gd name="T6" fmla="*/ 0 w 17"/>
                  <a:gd name="T7" fmla="*/ 10 h 10"/>
                  <a:gd name="T8" fmla="*/ 9 w 17"/>
                  <a:gd name="T9" fmla="*/ 10 h 10"/>
                  <a:gd name="T10" fmla="*/ 17 w 17"/>
                  <a:gd name="T11" fmla="*/ 5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" h="10">
                    <a:moveTo>
                      <a:pt x="17" y="5"/>
                    </a:moveTo>
                    <a:cubicBezTo>
                      <a:pt x="17" y="3"/>
                      <a:pt x="13" y="0"/>
                      <a:pt x="9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13" y="10"/>
                      <a:pt x="17" y="7"/>
                      <a:pt x="17" y="5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11" name="Freeform 167"/>
              <p:cNvSpPr>
                <a:spLocks noEditPoints="1"/>
              </p:cNvSpPr>
              <p:nvPr/>
            </p:nvSpPr>
            <p:spPr bwMode="auto">
              <a:xfrm>
                <a:off x="4031" y="2888"/>
                <a:ext cx="160" cy="163"/>
              </a:xfrm>
              <a:custGeom>
                <a:avLst/>
                <a:gdLst>
                  <a:gd name="T0" fmla="*/ 72 w 93"/>
                  <a:gd name="T1" fmla="*/ 0 h 95"/>
                  <a:gd name="T2" fmla="*/ 21 w 93"/>
                  <a:gd name="T3" fmla="*/ 0 h 95"/>
                  <a:gd name="T4" fmla="*/ 0 w 93"/>
                  <a:gd name="T5" fmla="*/ 22 h 95"/>
                  <a:gd name="T6" fmla="*/ 0 w 93"/>
                  <a:gd name="T7" fmla="*/ 74 h 95"/>
                  <a:gd name="T8" fmla="*/ 21 w 93"/>
                  <a:gd name="T9" fmla="*/ 95 h 95"/>
                  <a:gd name="T10" fmla="*/ 72 w 93"/>
                  <a:gd name="T11" fmla="*/ 95 h 95"/>
                  <a:gd name="T12" fmla="*/ 93 w 93"/>
                  <a:gd name="T13" fmla="*/ 74 h 95"/>
                  <a:gd name="T14" fmla="*/ 93 w 93"/>
                  <a:gd name="T15" fmla="*/ 22 h 95"/>
                  <a:gd name="T16" fmla="*/ 72 w 93"/>
                  <a:gd name="T17" fmla="*/ 0 h 95"/>
                  <a:gd name="T18" fmla="*/ 47 w 93"/>
                  <a:gd name="T19" fmla="*/ 77 h 95"/>
                  <a:gd name="T20" fmla="*/ 30 w 93"/>
                  <a:gd name="T21" fmla="*/ 77 h 95"/>
                  <a:gd name="T22" fmla="*/ 24 w 93"/>
                  <a:gd name="T23" fmla="*/ 71 h 95"/>
                  <a:gd name="T24" fmla="*/ 24 w 93"/>
                  <a:gd name="T25" fmla="*/ 46 h 95"/>
                  <a:gd name="T26" fmla="*/ 24 w 93"/>
                  <a:gd name="T27" fmla="*/ 24 h 95"/>
                  <a:gd name="T28" fmla="*/ 30 w 93"/>
                  <a:gd name="T29" fmla="*/ 18 h 95"/>
                  <a:gd name="T30" fmla="*/ 45 w 93"/>
                  <a:gd name="T31" fmla="*/ 18 h 95"/>
                  <a:gd name="T32" fmla="*/ 65 w 93"/>
                  <a:gd name="T33" fmla="*/ 35 h 95"/>
                  <a:gd name="T34" fmla="*/ 61 w 93"/>
                  <a:gd name="T35" fmla="*/ 44 h 95"/>
                  <a:gd name="T36" fmla="*/ 69 w 93"/>
                  <a:gd name="T37" fmla="*/ 59 h 95"/>
                  <a:gd name="T38" fmla="*/ 47 w 93"/>
                  <a:gd name="T39" fmla="*/ 77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93" h="95">
                    <a:moveTo>
                      <a:pt x="72" y="0"/>
                    </a:moveTo>
                    <a:cubicBezTo>
                      <a:pt x="21" y="0"/>
                      <a:pt x="21" y="0"/>
                      <a:pt x="21" y="0"/>
                    </a:cubicBezTo>
                    <a:cubicBezTo>
                      <a:pt x="9" y="0"/>
                      <a:pt x="0" y="10"/>
                      <a:pt x="0" y="22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85"/>
                      <a:pt x="9" y="95"/>
                      <a:pt x="21" y="95"/>
                    </a:cubicBezTo>
                    <a:cubicBezTo>
                      <a:pt x="72" y="95"/>
                      <a:pt x="72" y="95"/>
                      <a:pt x="72" y="95"/>
                    </a:cubicBezTo>
                    <a:cubicBezTo>
                      <a:pt x="84" y="95"/>
                      <a:pt x="93" y="85"/>
                      <a:pt x="93" y="74"/>
                    </a:cubicBezTo>
                    <a:cubicBezTo>
                      <a:pt x="93" y="22"/>
                      <a:pt x="93" y="22"/>
                      <a:pt x="93" y="22"/>
                    </a:cubicBezTo>
                    <a:cubicBezTo>
                      <a:pt x="93" y="10"/>
                      <a:pt x="84" y="0"/>
                      <a:pt x="72" y="0"/>
                    </a:cubicBezTo>
                    <a:close/>
                    <a:moveTo>
                      <a:pt x="47" y="77"/>
                    </a:moveTo>
                    <a:cubicBezTo>
                      <a:pt x="30" y="77"/>
                      <a:pt x="30" y="77"/>
                      <a:pt x="30" y="77"/>
                    </a:cubicBezTo>
                    <a:cubicBezTo>
                      <a:pt x="26" y="77"/>
                      <a:pt x="24" y="75"/>
                      <a:pt x="24" y="71"/>
                    </a:cubicBezTo>
                    <a:cubicBezTo>
                      <a:pt x="24" y="46"/>
                      <a:pt x="24" y="46"/>
                      <a:pt x="24" y="46"/>
                    </a:cubicBezTo>
                    <a:cubicBezTo>
                      <a:pt x="24" y="24"/>
                      <a:pt x="24" y="24"/>
                      <a:pt x="24" y="24"/>
                    </a:cubicBezTo>
                    <a:cubicBezTo>
                      <a:pt x="24" y="21"/>
                      <a:pt x="26" y="18"/>
                      <a:pt x="30" y="18"/>
                    </a:cubicBezTo>
                    <a:cubicBezTo>
                      <a:pt x="45" y="18"/>
                      <a:pt x="45" y="18"/>
                      <a:pt x="45" y="18"/>
                    </a:cubicBezTo>
                    <a:cubicBezTo>
                      <a:pt x="56" y="18"/>
                      <a:pt x="65" y="26"/>
                      <a:pt x="65" y="35"/>
                    </a:cubicBezTo>
                    <a:cubicBezTo>
                      <a:pt x="65" y="39"/>
                      <a:pt x="64" y="42"/>
                      <a:pt x="61" y="44"/>
                    </a:cubicBezTo>
                    <a:cubicBezTo>
                      <a:pt x="66" y="48"/>
                      <a:pt x="69" y="53"/>
                      <a:pt x="69" y="59"/>
                    </a:cubicBezTo>
                    <a:cubicBezTo>
                      <a:pt x="69" y="69"/>
                      <a:pt x="59" y="77"/>
                      <a:pt x="47" y="77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12" name="Freeform 168"/>
              <p:cNvSpPr>
                <a:spLocks noEditPoints="1"/>
              </p:cNvSpPr>
              <p:nvPr/>
            </p:nvSpPr>
            <p:spPr bwMode="auto">
              <a:xfrm>
                <a:off x="1151" y="3441"/>
                <a:ext cx="159" cy="164"/>
              </a:xfrm>
              <a:custGeom>
                <a:avLst/>
                <a:gdLst>
                  <a:gd name="T0" fmla="*/ 72 w 93"/>
                  <a:gd name="T1" fmla="*/ 0 h 95"/>
                  <a:gd name="T2" fmla="*/ 21 w 93"/>
                  <a:gd name="T3" fmla="*/ 0 h 95"/>
                  <a:gd name="T4" fmla="*/ 0 w 93"/>
                  <a:gd name="T5" fmla="*/ 22 h 95"/>
                  <a:gd name="T6" fmla="*/ 0 w 93"/>
                  <a:gd name="T7" fmla="*/ 74 h 95"/>
                  <a:gd name="T8" fmla="*/ 21 w 93"/>
                  <a:gd name="T9" fmla="*/ 95 h 95"/>
                  <a:gd name="T10" fmla="*/ 72 w 93"/>
                  <a:gd name="T11" fmla="*/ 95 h 95"/>
                  <a:gd name="T12" fmla="*/ 93 w 93"/>
                  <a:gd name="T13" fmla="*/ 74 h 95"/>
                  <a:gd name="T14" fmla="*/ 93 w 93"/>
                  <a:gd name="T15" fmla="*/ 22 h 95"/>
                  <a:gd name="T16" fmla="*/ 72 w 93"/>
                  <a:gd name="T17" fmla="*/ 0 h 95"/>
                  <a:gd name="T18" fmla="*/ 65 w 93"/>
                  <a:gd name="T19" fmla="*/ 52 h 95"/>
                  <a:gd name="T20" fmla="*/ 27 w 93"/>
                  <a:gd name="T21" fmla="*/ 52 h 95"/>
                  <a:gd name="T22" fmla="*/ 23 w 93"/>
                  <a:gd name="T23" fmla="*/ 48 h 95"/>
                  <a:gd name="T24" fmla="*/ 27 w 93"/>
                  <a:gd name="T25" fmla="*/ 44 h 95"/>
                  <a:gd name="T26" fmla="*/ 65 w 93"/>
                  <a:gd name="T27" fmla="*/ 44 h 95"/>
                  <a:gd name="T28" fmla="*/ 69 w 93"/>
                  <a:gd name="T29" fmla="*/ 48 h 95"/>
                  <a:gd name="T30" fmla="*/ 65 w 93"/>
                  <a:gd name="T31" fmla="*/ 52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93" h="95">
                    <a:moveTo>
                      <a:pt x="72" y="0"/>
                    </a:moveTo>
                    <a:cubicBezTo>
                      <a:pt x="21" y="0"/>
                      <a:pt x="21" y="0"/>
                      <a:pt x="21" y="0"/>
                    </a:cubicBezTo>
                    <a:cubicBezTo>
                      <a:pt x="9" y="0"/>
                      <a:pt x="0" y="10"/>
                      <a:pt x="0" y="22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85"/>
                      <a:pt x="9" y="95"/>
                      <a:pt x="21" y="95"/>
                    </a:cubicBezTo>
                    <a:cubicBezTo>
                      <a:pt x="72" y="95"/>
                      <a:pt x="72" y="95"/>
                      <a:pt x="72" y="95"/>
                    </a:cubicBezTo>
                    <a:cubicBezTo>
                      <a:pt x="83" y="95"/>
                      <a:pt x="93" y="85"/>
                      <a:pt x="93" y="74"/>
                    </a:cubicBezTo>
                    <a:cubicBezTo>
                      <a:pt x="93" y="22"/>
                      <a:pt x="93" y="22"/>
                      <a:pt x="93" y="22"/>
                    </a:cubicBezTo>
                    <a:cubicBezTo>
                      <a:pt x="93" y="10"/>
                      <a:pt x="83" y="0"/>
                      <a:pt x="72" y="0"/>
                    </a:cubicBezTo>
                    <a:close/>
                    <a:moveTo>
                      <a:pt x="65" y="52"/>
                    </a:moveTo>
                    <a:cubicBezTo>
                      <a:pt x="27" y="52"/>
                      <a:pt x="27" y="52"/>
                      <a:pt x="27" y="52"/>
                    </a:cubicBezTo>
                    <a:cubicBezTo>
                      <a:pt x="25" y="52"/>
                      <a:pt x="23" y="50"/>
                      <a:pt x="23" y="48"/>
                    </a:cubicBezTo>
                    <a:cubicBezTo>
                      <a:pt x="23" y="45"/>
                      <a:pt x="25" y="44"/>
                      <a:pt x="27" y="44"/>
                    </a:cubicBezTo>
                    <a:cubicBezTo>
                      <a:pt x="65" y="44"/>
                      <a:pt x="65" y="44"/>
                      <a:pt x="65" y="44"/>
                    </a:cubicBezTo>
                    <a:cubicBezTo>
                      <a:pt x="67" y="44"/>
                      <a:pt x="69" y="45"/>
                      <a:pt x="69" y="48"/>
                    </a:cubicBezTo>
                    <a:cubicBezTo>
                      <a:pt x="69" y="50"/>
                      <a:pt x="67" y="52"/>
                      <a:pt x="65" y="5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13" name="Freeform 169"/>
              <p:cNvSpPr>
                <a:spLocks noEditPoints="1"/>
              </p:cNvSpPr>
              <p:nvPr/>
            </p:nvSpPr>
            <p:spPr bwMode="auto">
              <a:xfrm>
                <a:off x="1151" y="3611"/>
                <a:ext cx="159" cy="164"/>
              </a:xfrm>
              <a:custGeom>
                <a:avLst/>
                <a:gdLst>
                  <a:gd name="T0" fmla="*/ 72 w 93"/>
                  <a:gd name="T1" fmla="*/ 0 h 95"/>
                  <a:gd name="T2" fmla="*/ 21 w 93"/>
                  <a:gd name="T3" fmla="*/ 0 h 95"/>
                  <a:gd name="T4" fmla="*/ 0 w 93"/>
                  <a:gd name="T5" fmla="*/ 22 h 95"/>
                  <a:gd name="T6" fmla="*/ 0 w 93"/>
                  <a:gd name="T7" fmla="*/ 74 h 95"/>
                  <a:gd name="T8" fmla="*/ 21 w 93"/>
                  <a:gd name="T9" fmla="*/ 95 h 95"/>
                  <a:gd name="T10" fmla="*/ 72 w 93"/>
                  <a:gd name="T11" fmla="*/ 95 h 95"/>
                  <a:gd name="T12" fmla="*/ 93 w 93"/>
                  <a:gd name="T13" fmla="*/ 74 h 95"/>
                  <a:gd name="T14" fmla="*/ 93 w 93"/>
                  <a:gd name="T15" fmla="*/ 22 h 95"/>
                  <a:gd name="T16" fmla="*/ 72 w 93"/>
                  <a:gd name="T17" fmla="*/ 0 h 95"/>
                  <a:gd name="T18" fmla="*/ 65 w 93"/>
                  <a:gd name="T19" fmla="*/ 61 h 95"/>
                  <a:gd name="T20" fmla="*/ 27 w 93"/>
                  <a:gd name="T21" fmla="*/ 61 h 95"/>
                  <a:gd name="T22" fmla="*/ 23 w 93"/>
                  <a:gd name="T23" fmla="*/ 57 h 95"/>
                  <a:gd name="T24" fmla="*/ 27 w 93"/>
                  <a:gd name="T25" fmla="*/ 53 h 95"/>
                  <a:gd name="T26" fmla="*/ 65 w 93"/>
                  <a:gd name="T27" fmla="*/ 53 h 95"/>
                  <a:gd name="T28" fmla="*/ 69 w 93"/>
                  <a:gd name="T29" fmla="*/ 57 h 95"/>
                  <a:gd name="T30" fmla="*/ 65 w 93"/>
                  <a:gd name="T31" fmla="*/ 61 h 95"/>
                  <a:gd name="T32" fmla="*/ 65 w 93"/>
                  <a:gd name="T33" fmla="*/ 42 h 95"/>
                  <a:gd name="T34" fmla="*/ 27 w 93"/>
                  <a:gd name="T35" fmla="*/ 42 h 95"/>
                  <a:gd name="T36" fmla="*/ 23 w 93"/>
                  <a:gd name="T37" fmla="*/ 38 h 95"/>
                  <a:gd name="T38" fmla="*/ 27 w 93"/>
                  <a:gd name="T39" fmla="*/ 34 h 95"/>
                  <a:gd name="T40" fmla="*/ 65 w 93"/>
                  <a:gd name="T41" fmla="*/ 34 h 95"/>
                  <a:gd name="T42" fmla="*/ 69 w 93"/>
                  <a:gd name="T43" fmla="*/ 38 h 95"/>
                  <a:gd name="T44" fmla="*/ 65 w 93"/>
                  <a:gd name="T45" fmla="*/ 42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93" h="95">
                    <a:moveTo>
                      <a:pt x="72" y="0"/>
                    </a:moveTo>
                    <a:cubicBezTo>
                      <a:pt x="21" y="0"/>
                      <a:pt x="21" y="0"/>
                      <a:pt x="21" y="0"/>
                    </a:cubicBezTo>
                    <a:cubicBezTo>
                      <a:pt x="9" y="0"/>
                      <a:pt x="0" y="10"/>
                      <a:pt x="0" y="22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86"/>
                      <a:pt x="9" y="95"/>
                      <a:pt x="21" y="95"/>
                    </a:cubicBezTo>
                    <a:cubicBezTo>
                      <a:pt x="72" y="95"/>
                      <a:pt x="72" y="95"/>
                      <a:pt x="72" y="95"/>
                    </a:cubicBezTo>
                    <a:cubicBezTo>
                      <a:pt x="83" y="95"/>
                      <a:pt x="93" y="86"/>
                      <a:pt x="93" y="74"/>
                    </a:cubicBezTo>
                    <a:cubicBezTo>
                      <a:pt x="93" y="22"/>
                      <a:pt x="93" y="22"/>
                      <a:pt x="93" y="22"/>
                    </a:cubicBezTo>
                    <a:cubicBezTo>
                      <a:pt x="93" y="10"/>
                      <a:pt x="83" y="0"/>
                      <a:pt x="72" y="0"/>
                    </a:cubicBezTo>
                    <a:close/>
                    <a:moveTo>
                      <a:pt x="65" y="61"/>
                    </a:moveTo>
                    <a:cubicBezTo>
                      <a:pt x="27" y="61"/>
                      <a:pt x="27" y="61"/>
                      <a:pt x="27" y="61"/>
                    </a:cubicBezTo>
                    <a:cubicBezTo>
                      <a:pt x="25" y="61"/>
                      <a:pt x="23" y="60"/>
                      <a:pt x="23" y="57"/>
                    </a:cubicBezTo>
                    <a:cubicBezTo>
                      <a:pt x="23" y="55"/>
                      <a:pt x="25" y="53"/>
                      <a:pt x="27" y="53"/>
                    </a:cubicBezTo>
                    <a:cubicBezTo>
                      <a:pt x="65" y="53"/>
                      <a:pt x="65" y="53"/>
                      <a:pt x="65" y="53"/>
                    </a:cubicBezTo>
                    <a:cubicBezTo>
                      <a:pt x="67" y="53"/>
                      <a:pt x="69" y="55"/>
                      <a:pt x="69" y="57"/>
                    </a:cubicBezTo>
                    <a:cubicBezTo>
                      <a:pt x="69" y="60"/>
                      <a:pt x="67" y="61"/>
                      <a:pt x="65" y="61"/>
                    </a:cubicBezTo>
                    <a:close/>
                    <a:moveTo>
                      <a:pt x="65" y="42"/>
                    </a:moveTo>
                    <a:cubicBezTo>
                      <a:pt x="27" y="42"/>
                      <a:pt x="27" y="42"/>
                      <a:pt x="27" y="42"/>
                    </a:cubicBezTo>
                    <a:cubicBezTo>
                      <a:pt x="25" y="42"/>
                      <a:pt x="23" y="41"/>
                      <a:pt x="23" y="38"/>
                    </a:cubicBezTo>
                    <a:cubicBezTo>
                      <a:pt x="23" y="36"/>
                      <a:pt x="25" y="34"/>
                      <a:pt x="27" y="34"/>
                    </a:cubicBezTo>
                    <a:cubicBezTo>
                      <a:pt x="65" y="34"/>
                      <a:pt x="65" y="34"/>
                      <a:pt x="65" y="34"/>
                    </a:cubicBezTo>
                    <a:cubicBezTo>
                      <a:pt x="67" y="34"/>
                      <a:pt x="69" y="36"/>
                      <a:pt x="69" y="38"/>
                    </a:cubicBezTo>
                    <a:cubicBezTo>
                      <a:pt x="69" y="41"/>
                      <a:pt x="67" y="42"/>
                      <a:pt x="65" y="4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14" name="Freeform 170"/>
              <p:cNvSpPr>
                <a:spLocks noEditPoints="1"/>
              </p:cNvSpPr>
              <p:nvPr/>
            </p:nvSpPr>
            <p:spPr bwMode="auto">
              <a:xfrm>
                <a:off x="1322" y="3441"/>
                <a:ext cx="162" cy="164"/>
              </a:xfrm>
              <a:custGeom>
                <a:avLst/>
                <a:gdLst>
                  <a:gd name="T0" fmla="*/ 72 w 94"/>
                  <a:gd name="T1" fmla="*/ 0 h 95"/>
                  <a:gd name="T2" fmla="*/ 21 w 94"/>
                  <a:gd name="T3" fmla="*/ 0 h 95"/>
                  <a:gd name="T4" fmla="*/ 0 w 94"/>
                  <a:gd name="T5" fmla="*/ 22 h 95"/>
                  <a:gd name="T6" fmla="*/ 0 w 94"/>
                  <a:gd name="T7" fmla="*/ 74 h 95"/>
                  <a:gd name="T8" fmla="*/ 21 w 94"/>
                  <a:gd name="T9" fmla="*/ 95 h 95"/>
                  <a:gd name="T10" fmla="*/ 72 w 94"/>
                  <a:gd name="T11" fmla="*/ 95 h 95"/>
                  <a:gd name="T12" fmla="*/ 94 w 94"/>
                  <a:gd name="T13" fmla="*/ 74 h 95"/>
                  <a:gd name="T14" fmla="*/ 94 w 94"/>
                  <a:gd name="T15" fmla="*/ 22 h 95"/>
                  <a:gd name="T16" fmla="*/ 72 w 94"/>
                  <a:gd name="T17" fmla="*/ 0 h 95"/>
                  <a:gd name="T18" fmla="*/ 67 w 94"/>
                  <a:gd name="T19" fmla="*/ 52 h 95"/>
                  <a:gd name="T20" fmla="*/ 51 w 94"/>
                  <a:gd name="T21" fmla="*/ 52 h 95"/>
                  <a:gd name="T22" fmla="*/ 51 w 94"/>
                  <a:gd name="T23" fmla="*/ 68 h 95"/>
                  <a:gd name="T24" fmla="*/ 47 w 94"/>
                  <a:gd name="T25" fmla="*/ 72 h 95"/>
                  <a:gd name="T26" fmla="*/ 43 w 94"/>
                  <a:gd name="T27" fmla="*/ 68 h 95"/>
                  <a:gd name="T28" fmla="*/ 43 w 94"/>
                  <a:gd name="T29" fmla="*/ 52 h 95"/>
                  <a:gd name="T30" fmla="*/ 27 w 94"/>
                  <a:gd name="T31" fmla="*/ 52 h 95"/>
                  <a:gd name="T32" fmla="*/ 23 w 94"/>
                  <a:gd name="T33" fmla="*/ 48 h 95"/>
                  <a:gd name="T34" fmla="*/ 27 w 94"/>
                  <a:gd name="T35" fmla="*/ 44 h 95"/>
                  <a:gd name="T36" fmla="*/ 43 w 94"/>
                  <a:gd name="T37" fmla="*/ 44 h 95"/>
                  <a:gd name="T38" fmla="*/ 43 w 94"/>
                  <a:gd name="T39" fmla="*/ 27 h 95"/>
                  <a:gd name="T40" fmla="*/ 47 w 94"/>
                  <a:gd name="T41" fmla="*/ 23 h 95"/>
                  <a:gd name="T42" fmla="*/ 51 w 94"/>
                  <a:gd name="T43" fmla="*/ 27 h 95"/>
                  <a:gd name="T44" fmla="*/ 51 w 94"/>
                  <a:gd name="T45" fmla="*/ 44 h 95"/>
                  <a:gd name="T46" fmla="*/ 67 w 94"/>
                  <a:gd name="T47" fmla="*/ 44 h 95"/>
                  <a:gd name="T48" fmla="*/ 71 w 94"/>
                  <a:gd name="T49" fmla="*/ 48 h 95"/>
                  <a:gd name="T50" fmla="*/ 67 w 94"/>
                  <a:gd name="T51" fmla="*/ 52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94" h="95">
                    <a:moveTo>
                      <a:pt x="72" y="0"/>
                    </a:moveTo>
                    <a:cubicBezTo>
                      <a:pt x="21" y="0"/>
                      <a:pt x="21" y="0"/>
                      <a:pt x="21" y="0"/>
                    </a:cubicBezTo>
                    <a:cubicBezTo>
                      <a:pt x="10" y="0"/>
                      <a:pt x="0" y="10"/>
                      <a:pt x="0" y="22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85"/>
                      <a:pt x="10" y="95"/>
                      <a:pt x="21" y="95"/>
                    </a:cubicBezTo>
                    <a:cubicBezTo>
                      <a:pt x="72" y="95"/>
                      <a:pt x="72" y="95"/>
                      <a:pt x="72" y="95"/>
                    </a:cubicBezTo>
                    <a:cubicBezTo>
                      <a:pt x="84" y="95"/>
                      <a:pt x="94" y="85"/>
                      <a:pt x="94" y="74"/>
                    </a:cubicBezTo>
                    <a:cubicBezTo>
                      <a:pt x="94" y="22"/>
                      <a:pt x="94" y="22"/>
                      <a:pt x="94" y="22"/>
                    </a:cubicBezTo>
                    <a:cubicBezTo>
                      <a:pt x="94" y="10"/>
                      <a:pt x="84" y="0"/>
                      <a:pt x="72" y="0"/>
                    </a:cubicBezTo>
                    <a:close/>
                    <a:moveTo>
                      <a:pt x="67" y="52"/>
                    </a:moveTo>
                    <a:cubicBezTo>
                      <a:pt x="51" y="52"/>
                      <a:pt x="51" y="52"/>
                      <a:pt x="51" y="52"/>
                    </a:cubicBezTo>
                    <a:cubicBezTo>
                      <a:pt x="51" y="68"/>
                      <a:pt x="51" y="68"/>
                      <a:pt x="51" y="68"/>
                    </a:cubicBezTo>
                    <a:cubicBezTo>
                      <a:pt x="51" y="70"/>
                      <a:pt x="49" y="72"/>
                      <a:pt x="47" y="72"/>
                    </a:cubicBezTo>
                    <a:cubicBezTo>
                      <a:pt x="45" y="72"/>
                      <a:pt x="43" y="70"/>
                      <a:pt x="43" y="68"/>
                    </a:cubicBezTo>
                    <a:cubicBezTo>
                      <a:pt x="43" y="52"/>
                      <a:pt x="43" y="52"/>
                      <a:pt x="43" y="52"/>
                    </a:cubicBezTo>
                    <a:cubicBezTo>
                      <a:pt x="27" y="52"/>
                      <a:pt x="27" y="52"/>
                      <a:pt x="27" y="52"/>
                    </a:cubicBezTo>
                    <a:cubicBezTo>
                      <a:pt x="24" y="52"/>
                      <a:pt x="23" y="50"/>
                      <a:pt x="23" y="48"/>
                    </a:cubicBezTo>
                    <a:cubicBezTo>
                      <a:pt x="23" y="45"/>
                      <a:pt x="24" y="44"/>
                      <a:pt x="27" y="44"/>
                    </a:cubicBezTo>
                    <a:cubicBezTo>
                      <a:pt x="43" y="44"/>
                      <a:pt x="43" y="44"/>
                      <a:pt x="43" y="44"/>
                    </a:cubicBezTo>
                    <a:cubicBezTo>
                      <a:pt x="43" y="27"/>
                      <a:pt x="43" y="27"/>
                      <a:pt x="43" y="27"/>
                    </a:cubicBezTo>
                    <a:cubicBezTo>
                      <a:pt x="43" y="25"/>
                      <a:pt x="45" y="23"/>
                      <a:pt x="47" y="23"/>
                    </a:cubicBezTo>
                    <a:cubicBezTo>
                      <a:pt x="49" y="23"/>
                      <a:pt x="51" y="25"/>
                      <a:pt x="51" y="27"/>
                    </a:cubicBezTo>
                    <a:cubicBezTo>
                      <a:pt x="51" y="44"/>
                      <a:pt x="51" y="44"/>
                      <a:pt x="51" y="44"/>
                    </a:cubicBezTo>
                    <a:cubicBezTo>
                      <a:pt x="67" y="44"/>
                      <a:pt x="67" y="44"/>
                      <a:pt x="67" y="44"/>
                    </a:cubicBezTo>
                    <a:cubicBezTo>
                      <a:pt x="69" y="44"/>
                      <a:pt x="71" y="45"/>
                      <a:pt x="71" y="48"/>
                    </a:cubicBezTo>
                    <a:cubicBezTo>
                      <a:pt x="71" y="50"/>
                      <a:pt x="69" y="52"/>
                      <a:pt x="67" y="5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15" name="Freeform 171"/>
              <p:cNvSpPr>
                <a:spLocks noEditPoints="1"/>
              </p:cNvSpPr>
              <p:nvPr/>
            </p:nvSpPr>
            <p:spPr bwMode="auto">
              <a:xfrm>
                <a:off x="1322" y="3611"/>
                <a:ext cx="162" cy="164"/>
              </a:xfrm>
              <a:custGeom>
                <a:avLst/>
                <a:gdLst>
                  <a:gd name="T0" fmla="*/ 72 w 94"/>
                  <a:gd name="T1" fmla="*/ 0 h 95"/>
                  <a:gd name="T2" fmla="*/ 21 w 94"/>
                  <a:gd name="T3" fmla="*/ 0 h 95"/>
                  <a:gd name="T4" fmla="*/ 0 w 94"/>
                  <a:gd name="T5" fmla="*/ 22 h 95"/>
                  <a:gd name="T6" fmla="*/ 0 w 94"/>
                  <a:gd name="T7" fmla="*/ 74 h 95"/>
                  <a:gd name="T8" fmla="*/ 21 w 94"/>
                  <a:gd name="T9" fmla="*/ 95 h 95"/>
                  <a:gd name="T10" fmla="*/ 72 w 94"/>
                  <a:gd name="T11" fmla="*/ 95 h 95"/>
                  <a:gd name="T12" fmla="*/ 94 w 94"/>
                  <a:gd name="T13" fmla="*/ 74 h 95"/>
                  <a:gd name="T14" fmla="*/ 94 w 94"/>
                  <a:gd name="T15" fmla="*/ 22 h 95"/>
                  <a:gd name="T16" fmla="*/ 72 w 94"/>
                  <a:gd name="T17" fmla="*/ 0 h 95"/>
                  <a:gd name="T18" fmla="*/ 64 w 94"/>
                  <a:gd name="T19" fmla="*/ 59 h 95"/>
                  <a:gd name="T20" fmla="*/ 64 w 94"/>
                  <a:gd name="T21" fmla="*/ 65 h 95"/>
                  <a:gd name="T22" fmla="*/ 61 w 94"/>
                  <a:gd name="T23" fmla="*/ 66 h 95"/>
                  <a:gd name="T24" fmla="*/ 58 w 94"/>
                  <a:gd name="T25" fmla="*/ 65 h 95"/>
                  <a:gd name="T26" fmla="*/ 47 w 94"/>
                  <a:gd name="T27" fmla="*/ 54 h 95"/>
                  <a:gd name="T28" fmla="*/ 35 w 94"/>
                  <a:gd name="T29" fmla="*/ 65 h 95"/>
                  <a:gd name="T30" fmla="*/ 33 w 94"/>
                  <a:gd name="T31" fmla="*/ 66 h 95"/>
                  <a:gd name="T32" fmla="*/ 30 w 94"/>
                  <a:gd name="T33" fmla="*/ 65 h 95"/>
                  <a:gd name="T34" fmla="*/ 30 w 94"/>
                  <a:gd name="T35" fmla="*/ 59 h 95"/>
                  <a:gd name="T36" fmla="*/ 41 w 94"/>
                  <a:gd name="T37" fmla="*/ 48 h 95"/>
                  <a:gd name="T38" fmla="*/ 30 w 94"/>
                  <a:gd name="T39" fmla="*/ 36 h 95"/>
                  <a:gd name="T40" fmla="*/ 30 w 94"/>
                  <a:gd name="T41" fmla="*/ 31 h 95"/>
                  <a:gd name="T42" fmla="*/ 35 w 94"/>
                  <a:gd name="T43" fmla="*/ 31 h 95"/>
                  <a:gd name="T44" fmla="*/ 47 w 94"/>
                  <a:gd name="T45" fmla="*/ 42 h 95"/>
                  <a:gd name="T46" fmla="*/ 58 w 94"/>
                  <a:gd name="T47" fmla="*/ 31 h 95"/>
                  <a:gd name="T48" fmla="*/ 64 w 94"/>
                  <a:gd name="T49" fmla="*/ 31 h 95"/>
                  <a:gd name="T50" fmla="*/ 64 w 94"/>
                  <a:gd name="T51" fmla="*/ 36 h 95"/>
                  <a:gd name="T52" fmla="*/ 52 w 94"/>
                  <a:gd name="T53" fmla="*/ 48 h 95"/>
                  <a:gd name="T54" fmla="*/ 64 w 94"/>
                  <a:gd name="T55" fmla="*/ 59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94" h="95">
                    <a:moveTo>
                      <a:pt x="72" y="0"/>
                    </a:moveTo>
                    <a:cubicBezTo>
                      <a:pt x="21" y="0"/>
                      <a:pt x="21" y="0"/>
                      <a:pt x="21" y="0"/>
                    </a:cubicBezTo>
                    <a:cubicBezTo>
                      <a:pt x="10" y="0"/>
                      <a:pt x="0" y="10"/>
                      <a:pt x="0" y="22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86"/>
                      <a:pt x="10" y="95"/>
                      <a:pt x="21" y="95"/>
                    </a:cubicBezTo>
                    <a:cubicBezTo>
                      <a:pt x="72" y="95"/>
                      <a:pt x="72" y="95"/>
                      <a:pt x="72" y="95"/>
                    </a:cubicBezTo>
                    <a:cubicBezTo>
                      <a:pt x="84" y="95"/>
                      <a:pt x="94" y="86"/>
                      <a:pt x="94" y="74"/>
                    </a:cubicBezTo>
                    <a:cubicBezTo>
                      <a:pt x="94" y="22"/>
                      <a:pt x="94" y="22"/>
                      <a:pt x="94" y="22"/>
                    </a:cubicBezTo>
                    <a:cubicBezTo>
                      <a:pt x="94" y="10"/>
                      <a:pt x="84" y="0"/>
                      <a:pt x="72" y="0"/>
                    </a:cubicBezTo>
                    <a:close/>
                    <a:moveTo>
                      <a:pt x="64" y="59"/>
                    </a:moveTo>
                    <a:cubicBezTo>
                      <a:pt x="66" y="61"/>
                      <a:pt x="66" y="63"/>
                      <a:pt x="64" y="65"/>
                    </a:cubicBezTo>
                    <a:cubicBezTo>
                      <a:pt x="63" y="66"/>
                      <a:pt x="62" y="66"/>
                      <a:pt x="61" y="66"/>
                    </a:cubicBezTo>
                    <a:cubicBezTo>
                      <a:pt x="60" y="66"/>
                      <a:pt x="59" y="66"/>
                      <a:pt x="58" y="65"/>
                    </a:cubicBezTo>
                    <a:cubicBezTo>
                      <a:pt x="47" y="54"/>
                      <a:pt x="47" y="54"/>
                      <a:pt x="47" y="54"/>
                    </a:cubicBezTo>
                    <a:cubicBezTo>
                      <a:pt x="35" y="65"/>
                      <a:pt x="35" y="65"/>
                      <a:pt x="35" y="65"/>
                    </a:cubicBezTo>
                    <a:cubicBezTo>
                      <a:pt x="35" y="66"/>
                      <a:pt x="34" y="66"/>
                      <a:pt x="33" y="66"/>
                    </a:cubicBezTo>
                    <a:cubicBezTo>
                      <a:pt x="31" y="66"/>
                      <a:pt x="30" y="66"/>
                      <a:pt x="30" y="65"/>
                    </a:cubicBezTo>
                    <a:cubicBezTo>
                      <a:pt x="28" y="63"/>
                      <a:pt x="28" y="61"/>
                      <a:pt x="30" y="59"/>
                    </a:cubicBezTo>
                    <a:cubicBezTo>
                      <a:pt x="41" y="48"/>
                      <a:pt x="41" y="48"/>
                      <a:pt x="41" y="48"/>
                    </a:cubicBezTo>
                    <a:cubicBezTo>
                      <a:pt x="30" y="36"/>
                      <a:pt x="30" y="36"/>
                      <a:pt x="30" y="36"/>
                    </a:cubicBezTo>
                    <a:cubicBezTo>
                      <a:pt x="28" y="35"/>
                      <a:pt x="28" y="32"/>
                      <a:pt x="30" y="31"/>
                    </a:cubicBezTo>
                    <a:cubicBezTo>
                      <a:pt x="31" y="29"/>
                      <a:pt x="34" y="29"/>
                      <a:pt x="35" y="31"/>
                    </a:cubicBezTo>
                    <a:cubicBezTo>
                      <a:pt x="47" y="42"/>
                      <a:pt x="47" y="42"/>
                      <a:pt x="47" y="42"/>
                    </a:cubicBezTo>
                    <a:cubicBezTo>
                      <a:pt x="58" y="31"/>
                      <a:pt x="58" y="31"/>
                      <a:pt x="58" y="31"/>
                    </a:cubicBezTo>
                    <a:cubicBezTo>
                      <a:pt x="60" y="29"/>
                      <a:pt x="62" y="29"/>
                      <a:pt x="64" y="31"/>
                    </a:cubicBezTo>
                    <a:cubicBezTo>
                      <a:pt x="66" y="32"/>
                      <a:pt x="66" y="35"/>
                      <a:pt x="64" y="36"/>
                    </a:cubicBezTo>
                    <a:cubicBezTo>
                      <a:pt x="52" y="48"/>
                      <a:pt x="52" y="48"/>
                      <a:pt x="52" y="48"/>
                    </a:cubicBezTo>
                    <a:lnTo>
                      <a:pt x="64" y="59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16" name="Oval 172"/>
              <p:cNvSpPr>
                <a:spLocks noChangeArrowheads="1"/>
              </p:cNvSpPr>
              <p:nvPr/>
            </p:nvSpPr>
            <p:spPr bwMode="auto">
              <a:xfrm>
                <a:off x="1968" y="3448"/>
                <a:ext cx="160" cy="158"/>
              </a:xfrm>
              <a:prstGeom prst="ellipse">
                <a:avLst/>
              </a:pr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17" name="Freeform 173"/>
              <p:cNvSpPr/>
              <p:nvPr/>
            </p:nvSpPr>
            <p:spPr bwMode="auto">
              <a:xfrm>
                <a:off x="2097" y="3565"/>
                <a:ext cx="116" cy="182"/>
              </a:xfrm>
              <a:custGeom>
                <a:avLst/>
                <a:gdLst>
                  <a:gd name="T0" fmla="*/ 44 w 68"/>
                  <a:gd name="T1" fmla="*/ 106 h 106"/>
                  <a:gd name="T2" fmla="*/ 35 w 68"/>
                  <a:gd name="T3" fmla="*/ 106 h 106"/>
                  <a:gd name="T4" fmla="*/ 31 w 68"/>
                  <a:gd name="T5" fmla="*/ 102 h 106"/>
                  <a:gd name="T6" fmla="*/ 35 w 68"/>
                  <a:gd name="T7" fmla="*/ 98 h 106"/>
                  <a:gd name="T8" fmla="*/ 42 w 68"/>
                  <a:gd name="T9" fmla="*/ 98 h 106"/>
                  <a:gd name="T10" fmla="*/ 42 w 68"/>
                  <a:gd name="T11" fmla="*/ 97 h 106"/>
                  <a:gd name="T12" fmla="*/ 46 w 68"/>
                  <a:gd name="T13" fmla="*/ 94 h 106"/>
                  <a:gd name="T14" fmla="*/ 53 w 68"/>
                  <a:gd name="T15" fmla="*/ 87 h 106"/>
                  <a:gd name="T16" fmla="*/ 53 w 68"/>
                  <a:gd name="T17" fmla="*/ 86 h 106"/>
                  <a:gd name="T18" fmla="*/ 36 w 68"/>
                  <a:gd name="T19" fmla="*/ 23 h 106"/>
                  <a:gd name="T20" fmla="*/ 19 w 68"/>
                  <a:gd name="T21" fmla="*/ 18 h 106"/>
                  <a:gd name="T22" fmla="*/ 18 w 68"/>
                  <a:gd name="T23" fmla="*/ 17 h 106"/>
                  <a:gd name="T24" fmla="*/ 3 w 68"/>
                  <a:gd name="T25" fmla="*/ 8 h 106"/>
                  <a:gd name="T26" fmla="*/ 1 w 68"/>
                  <a:gd name="T27" fmla="*/ 3 h 106"/>
                  <a:gd name="T28" fmla="*/ 7 w 68"/>
                  <a:gd name="T29" fmla="*/ 1 h 106"/>
                  <a:gd name="T30" fmla="*/ 22 w 68"/>
                  <a:gd name="T31" fmla="*/ 10 h 106"/>
                  <a:gd name="T32" fmla="*/ 40 w 68"/>
                  <a:gd name="T33" fmla="*/ 16 h 106"/>
                  <a:gd name="T34" fmla="*/ 42 w 68"/>
                  <a:gd name="T35" fmla="*/ 18 h 106"/>
                  <a:gd name="T36" fmla="*/ 61 w 68"/>
                  <a:gd name="T37" fmla="*/ 88 h 106"/>
                  <a:gd name="T38" fmla="*/ 48 w 68"/>
                  <a:gd name="T39" fmla="*/ 102 h 106"/>
                  <a:gd name="T40" fmla="*/ 48 w 68"/>
                  <a:gd name="T41" fmla="*/ 103 h 106"/>
                  <a:gd name="T42" fmla="*/ 48 w 68"/>
                  <a:gd name="T43" fmla="*/ 103 h 106"/>
                  <a:gd name="T44" fmla="*/ 44 w 68"/>
                  <a:gd name="T45" fmla="*/ 106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68" h="106">
                    <a:moveTo>
                      <a:pt x="44" y="106"/>
                    </a:moveTo>
                    <a:cubicBezTo>
                      <a:pt x="35" y="106"/>
                      <a:pt x="35" y="106"/>
                      <a:pt x="35" y="106"/>
                    </a:cubicBezTo>
                    <a:cubicBezTo>
                      <a:pt x="32" y="106"/>
                      <a:pt x="31" y="104"/>
                      <a:pt x="31" y="102"/>
                    </a:cubicBezTo>
                    <a:cubicBezTo>
                      <a:pt x="31" y="100"/>
                      <a:pt x="32" y="98"/>
                      <a:pt x="35" y="98"/>
                    </a:cubicBezTo>
                    <a:cubicBezTo>
                      <a:pt x="42" y="98"/>
                      <a:pt x="42" y="98"/>
                      <a:pt x="42" y="98"/>
                    </a:cubicBezTo>
                    <a:cubicBezTo>
                      <a:pt x="42" y="98"/>
                      <a:pt x="42" y="97"/>
                      <a:pt x="42" y="97"/>
                    </a:cubicBezTo>
                    <a:cubicBezTo>
                      <a:pt x="43" y="95"/>
                      <a:pt x="44" y="94"/>
                      <a:pt x="46" y="94"/>
                    </a:cubicBezTo>
                    <a:cubicBezTo>
                      <a:pt x="52" y="95"/>
                      <a:pt x="53" y="87"/>
                      <a:pt x="53" y="87"/>
                    </a:cubicBezTo>
                    <a:cubicBezTo>
                      <a:pt x="53" y="86"/>
                      <a:pt x="53" y="86"/>
                      <a:pt x="53" y="86"/>
                    </a:cubicBezTo>
                    <a:cubicBezTo>
                      <a:pt x="58" y="69"/>
                      <a:pt x="43" y="36"/>
                      <a:pt x="36" y="23"/>
                    </a:cubicBezTo>
                    <a:cubicBezTo>
                      <a:pt x="19" y="18"/>
                      <a:pt x="19" y="18"/>
                      <a:pt x="19" y="18"/>
                    </a:cubicBezTo>
                    <a:cubicBezTo>
                      <a:pt x="19" y="17"/>
                      <a:pt x="18" y="17"/>
                      <a:pt x="18" y="17"/>
                    </a:cubicBezTo>
                    <a:cubicBezTo>
                      <a:pt x="13" y="13"/>
                      <a:pt x="8" y="11"/>
                      <a:pt x="3" y="8"/>
                    </a:cubicBezTo>
                    <a:cubicBezTo>
                      <a:pt x="1" y="7"/>
                      <a:pt x="0" y="5"/>
                      <a:pt x="1" y="3"/>
                    </a:cubicBezTo>
                    <a:cubicBezTo>
                      <a:pt x="2" y="1"/>
                      <a:pt x="5" y="0"/>
                      <a:pt x="7" y="1"/>
                    </a:cubicBezTo>
                    <a:cubicBezTo>
                      <a:pt x="12" y="3"/>
                      <a:pt x="17" y="6"/>
                      <a:pt x="22" y="10"/>
                    </a:cubicBezTo>
                    <a:cubicBezTo>
                      <a:pt x="40" y="16"/>
                      <a:pt x="40" y="16"/>
                      <a:pt x="40" y="16"/>
                    </a:cubicBezTo>
                    <a:cubicBezTo>
                      <a:pt x="41" y="16"/>
                      <a:pt x="42" y="17"/>
                      <a:pt x="42" y="18"/>
                    </a:cubicBezTo>
                    <a:cubicBezTo>
                      <a:pt x="43" y="20"/>
                      <a:pt x="68" y="63"/>
                      <a:pt x="61" y="88"/>
                    </a:cubicBezTo>
                    <a:cubicBezTo>
                      <a:pt x="60" y="93"/>
                      <a:pt x="57" y="101"/>
                      <a:pt x="48" y="102"/>
                    </a:cubicBezTo>
                    <a:cubicBezTo>
                      <a:pt x="48" y="102"/>
                      <a:pt x="48" y="103"/>
                      <a:pt x="48" y="103"/>
                    </a:cubicBezTo>
                    <a:cubicBezTo>
                      <a:pt x="48" y="103"/>
                      <a:pt x="48" y="103"/>
                      <a:pt x="48" y="103"/>
                    </a:cubicBezTo>
                    <a:cubicBezTo>
                      <a:pt x="47" y="105"/>
                      <a:pt x="46" y="106"/>
                      <a:pt x="44" y="10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18" name="Freeform 174"/>
              <p:cNvSpPr/>
              <p:nvPr/>
            </p:nvSpPr>
            <p:spPr bwMode="auto">
              <a:xfrm>
                <a:off x="1867" y="3565"/>
                <a:ext cx="132" cy="182"/>
              </a:xfrm>
              <a:custGeom>
                <a:avLst/>
                <a:gdLst>
                  <a:gd name="T0" fmla="*/ 40 w 77"/>
                  <a:gd name="T1" fmla="*/ 106 h 106"/>
                  <a:gd name="T2" fmla="*/ 33 w 77"/>
                  <a:gd name="T3" fmla="*/ 106 h 106"/>
                  <a:gd name="T4" fmla="*/ 29 w 77"/>
                  <a:gd name="T5" fmla="*/ 103 h 106"/>
                  <a:gd name="T6" fmla="*/ 28 w 77"/>
                  <a:gd name="T7" fmla="*/ 100 h 106"/>
                  <a:gd name="T8" fmla="*/ 13 w 77"/>
                  <a:gd name="T9" fmla="*/ 99 h 106"/>
                  <a:gd name="T10" fmla="*/ 2 w 77"/>
                  <a:gd name="T11" fmla="*/ 82 h 106"/>
                  <a:gd name="T12" fmla="*/ 20 w 77"/>
                  <a:gd name="T13" fmla="*/ 59 h 106"/>
                  <a:gd name="T14" fmla="*/ 31 w 77"/>
                  <a:gd name="T15" fmla="*/ 20 h 106"/>
                  <a:gd name="T16" fmla="*/ 34 w 77"/>
                  <a:gd name="T17" fmla="*/ 17 h 106"/>
                  <a:gd name="T18" fmla="*/ 55 w 77"/>
                  <a:gd name="T19" fmla="*/ 10 h 106"/>
                  <a:gd name="T20" fmla="*/ 71 w 77"/>
                  <a:gd name="T21" fmla="*/ 1 h 106"/>
                  <a:gd name="T22" fmla="*/ 76 w 77"/>
                  <a:gd name="T23" fmla="*/ 3 h 106"/>
                  <a:gd name="T24" fmla="*/ 74 w 77"/>
                  <a:gd name="T25" fmla="*/ 8 h 106"/>
                  <a:gd name="T26" fmla="*/ 59 w 77"/>
                  <a:gd name="T27" fmla="*/ 17 h 106"/>
                  <a:gd name="T28" fmla="*/ 57 w 77"/>
                  <a:gd name="T29" fmla="*/ 18 h 106"/>
                  <a:gd name="T30" fmla="*/ 38 w 77"/>
                  <a:gd name="T31" fmla="*/ 24 h 106"/>
                  <a:gd name="T32" fmla="*/ 27 w 77"/>
                  <a:gd name="T33" fmla="*/ 62 h 106"/>
                  <a:gd name="T34" fmla="*/ 25 w 77"/>
                  <a:gd name="T35" fmla="*/ 65 h 106"/>
                  <a:gd name="T36" fmla="*/ 10 w 77"/>
                  <a:gd name="T37" fmla="*/ 80 h 106"/>
                  <a:gd name="T38" fmla="*/ 15 w 77"/>
                  <a:gd name="T39" fmla="*/ 92 h 106"/>
                  <a:gd name="T40" fmla="*/ 31 w 77"/>
                  <a:gd name="T41" fmla="*/ 92 h 106"/>
                  <a:gd name="T42" fmla="*/ 35 w 77"/>
                  <a:gd name="T43" fmla="*/ 95 h 106"/>
                  <a:gd name="T44" fmla="*/ 36 w 77"/>
                  <a:gd name="T45" fmla="*/ 98 h 106"/>
                  <a:gd name="T46" fmla="*/ 40 w 77"/>
                  <a:gd name="T47" fmla="*/ 98 h 106"/>
                  <a:gd name="T48" fmla="*/ 44 w 77"/>
                  <a:gd name="T49" fmla="*/ 102 h 106"/>
                  <a:gd name="T50" fmla="*/ 40 w 77"/>
                  <a:gd name="T51" fmla="*/ 106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77" h="106">
                    <a:moveTo>
                      <a:pt x="40" y="106"/>
                    </a:moveTo>
                    <a:cubicBezTo>
                      <a:pt x="33" y="106"/>
                      <a:pt x="33" y="106"/>
                      <a:pt x="33" y="106"/>
                    </a:cubicBezTo>
                    <a:cubicBezTo>
                      <a:pt x="32" y="106"/>
                      <a:pt x="30" y="105"/>
                      <a:pt x="29" y="103"/>
                    </a:cubicBezTo>
                    <a:cubicBezTo>
                      <a:pt x="29" y="102"/>
                      <a:pt x="29" y="101"/>
                      <a:pt x="28" y="100"/>
                    </a:cubicBezTo>
                    <a:cubicBezTo>
                      <a:pt x="16" y="101"/>
                      <a:pt x="14" y="100"/>
                      <a:pt x="13" y="99"/>
                    </a:cubicBezTo>
                    <a:cubicBezTo>
                      <a:pt x="6" y="97"/>
                      <a:pt x="4" y="92"/>
                      <a:pt x="2" y="82"/>
                    </a:cubicBezTo>
                    <a:cubicBezTo>
                      <a:pt x="0" y="71"/>
                      <a:pt x="15" y="61"/>
                      <a:pt x="20" y="59"/>
                    </a:cubicBezTo>
                    <a:cubicBezTo>
                      <a:pt x="31" y="20"/>
                      <a:pt x="31" y="20"/>
                      <a:pt x="31" y="20"/>
                    </a:cubicBezTo>
                    <a:cubicBezTo>
                      <a:pt x="31" y="18"/>
                      <a:pt x="32" y="17"/>
                      <a:pt x="34" y="17"/>
                    </a:cubicBezTo>
                    <a:cubicBezTo>
                      <a:pt x="55" y="10"/>
                      <a:pt x="55" y="10"/>
                      <a:pt x="55" y="10"/>
                    </a:cubicBezTo>
                    <a:cubicBezTo>
                      <a:pt x="60" y="7"/>
                      <a:pt x="65" y="3"/>
                      <a:pt x="71" y="1"/>
                    </a:cubicBezTo>
                    <a:cubicBezTo>
                      <a:pt x="73" y="0"/>
                      <a:pt x="75" y="1"/>
                      <a:pt x="76" y="3"/>
                    </a:cubicBezTo>
                    <a:cubicBezTo>
                      <a:pt x="77" y="5"/>
                      <a:pt x="76" y="7"/>
                      <a:pt x="74" y="8"/>
                    </a:cubicBezTo>
                    <a:cubicBezTo>
                      <a:pt x="69" y="11"/>
                      <a:pt x="64" y="14"/>
                      <a:pt x="59" y="17"/>
                    </a:cubicBezTo>
                    <a:cubicBezTo>
                      <a:pt x="59" y="18"/>
                      <a:pt x="58" y="18"/>
                      <a:pt x="57" y="18"/>
                    </a:cubicBezTo>
                    <a:cubicBezTo>
                      <a:pt x="38" y="24"/>
                      <a:pt x="38" y="24"/>
                      <a:pt x="38" y="24"/>
                    </a:cubicBezTo>
                    <a:cubicBezTo>
                      <a:pt x="27" y="62"/>
                      <a:pt x="27" y="62"/>
                      <a:pt x="27" y="62"/>
                    </a:cubicBezTo>
                    <a:cubicBezTo>
                      <a:pt x="26" y="63"/>
                      <a:pt x="26" y="64"/>
                      <a:pt x="25" y="65"/>
                    </a:cubicBezTo>
                    <a:cubicBezTo>
                      <a:pt x="20" y="68"/>
                      <a:pt x="9" y="75"/>
                      <a:pt x="10" y="80"/>
                    </a:cubicBezTo>
                    <a:cubicBezTo>
                      <a:pt x="12" y="91"/>
                      <a:pt x="13" y="91"/>
                      <a:pt x="15" y="92"/>
                    </a:cubicBezTo>
                    <a:cubicBezTo>
                      <a:pt x="16" y="92"/>
                      <a:pt x="18" y="93"/>
                      <a:pt x="31" y="92"/>
                    </a:cubicBezTo>
                    <a:cubicBezTo>
                      <a:pt x="33" y="92"/>
                      <a:pt x="34" y="93"/>
                      <a:pt x="35" y="95"/>
                    </a:cubicBezTo>
                    <a:cubicBezTo>
                      <a:pt x="35" y="96"/>
                      <a:pt x="35" y="97"/>
                      <a:pt x="36" y="98"/>
                    </a:cubicBezTo>
                    <a:cubicBezTo>
                      <a:pt x="40" y="98"/>
                      <a:pt x="40" y="98"/>
                      <a:pt x="40" y="98"/>
                    </a:cubicBezTo>
                    <a:cubicBezTo>
                      <a:pt x="42" y="98"/>
                      <a:pt x="44" y="100"/>
                      <a:pt x="44" y="102"/>
                    </a:cubicBezTo>
                    <a:cubicBezTo>
                      <a:pt x="44" y="104"/>
                      <a:pt x="42" y="106"/>
                      <a:pt x="40" y="10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19" name="Freeform 175"/>
              <p:cNvSpPr/>
              <p:nvPr/>
            </p:nvSpPr>
            <p:spPr bwMode="auto">
              <a:xfrm>
                <a:off x="1928" y="3617"/>
                <a:ext cx="232" cy="152"/>
              </a:xfrm>
              <a:custGeom>
                <a:avLst/>
                <a:gdLst>
                  <a:gd name="T0" fmla="*/ 131 w 135"/>
                  <a:gd name="T1" fmla="*/ 0 h 89"/>
                  <a:gd name="T2" fmla="*/ 4 w 135"/>
                  <a:gd name="T3" fmla="*/ 0 h 89"/>
                  <a:gd name="T4" fmla="*/ 0 w 135"/>
                  <a:gd name="T5" fmla="*/ 4 h 89"/>
                  <a:gd name="T6" fmla="*/ 0 w 135"/>
                  <a:gd name="T7" fmla="*/ 85 h 89"/>
                  <a:gd name="T8" fmla="*/ 4 w 135"/>
                  <a:gd name="T9" fmla="*/ 89 h 89"/>
                  <a:gd name="T10" fmla="*/ 131 w 135"/>
                  <a:gd name="T11" fmla="*/ 89 h 89"/>
                  <a:gd name="T12" fmla="*/ 135 w 135"/>
                  <a:gd name="T13" fmla="*/ 85 h 89"/>
                  <a:gd name="T14" fmla="*/ 135 w 135"/>
                  <a:gd name="T15" fmla="*/ 4 h 89"/>
                  <a:gd name="T16" fmla="*/ 131 w 135"/>
                  <a:gd name="T17" fmla="*/ 0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5" h="89">
                    <a:moveTo>
                      <a:pt x="131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85"/>
                      <a:pt x="0" y="85"/>
                      <a:pt x="0" y="85"/>
                    </a:cubicBezTo>
                    <a:cubicBezTo>
                      <a:pt x="0" y="87"/>
                      <a:pt x="2" y="89"/>
                      <a:pt x="4" y="89"/>
                    </a:cubicBezTo>
                    <a:cubicBezTo>
                      <a:pt x="131" y="89"/>
                      <a:pt x="131" y="89"/>
                      <a:pt x="131" y="89"/>
                    </a:cubicBezTo>
                    <a:cubicBezTo>
                      <a:pt x="133" y="89"/>
                      <a:pt x="135" y="87"/>
                      <a:pt x="135" y="85"/>
                    </a:cubicBezTo>
                    <a:cubicBezTo>
                      <a:pt x="135" y="4"/>
                      <a:pt x="135" y="4"/>
                      <a:pt x="135" y="4"/>
                    </a:cubicBezTo>
                    <a:cubicBezTo>
                      <a:pt x="135" y="2"/>
                      <a:pt x="133" y="0"/>
                      <a:pt x="131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20" name="Freeform 176"/>
              <p:cNvSpPr>
                <a:spLocks noEditPoints="1"/>
              </p:cNvSpPr>
              <p:nvPr/>
            </p:nvSpPr>
            <p:spPr bwMode="auto">
              <a:xfrm>
                <a:off x="3310" y="3441"/>
                <a:ext cx="280" cy="282"/>
              </a:xfrm>
              <a:custGeom>
                <a:avLst/>
                <a:gdLst>
                  <a:gd name="T0" fmla="*/ 140 w 163"/>
                  <a:gd name="T1" fmla="*/ 24 h 164"/>
                  <a:gd name="T2" fmla="*/ 82 w 163"/>
                  <a:gd name="T3" fmla="*/ 0 h 164"/>
                  <a:gd name="T4" fmla="*/ 24 w 163"/>
                  <a:gd name="T5" fmla="*/ 24 h 164"/>
                  <a:gd name="T6" fmla="*/ 0 w 163"/>
                  <a:gd name="T7" fmla="*/ 82 h 164"/>
                  <a:gd name="T8" fmla="*/ 24 w 163"/>
                  <a:gd name="T9" fmla="*/ 140 h 164"/>
                  <a:gd name="T10" fmla="*/ 82 w 163"/>
                  <a:gd name="T11" fmla="*/ 164 h 164"/>
                  <a:gd name="T12" fmla="*/ 140 w 163"/>
                  <a:gd name="T13" fmla="*/ 140 h 164"/>
                  <a:gd name="T14" fmla="*/ 163 w 163"/>
                  <a:gd name="T15" fmla="*/ 82 h 164"/>
                  <a:gd name="T16" fmla="*/ 140 w 163"/>
                  <a:gd name="T17" fmla="*/ 24 h 164"/>
                  <a:gd name="T18" fmla="*/ 122 w 163"/>
                  <a:gd name="T19" fmla="*/ 50 h 164"/>
                  <a:gd name="T20" fmla="*/ 114 w 163"/>
                  <a:gd name="T21" fmla="*/ 50 h 164"/>
                  <a:gd name="T22" fmla="*/ 50 w 163"/>
                  <a:gd name="T23" fmla="*/ 50 h 164"/>
                  <a:gd name="T24" fmla="*/ 37 w 163"/>
                  <a:gd name="T25" fmla="*/ 75 h 164"/>
                  <a:gd name="T26" fmla="*/ 31 w 163"/>
                  <a:gd name="T27" fmla="*/ 81 h 164"/>
                  <a:gd name="T28" fmla="*/ 30 w 163"/>
                  <a:gd name="T29" fmla="*/ 80 h 164"/>
                  <a:gd name="T30" fmla="*/ 25 w 163"/>
                  <a:gd name="T31" fmla="*/ 74 h 164"/>
                  <a:gd name="T32" fmla="*/ 42 w 163"/>
                  <a:gd name="T33" fmla="*/ 42 h 164"/>
                  <a:gd name="T34" fmla="*/ 122 w 163"/>
                  <a:gd name="T35" fmla="*/ 42 h 164"/>
                  <a:gd name="T36" fmla="*/ 122 w 163"/>
                  <a:gd name="T37" fmla="*/ 5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63" h="164">
                    <a:moveTo>
                      <a:pt x="140" y="24"/>
                    </a:moveTo>
                    <a:cubicBezTo>
                      <a:pt x="124" y="9"/>
                      <a:pt x="104" y="0"/>
                      <a:pt x="82" y="0"/>
                    </a:cubicBezTo>
                    <a:cubicBezTo>
                      <a:pt x="60" y="0"/>
                      <a:pt x="40" y="9"/>
                      <a:pt x="24" y="24"/>
                    </a:cubicBezTo>
                    <a:cubicBezTo>
                      <a:pt x="9" y="40"/>
                      <a:pt x="0" y="60"/>
                      <a:pt x="0" y="82"/>
                    </a:cubicBezTo>
                    <a:cubicBezTo>
                      <a:pt x="0" y="104"/>
                      <a:pt x="9" y="124"/>
                      <a:pt x="24" y="140"/>
                    </a:cubicBezTo>
                    <a:cubicBezTo>
                      <a:pt x="40" y="155"/>
                      <a:pt x="60" y="164"/>
                      <a:pt x="82" y="164"/>
                    </a:cubicBezTo>
                    <a:cubicBezTo>
                      <a:pt x="104" y="164"/>
                      <a:pt x="124" y="155"/>
                      <a:pt x="140" y="140"/>
                    </a:cubicBezTo>
                    <a:cubicBezTo>
                      <a:pt x="155" y="124"/>
                      <a:pt x="163" y="104"/>
                      <a:pt x="163" y="82"/>
                    </a:cubicBezTo>
                    <a:cubicBezTo>
                      <a:pt x="163" y="60"/>
                      <a:pt x="155" y="40"/>
                      <a:pt x="140" y="24"/>
                    </a:cubicBezTo>
                    <a:close/>
                    <a:moveTo>
                      <a:pt x="122" y="50"/>
                    </a:moveTo>
                    <a:cubicBezTo>
                      <a:pt x="120" y="52"/>
                      <a:pt x="116" y="52"/>
                      <a:pt x="114" y="50"/>
                    </a:cubicBezTo>
                    <a:cubicBezTo>
                      <a:pt x="96" y="33"/>
                      <a:pt x="68" y="33"/>
                      <a:pt x="50" y="50"/>
                    </a:cubicBezTo>
                    <a:cubicBezTo>
                      <a:pt x="43" y="57"/>
                      <a:pt x="39" y="66"/>
                      <a:pt x="37" y="75"/>
                    </a:cubicBezTo>
                    <a:cubicBezTo>
                      <a:pt x="37" y="78"/>
                      <a:pt x="34" y="81"/>
                      <a:pt x="31" y="81"/>
                    </a:cubicBezTo>
                    <a:cubicBezTo>
                      <a:pt x="31" y="81"/>
                      <a:pt x="31" y="81"/>
                      <a:pt x="30" y="80"/>
                    </a:cubicBezTo>
                    <a:cubicBezTo>
                      <a:pt x="27" y="80"/>
                      <a:pt x="25" y="77"/>
                      <a:pt x="25" y="74"/>
                    </a:cubicBezTo>
                    <a:cubicBezTo>
                      <a:pt x="27" y="61"/>
                      <a:pt x="33" y="50"/>
                      <a:pt x="42" y="42"/>
                    </a:cubicBezTo>
                    <a:cubicBezTo>
                      <a:pt x="64" y="19"/>
                      <a:pt x="100" y="19"/>
                      <a:pt x="122" y="42"/>
                    </a:cubicBezTo>
                    <a:cubicBezTo>
                      <a:pt x="125" y="44"/>
                      <a:pt x="125" y="48"/>
                      <a:pt x="122" y="5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21" name="Freeform 177"/>
              <p:cNvSpPr/>
              <p:nvPr/>
            </p:nvSpPr>
            <p:spPr bwMode="auto">
              <a:xfrm>
                <a:off x="3534" y="3665"/>
                <a:ext cx="115" cy="113"/>
              </a:xfrm>
              <a:custGeom>
                <a:avLst/>
                <a:gdLst>
                  <a:gd name="T0" fmla="*/ 60 w 67"/>
                  <a:gd name="T1" fmla="*/ 66 h 66"/>
                  <a:gd name="T2" fmla="*/ 56 w 67"/>
                  <a:gd name="T3" fmla="*/ 65 h 66"/>
                  <a:gd name="T4" fmla="*/ 3 w 67"/>
                  <a:gd name="T5" fmla="*/ 11 h 66"/>
                  <a:gd name="T6" fmla="*/ 3 w 67"/>
                  <a:gd name="T7" fmla="*/ 3 h 66"/>
                  <a:gd name="T8" fmla="*/ 11 w 67"/>
                  <a:gd name="T9" fmla="*/ 3 h 66"/>
                  <a:gd name="T10" fmla="*/ 64 w 67"/>
                  <a:gd name="T11" fmla="*/ 56 h 66"/>
                  <a:gd name="T12" fmla="*/ 64 w 67"/>
                  <a:gd name="T13" fmla="*/ 65 h 66"/>
                  <a:gd name="T14" fmla="*/ 60 w 67"/>
                  <a:gd name="T15" fmla="*/ 66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7" h="66">
                    <a:moveTo>
                      <a:pt x="60" y="66"/>
                    </a:moveTo>
                    <a:cubicBezTo>
                      <a:pt x="59" y="66"/>
                      <a:pt x="57" y="66"/>
                      <a:pt x="56" y="65"/>
                    </a:cubicBezTo>
                    <a:cubicBezTo>
                      <a:pt x="3" y="11"/>
                      <a:pt x="3" y="11"/>
                      <a:pt x="3" y="11"/>
                    </a:cubicBezTo>
                    <a:cubicBezTo>
                      <a:pt x="0" y="9"/>
                      <a:pt x="0" y="5"/>
                      <a:pt x="3" y="3"/>
                    </a:cubicBezTo>
                    <a:cubicBezTo>
                      <a:pt x="5" y="0"/>
                      <a:pt x="9" y="0"/>
                      <a:pt x="11" y="3"/>
                    </a:cubicBezTo>
                    <a:cubicBezTo>
                      <a:pt x="64" y="56"/>
                      <a:pt x="64" y="56"/>
                      <a:pt x="64" y="56"/>
                    </a:cubicBezTo>
                    <a:cubicBezTo>
                      <a:pt x="67" y="58"/>
                      <a:pt x="67" y="62"/>
                      <a:pt x="64" y="65"/>
                    </a:cubicBezTo>
                    <a:cubicBezTo>
                      <a:pt x="63" y="66"/>
                      <a:pt x="62" y="66"/>
                      <a:pt x="60" y="6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22" name="Freeform 178"/>
              <p:cNvSpPr/>
              <p:nvPr/>
            </p:nvSpPr>
            <p:spPr bwMode="auto">
              <a:xfrm>
                <a:off x="5467" y="3443"/>
                <a:ext cx="314" cy="302"/>
              </a:xfrm>
              <a:custGeom>
                <a:avLst/>
                <a:gdLst>
                  <a:gd name="T0" fmla="*/ 174 w 183"/>
                  <a:gd name="T1" fmla="*/ 102 h 176"/>
                  <a:gd name="T2" fmla="*/ 179 w 183"/>
                  <a:gd name="T3" fmla="*/ 98 h 176"/>
                  <a:gd name="T4" fmla="*/ 130 w 183"/>
                  <a:gd name="T5" fmla="*/ 9 h 176"/>
                  <a:gd name="T6" fmla="*/ 91 w 183"/>
                  <a:gd name="T7" fmla="*/ 0 h 176"/>
                  <a:gd name="T8" fmla="*/ 12 w 183"/>
                  <a:gd name="T9" fmla="*/ 49 h 176"/>
                  <a:gd name="T10" fmla="*/ 7 w 183"/>
                  <a:gd name="T11" fmla="*/ 116 h 176"/>
                  <a:gd name="T12" fmla="*/ 52 w 183"/>
                  <a:gd name="T13" fmla="*/ 167 h 176"/>
                  <a:gd name="T14" fmla="*/ 91 w 183"/>
                  <a:gd name="T15" fmla="*/ 176 h 176"/>
                  <a:gd name="T16" fmla="*/ 103 w 183"/>
                  <a:gd name="T17" fmla="*/ 175 h 176"/>
                  <a:gd name="T18" fmla="*/ 107 w 183"/>
                  <a:gd name="T19" fmla="*/ 171 h 176"/>
                  <a:gd name="T20" fmla="*/ 99 w 183"/>
                  <a:gd name="T21" fmla="*/ 94 h 176"/>
                  <a:gd name="T22" fmla="*/ 174 w 183"/>
                  <a:gd name="T23" fmla="*/ 102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83" h="176">
                    <a:moveTo>
                      <a:pt x="174" y="102"/>
                    </a:moveTo>
                    <a:cubicBezTo>
                      <a:pt x="177" y="102"/>
                      <a:pt x="178" y="100"/>
                      <a:pt x="179" y="98"/>
                    </a:cubicBezTo>
                    <a:cubicBezTo>
                      <a:pt x="183" y="62"/>
                      <a:pt x="163" y="26"/>
                      <a:pt x="130" y="9"/>
                    </a:cubicBezTo>
                    <a:cubicBezTo>
                      <a:pt x="118" y="3"/>
                      <a:pt x="105" y="0"/>
                      <a:pt x="91" y="0"/>
                    </a:cubicBezTo>
                    <a:cubicBezTo>
                      <a:pt x="57" y="0"/>
                      <a:pt x="27" y="19"/>
                      <a:pt x="12" y="49"/>
                    </a:cubicBezTo>
                    <a:cubicBezTo>
                      <a:pt x="2" y="70"/>
                      <a:pt x="0" y="94"/>
                      <a:pt x="7" y="116"/>
                    </a:cubicBezTo>
                    <a:cubicBezTo>
                      <a:pt x="15" y="138"/>
                      <a:pt x="31" y="156"/>
                      <a:pt x="52" y="167"/>
                    </a:cubicBezTo>
                    <a:cubicBezTo>
                      <a:pt x="64" y="173"/>
                      <a:pt x="77" y="176"/>
                      <a:pt x="91" y="176"/>
                    </a:cubicBezTo>
                    <a:cubicBezTo>
                      <a:pt x="95" y="176"/>
                      <a:pt x="99" y="176"/>
                      <a:pt x="103" y="175"/>
                    </a:cubicBezTo>
                    <a:cubicBezTo>
                      <a:pt x="105" y="175"/>
                      <a:pt x="107" y="173"/>
                      <a:pt x="107" y="171"/>
                    </a:cubicBezTo>
                    <a:cubicBezTo>
                      <a:pt x="99" y="94"/>
                      <a:pt x="99" y="94"/>
                      <a:pt x="99" y="94"/>
                    </a:cubicBezTo>
                    <a:lnTo>
                      <a:pt x="174" y="102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23" name="Freeform 179"/>
              <p:cNvSpPr/>
              <p:nvPr/>
            </p:nvSpPr>
            <p:spPr bwMode="auto">
              <a:xfrm>
                <a:off x="5654" y="3620"/>
                <a:ext cx="151" cy="155"/>
              </a:xfrm>
              <a:custGeom>
                <a:avLst/>
                <a:gdLst>
                  <a:gd name="T0" fmla="*/ 87 w 88"/>
                  <a:gd name="T1" fmla="*/ 9 h 90"/>
                  <a:gd name="T2" fmla="*/ 84 w 88"/>
                  <a:gd name="T3" fmla="*/ 8 h 90"/>
                  <a:gd name="T4" fmla="*/ 4 w 88"/>
                  <a:gd name="T5" fmla="*/ 0 h 90"/>
                  <a:gd name="T6" fmla="*/ 1 w 88"/>
                  <a:gd name="T7" fmla="*/ 1 h 90"/>
                  <a:gd name="T8" fmla="*/ 0 w 88"/>
                  <a:gd name="T9" fmla="*/ 4 h 90"/>
                  <a:gd name="T10" fmla="*/ 8 w 88"/>
                  <a:gd name="T11" fmla="*/ 86 h 90"/>
                  <a:gd name="T12" fmla="*/ 10 w 88"/>
                  <a:gd name="T13" fmla="*/ 89 h 90"/>
                  <a:gd name="T14" fmla="*/ 12 w 88"/>
                  <a:gd name="T15" fmla="*/ 90 h 90"/>
                  <a:gd name="T16" fmla="*/ 13 w 88"/>
                  <a:gd name="T17" fmla="*/ 90 h 90"/>
                  <a:gd name="T18" fmla="*/ 79 w 88"/>
                  <a:gd name="T19" fmla="*/ 42 h 90"/>
                  <a:gd name="T20" fmla="*/ 88 w 88"/>
                  <a:gd name="T21" fmla="*/ 12 h 90"/>
                  <a:gd name="T22" fmla="*/ 87 w 88"/>
                  <a:gd name="T23" fmla="*/ 9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88" h="90">
                    <a:moveTo>
                      <a:pt x="87" y="9"/>
                    </a:moveTo>
                    <a:cubicBezTo>
                      <a:pt x="86" y="9"/>
                      <a:pt x="85" y="8"/>
                      <a:pt x="84" y="8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3" y="0"/>
                      <a:pt x="2" y="0"/>
                      <a:pt x="1" y="1"/>
                    </a:cubicBezTo>
                    <a:cubicBezTo>
                      <a:pt x="0" y="2"/>
                      <a:pt x="0" y="3"/>
                      <a:pt x="0" y="4"/>
                    </a:cubicBezTo>
                    <a:cubicBezTo>
                      <a:pt x="8" y="86"/>
                      <a:pt x="8" y="86"/>
                      <a:pt x="8" y="86"/>
                    </a:cubicBezTo>
                    <a:cubicBezTo>
                      <a:pt x="8" y="87"/>
                      <a:pt x="9" y="88"/>
                      <a:pt x="10" y="89"/>
                    </a:cubicBezTo>
                    <a:cubicBezTo>
                      <a:pt x="10" y="89"/>
                      <a:pt x="11" y="90"/>
                      <a:pt x="12" y="90"/>
                    </a:cubicBezTo>
                    <a:cubicBezTo>
                      <a:pt x="12" y="90"/>
                      <a:pt x="12" y="90"/>
                      <a:pt x="13" y="90"/>
                    </a:cubicBezTo>
                    <a:cubicBezTo>
                      <a:pt x="41" y="85"/>
                      <a:pt x="66" y="68"/>
                      <a:pt x="79" y="42"/>
                    </a:cubicBezTo>
                    <a:cubicBezTo>
                      <a:pt x="84" y="32"/>
                      <a:pt x="87" y="23"/>
                      <a:pt x="88" y="12"/>
                    </a:cubicBezTo>
                    <a:cubicBezTo>
                      <a:pt x="88" y="11"/>
                      <a:pt x="88" y="10"/>
                      <a:pt x="87" y="9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24" name="Freeform 180"/>
              <p:cNvSpPr>
                <a:spLocks noEditPoints="1"/>
              </p:cNvSpPr>
              <p:nvPr/>
            </p:nvSpPr>
            <p:spPr bwMode="auto">
              <a:xfrm>
                <a:off x="6193" y="3443"/>
                <a:ext cx="220" cy="189"/>
              </a:xfrm>
              <a:custGeom>
                <a:avLst/>
                <a:gdLst>
                  <a:gd name="T0" fmla="*/ 97 w 128"/>
                  <a:gd name="T1" fmla="*/ 110 h 110"/>
                  <a:gd name="T2" fmla="*/ 128 w 128"/>
                  <a:gd name="T3" fmla="*/ 107 h 110"/>
                  <a:gd name="T4" fmla="*/ 97 w 128"/>
                  <a:gd name="T5" fmla="*/ 0 h 110"/>
                  <a:gd name="T6" fmla="*/ 97 w 128"/>
                  <a:gd name="T7" fmla="*/ 0 h 110"/>
                  <a:gd name="T8" fmla="*/ 0 w 128"/>
                  <a:gd name="T9" fmla="*/ 64 h 110"/>
                  <a:gd name="T10" fmla="*/ 0 w 128"/>
                  <a:gd name="T11" fmla="*/ 72 h 110"/>
                  <a:gd name="T12" fmla="*/ 97 w 128"/>
                  <a:gd name="T13" fmla="*/ 110 h 110"/>
                  <a:gd name="T14" fmla="*/ 88 w 128"/>
                  <a:gd name="T15" fmla="*/ 12 h 110"/>
                  <a:gd name="T16" fmla="*/ 111 w 128"/>
                  <a:gd name="T17" fmla="*/ 100 h 110"/>
                  <a:gd name="T18" fmla="*/ 77 w 128"/>
                  <a:gd name="T19" fmla="*/ 98 h 110"/>
                  <a:gd name="T20" fmla="*/ 60 w 128"/>
                  <a:gd name="T21" fmla="*/ 24 h 110"/>
                  <a:gd name="T22" fmla="*/ 88 w 128"/>
                  <a:gd name="T23" fmla="*/ 12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28" h="110">
                    <a:moveTo>
                      <a:pt x="97" y="110"/>
                    </a:moveTo>
                    <a:cubicBezTo>
                      <a:pt x="108" y="110"/>
                      <a:pt x="118" y="109"/>
                      <a:pt x="128" y="107"/>
                    </a:cubicBezTo>
                    <a:cubicBezTo>
                      <a:pt x="97" y="0"/>
                      <a:pt x="97" y="0"/>
                      <a:pt x="97" y="0"/>
                    </a:cubicBezTo>
                    <a:cubicBezTo>
                      <a:pt x="97" y="0"/>
                      <a:pt x="97" y="0"/>
                      <a:pt x="97" y="0"/>
                    </a:cubicBezTo>
                    <a:cubicBezTo>
                      <a:pt x="43" y="0"/>
                      <a:pt x="0" y="29"/>
                      <a:pt x="0" y="64"/>
                    </a:cubicBezTo>
                    <a:cubicBezTo>
                      <a:pt x="0" y="72"/>
                      <a:pt x="0" y="72"/>
                      <a:pt x="0" y="72"/>
                    </a:cubicBezTo>
                    <a:cubicBezTo>
                      <a:pt x="14" y="94"/>
                      <a:pt x="52" y="110"/>
                      <a:pt x="97" y="110"/>
                    </a:cubicBezTo>
                    <a:close/>
                    <a:moveTo>
                      <a:pt x="88" y="12"/>
                    </a:moveTo>
                    <a:cubicBezTo>
                      <a:pt x="111" y="100"/>
                      <a:pt x="111" y="100"/>
                      <a:pt x="111" y="100"/>
                    </a:cubicBezTo>
                    <a:cubicBezTo>
                      <a:pt x="111" y="100"/>
                      <a:pt x="93" y="103"/>
                      <a:pt x="77" y="98"/>
                    </a:cubicBezTo>
                    <a:cubicBezTo>
                      <a:pt x="60" y="24"/>
                      <a:pt x="60" y="24"/>
                      <a:pt x="60" y="24"/>
                    </a:cubicBezTo>
                    <a:cubicBezTo>
                      <a:pt x="60" y="24"/>
                      <a:pt x="75" y="12"/>
                      <a:pt x="88" y="1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25" name="Freeform 181"/>
              <p:cNvSpPr/>
              <p:nvPr/>
            </p:nvSpPr>
            <p:spPr bwMode="auto">
              <a:xfrm>
                <a:off x="6375" y="3445"/>
                <a:ext cx="151" cy="178"/>
              </a:xfrm>
              <a:custGeom>
                <a:avLst/>
                <a:gdLst>
                  <a:gd name="T0" fmla="*/ 30 w 88"/>
                  <a:gd name="T1" fmla="*/ 104 h 104"/>
                  <a:gd name="T2" fmla="*/ 88 w 88"/>
                  <a:gd name="T3" fmla="*/ 71 h 104"/>
                  <a:gd name="T4" fmla="*/ 88 w 88"/>
                  <a:gd name="T5" fmla="*/ 63 h 104"/>
                  <a:gd name="T6" fmla="*/ 0 w 88"/>
                  <a:gd name="T7" fmla="*/ 0 h 104"/>
                  <a:gd name="T8" fmla="*/ 30 w 88"/>
                  <a:gd name="T9" fmla="*/ 104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8" h="104">
                    <a:moveTo>
                      <a:pt x="30" y="104"/>
                    </a:moveTo>
                    <a:cubicBezTo>
                      <a:pt x="56" y="98"/>
                      <a:pt x="77" y="86"/>
                      <a:pt x="88" y="71"/>
                    </a:cubicBezTo>
                    <a:cubicBezTo>
                      <a:pt x="88" y="63"/>
                      <a:pt x="88" y="63"/>
                      <a:pt x="88" y="63"/>
                    </a:cubicBezTo>
                    <a:cubicBezTo>
                      <a:pt x="88" y="30"/>
                      <a:pt x="49" y="3"/>
                      <a:pt x="0" y="0"/>
                    </a:cubicBezTo>
                    <a:lnTo>
                      <a:pt x="30" y="104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26" name="Freeform 182"/>
              <p:cNvSpPr>
                <a:spLocks noEditPoints="1"/>
              </p:cNvSpPr>
              <p:nvPr/>
            </p:nvSpPr>
            <p:spPr bwMode="auto">
              <a:xfrm>
                <a:off x="6193" y="3591"/>
                <a:ext cx="333" cy="182"/>
              </a:xfrm>
              <a:custGeom>
                <a:avLst/>
                <a:gdLst>
                  <a:gd name="T0" fmla="*/ 97 w 194"/>
                  <a:gd name="T1" fmla="*/ 33 h 106"/>
                  <a:gd name="T2" fmla="*/ 0 w 194"/>
                  <a:gd name="T3" fmla="*/ 0 h 106"/>
                  <a:gd name="T4" fmla="*/ 0 w 194"/>
                  <a:gd name="T5" fmla="*/ 47 h 106"/>
                  <a:gd name="T6" fmla="*/ 0 w 194"/>
                  <a:gd name="T7" fmla="*/ 47 h 106"/>
                  <a:gd name="T8" fmla="*/ 97 w 194"/>
                  <a:gd name="T9" fmla="*/ 106 h 106"/>
                  <a:gd name="T10" fmla="*/ 193 w 194"/>
                  <a:gd name="T11" fmla="*/ 47 h 106"/>
                  <a:gd name="T12" fmla="*/ 194 w 194"/>
                  <a:gd name="T13" fmla="*/ 47 h 106"/>
                  <a:gd name="T14" fmla="*/ 194 w 194"/>
                  <a:gd name="T15" fmla="*/ 0 h 106"/>
                  <a:gd name="T16" fmla="*/ 97 w 194"/>
                  <a:gd name="T17" fmla="*/ 33 h 106"/>
                  <a:gd name="T18" fmla="*/ 109 w 194"/>
                  <a:gd name="T19" fmla="*/ 88 h 106"/>
                  <a:gd name="T20" fmla="*/ 78 w 194"/>
                  <a:gd name="T21" fmla="*/ 65 h 106"/>
                  <a:gd name="T22" fmla="*/ 109 w 194"/>
                  <a:gd name="T23" fmla="*/ 42 h 106"/>
                  <a:gd name="T24" fmla="*/ 140 w 194"/>
                  <a:gd name="T25" fmla="*/ 65 h 106"/>
                  <a:gd name="T26" fmla="*/ 109 w 194"/>
                  <a:gd name="T27" fmla="*/ 88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94" h="106">
                    <a:moveTo>
                      <a:pt x="97" y="33"/>
                    </a:moveTo>
                    <a:cubicBezTo>
                      <a:pt x="55" y="33"/>
                      <a:pt x="19" y="20"/>
                      <a:pt x="0" y="0"/>
                    </a:cubicBezTo>
                    <a:cubicBezTo>
                      <a:pt x="0" y="47"/>
                      <a:pt x="0" y="47"/>
                      <a:pt x="0" y="47"/>
                    </a:cubicBezTo>
                    <a:cubicBezTo>
                      <a:pt x="0" y="47"/>
                      <a:pt x="0" y="47"/>
                      <a:pt x="0" y="47"/>
                    </a:cubicBezTo>
                    <a:cubicBezTo>
                      <a:pt x="3" y="80"/>
                      <a:pt x="45" y="106"/>
                      <a:pt x="97" y="106"/>
                    </a:cubicBezTo>
                    <a:cubicBezTo>
                      <a:pt x="148" y="106"/>
                      <a:pt x="190" y="80"/>
                      <a:pt x="193" y="47"/>
                    </a:cubicBezTo>
                    <a:cubicBezTo>
                      <a:pt x="194" y="47"/>
                      <a:pt x="194" y="47"/>
                      <a:pt x="194" y="47"/>
                    </a:cubicBezTo>
                    <a:cubicBezTo>
                      <a:pt x="194" y="0"/>
                      <a:pt x="194" y="0"/>
                      <a:pt x="194" y="0"/>
                    </a:cubicBezTo>
                    <a:cubicBezTo>
                      <a:pt x="174" y="20"/>
                      <a:pt x="138" y="33"/>
                      <a:pt x="97" y="33"/>
                    </a:cubicBezTo>
                    <a:close/>
                    <a:moveTo>
                      <a:pt x="109" y="88"/>
                    </a:moveTo>
                    <a:cubicBezTo>
                      <a:pt x="92" y="88"/>
                      <a:pt x="78" y="78"/>
                      <a:pt x="78" y="65"/>
                    </a:cubicBezTo>
                    <a:cubicBezTo>
                      <a:pt x="78" y="52"/>
                      <a:pt x="92" y="42"/>
                      <a:pt x="109" y="42"/>
                    </a:cubicBezTo>
                    <a:cubicBezTo>
                      <a:pt x="126" y="42"/>
                      <a:pt x="140" y="52"/>
                      <a:pt x="140" y="65"/>
                    </a:cubicBezTo>
                    <a:cubicBezTo>
                      <a:pt x="140" y="78"/>
                      <a:pt x="126" y="88"/>
                      <a:pt x="109" y="88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27" name="Freeform 183"/>
              <p:cNvSpPr>
                <a:spLocks noEditPoints="1"/>
              </p:cNvSpPr>
              <p:nvPr/>
            </p:nvSpPr>
            <p:spPr bwMode="auto">
              <a:xfrm>
                <a:off x="4783" y="3654"/>
                <a:ext cx="83" cy="114"/>
              </a:xfrm>
              <a:custGeom>
                <a:avLst/>
                <a:gdLst>
                  <a:gd name="T0" fmla="*/ 29 w 48"/>
                  <a:gd name="T1" fmla="*/ 66 h 66"/>
                  <a:gd name="T2" fmla="*/ 27 w 48"/>
                  <a:gd name="T3" fmla="*/ 65 h 66"/>
                  <a:gd name="T4" fmla="*/ 22 w 48"/>
                  <a:gd name="T5" fmla="*/ 48 h 66"/>
                  <a:gd name="T6" fmla="*/ 16 w 48"/>
                  <a:gd name="T7" fmla="*/ 65 h 66"/>
                  <a:gd name="T8" fmla="*/ 14 w 48"/>
                  <a:gd name="T9" fmla="*/ 66 h 66"/>
                  <a:gd name="T10" fmla="*/ 12 w 48"/>
                  <a:gd name="T11" fmla="*/ 65 h 66"/>
                  <a:gd name="T12" fmla="*/ 9 w 48"/>
                  <a:gd name="T13" fmla="*/ 55 h 66"/>
                  <a:gd name="T14" fmla="*/ 2 w 48"/>
                  <a:gd name="T15" fmla="*/ 54 h 66"/>
                  <a:gd name="T16" fmla="*/ 0 w 48"/>
                  <a:gd name="T17" fmla="*/ 53 h 66"/>
                  <a:gd name="T18" fmla="*/ 1 w 48"/>
                  <a:gd name="T19" fmla="*/ 51 h 66"/>
                  <a:gd name="T20" fmla="*/ 12 w 48"/>
                  <a:gd name="T21" fmla="*/ 36 h 66"/>
                  <a:gd name="T22" fmla="*/ 10 w 48"/>
                  <a:gd name="T23" fmla="*/ 35 h 66"/>
                  <a:gd name="T24" fmla="*/ 6 w 48"/>
                  <a:gd name="T25" fmla="*/ 29 h 66"/>
                  <a:gd name="T26" fmla="*/ 4 w 48"/>
                  <a:gd name="T27" fmla="*/ 20 h 66"/>
                  <a:gd name="T28" fmla="*/ 23 w 48"/>
                  <a:gd name="T29" fmla="*/ 0 h 66"/>
                  <a:gd name="T30" fmla="*/ 43 w 48"/>
                  <a:gd name="T31" fmla="*/ 20 h 66"/>
                  <a:gd name="T32" fmla="*/ 41 w 48"/>
                  <a:gd name="T33" fmla="*/ 29 h 66"/>
                  <a:gd name="T34" fmla="*/ 35 w 48"/>
                  <a:gd name="T35" fmla="*/ 36 h 66"/>
                  <a:gd name="T36" fmla="*/ 34 w 48"/>
                  <a:gd name="T37" fmla="*/ 37 h 66"/>
                  <a:gd name="T38" fmla="*/ 47 w 48"/>
                  <a:gd name="T39" fmla="*/ 57 h 66"/>
                  <a:gd name="T40" fmla="*/ 47 w 48"/>
                  <a:gd name="T41" fmla="*/ 59 h 66"/>
                  <a:gd name="T42" fmla="*/ 46 w 48"/>
                  <a:gd name="T43" fmla="*/ 60 h 66"/>
                  <a:gd name="T44" fmla="*/ 46 w 48"/>
                  <a:gd name="T45" fmla="*/ 60 h 66"/>
                  <a:gd name="T46" fmla="*/ 45 w 48"/>
                  <a:gd name="T47" fmla="*/ 60 h 66"/>
                  <a:gd name="T48" fmla="*/ 35 w 48"/>
                  <a:gd name="T49" fmla="*/ 58 h 66"/>
                  <a:gd name="T50" fmla="*/ 30 w 48"/>
                  <a:gd name="T51" fmla="*/ 66 h 66"/>
                  <a:gd name="T52" fmla="*/ 29 w 48"/>
                  <a:gd name="T53" fmla="*/ 66 h 66"/>
                  <a:gd name="T54" fmla="*/ 30 w 48"/>
                  <a:gd name="T55" fmla="*/ 44 h 66"/>
                  <a:gd name="T56" fmla="*/ 30 w 48"/>
                  <a:gd name="T57" fmla="*/ 44 h 66"/>
                  <a:gd name="T58" fmla="*/ 24 w 48"/>
                  <a:gd name="T59" fmla="*/ 40 h 66"/>
                  <a:gd name="T60" fmla="*/ 30 w 48"/>
                  <a:gd name="T61" fmla="*/ 44 h 66"/>
                  <a:gd name="T62" fmla="*/ 30 w 48"/>
                  <a:gd name="T63" fmla="*/ 44 h 66"/>
                  <a:gd name="T64" fmla="*/ 30 w 48"/>
                  <a:gd name="T65" fmla="*/ 43 h 66"/>
                  <a:gd name="T66" fmla="*/ 30 w 48"/>
                  <a:gd name="T67" fmla="*/ 44 h 66"/>
                  <a:gd name="T68" fmla="*/ 30 w 48"/>
                  <a:gd name="T69" fmla="*/ 44 h 66"/>
                  <a:gd name="T70" fmla="*/ 30 w 48"/>
                  <a:gd name="T71" fmla="*/ 44 h 66"/>
                  <a:gd name="T72" fmla="*/ 15 w 48"/>
                  <a:gd name="T73" fmla="*/ 45 h 66"/>
                  <a:gd name="T74" fmla="*/ 15 w 48"/>
                  <a:gd name="T75" fmla="*/ 45 h 66"/>
                  <a:gd name="T76" fmla="*/ 14 w 48"/>
                  <a:gd name="T77" fmla="*/ 46 h 66"/>
                  <a:gd name="T78" fmla="*/ 14 w 48"/>
                  <a:gd name="T79" fmla="*/ 46 h 66"/>
                  <a:gd name="T80" fmla="*/ 20 w 48"/>
                  <a:gd name="T81" fmla="*/ 44 h 66"/>
                  <a:gd name="T82" fmla="*/ 14 w 48"/>
                  <a:gd name="T83" fmla="*/ 46 h 66"/>
                  <a:gd name="T84" fmla="*/ 20 w 48"/>
                  <a:gd name="T85" fmla="*/ 42 h 66"/>
                  <a:gd name="T86" fmla="*/ 14 w 48"/>
                  <a:gd name="T87" fmla="*/ 46 h 66"/>
                  <a:gd name="T88" fmla="*/ 11 w 48"/>
                  <a:gd name="T89" fmla="*/ 44 h 66"/>
                  <a:gd name="T90" fmla="*/ 10 w 48"/>
                  <a:gd name="T91" fmla="*/ 43 h 66"/>
                  <a:gd name="T92" fmla="*/ 15 w 48"/>
                  <a:gd name="T93" fmla="*/ 38 h 66"/>
                  <a:gd name="T94" fmla="*/ 15 w 48"/>
                  <a:gd name="T95" fmla="*/ 45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48" h="66">
                    <a:moveTo>
                      <a:pt x="29" y="66"/>
                    </a:moveTo>
                    <a:cubicBezTo>
                      <a:pt x="28" y="66"/>
                      <a:pt x="27" y="66"/>
                      <a:pt x="27" y="65"/>
                    </a:cubicBezTo>
                    <a:cubicBezTo>
                      <a:pt x="22" y="48"/>
                      <a:pt x="22" y="48"/>
                      <a:pt x="22" y="48"/>
                    </a:cubicBezTo>
                    <a:cubicBezTo>
                      <a:pt x="16" y="65"/>
                      <a:pt x="16" y="65"/>
                      <a:pt x="16" y="65"/>
                    </a:cubicBezTo>
                    <a:cubicBezTo>
                      <a:pt x="16" y="66"/>
                      <a:pt x="15" y="66"/>
                      <a:pt x="14" y="66"/>
                    </a:cubicBezTo>
                    <a:cubicBezTo>
                      <a:pt x="13" y="66"/>
                      <a:pt x="13" y="66"/>
                      <a:pt x="12" y="65"/>
                    </a:cubicBezTo>
                    <a:cubicBezTo>
                      <a:pt x="9" y="55"/>
                      <a:pt x="9" y="55"/>
                      <a:pt x="9" y="55"/>
                    </a:cubicBezTo>
                    <a:cubicBezTo>
                      <a:pt x="2" y="54"/>
                      <a:pt x="2" y="54"/>
                      <a:pt x="2" y="54"/>
                    </a:cubicBezTo>
                    <a:cubicBezTo>
                      <a:pt x="1" y="54"/>
                      <a:pt x="1" y="54"/>
                      <a:pt x="0" y="53"/>
                    </a:cubicBezTo>
                    <a:cubicBezTo>
                      <a:pt x="0" y="52"/>
                      <a:pt x="0" y="52"/>
                      <a:pt x="1" y="51"/>
                    </a:cubicBezTo>
                    <a:cubicBezTo>
                      <a:pt x="12" y="36"/>
                      <a:pt x="12" y="36"/>
                      <a:pt x="12" y="36"/>
                    </a:cubicBezTo>
                    <a:cubicBezTo>
                      <a:pt x="10" y="35"/>
                      <a:pt x="10" y="35"/>
                      <a:pt x="10" y="35"/>
                    </a:cubicBezTo>
                    <a:cubicBezTo>
                      <a:pt x="8" y="33"/>
                      <a:pt x="7" y="31"/>
                      <a:pt x="6" y="29"/>
                    </a:cubicBezTo>
                    <a:cubicBezTo>
                      <a:pt x="4" y="26"/>
                      <a:pt x="4" y="23"/>
                      <a:pt x="4" y="20"/>
                    </a:cubicBezTo>
                    <a:cubicBezTo>
                      <a:pt x="4" y="9"/>
                      <a:pt x="12" y="0"/>
                      <a:pt x="23" y="0"/>
                    </a:cubicBezTo>
                    <a:cubicBezTo>
                      <a:pt x="34" y="0"/>
                      <a:pt x="43" y="9"/>
                      <a:pt x="43" y="20"/>
                    </a:cubicBezTo>
                    <a:cubicBezTo>
                      <a:pt x="43" y="23"/>
                      <a:pt x="42" y="26"/>
                      <a:pt x="41" y="29"/>
                    </a:cubicBezTo>
                    <a:cubicBezTo>
                      <a:pt x="39" y="32"/>
                      <a:pt x="38" y="34"/>
                      <a:pt x="35" y="36"/>
                    </a:cubicBezTo>
                    <a:cubicBezTo>
                      <a:pt x="34" y="37"/>
                      <a:pt x="34" y="37"/>
                      <a:pt x="34" y="37"/>
                    </a:cubicBezTo>
                    <a:cubicBezTo>
                      <a:pt x="47" y="57"/>
                      <a:pt x="47" y="57"/>
                      <a:pt x="47" y="57"/>
                    </a:cubicBezTo>
                    <a:cubicBezTo>
                      <a:pt x="48" y="58"/>
                      <a:pt x="48" y="59"/>
                      <a:pt x="47" y="59"/>
                    </a:cubicBezTo>
                    <a:cubicBezTo>
                      <a:pt x="47" y="60"/>
                      <a:pt x="46" y="60"/>
                      <a:pt x="46" y="60"/>
                    </a:cubicBezTo>
                    <a:cubicBezTo>
                      <a:pt x="46" y="60"/>
                      <a:pt x="46" y="60"/>
                      <a:pt x="46" y="60"/>
                    </a:cubicBezTo>
                    <a:cubicBezTo>
                      <a:pt x="45" y="60"/>
                      <a:pt x="45" y="60"/>
                      <a:pt x="45" y="60"/>
                    </a:cubicBezTo>
                    <a:cubicBezTo>
                      <a:pt x="35" y="58"/>
                      <a:pt x="35" y="58"/>
                      <a:pt x="35" y="58"/>
                    </a:cubicBezTo>
                    <a:cubicBezTo>
                      <a:pt x="30" y="66"/>
                      <a:pt x="30" y="66"/>
                      <a:pt x="30" y="66"/>
                    </a:cubicBezTo>
                    <a:cubicBezTo>
                      <a:pt x="30" y="66"/>
                      <a:pt x="30" y="66"/>
                      <a:pt x="29" y="66"/>
                    </a:cubicBezTo>
                    <a:close/>
                    <a:moveTo>
                      <a:pt x="30" y="44"/>
                    </a:moveTo>
                    <a:cubicBezTo>
                      <a:pt x="28" y="44"/>
                      <a:pt x="31" y="44"/>
                      <a:pt x="30" y="44"/>
                    </a:cubicBezTo>
                    <a:cubicBezTo>
                      <a:pt x="24" y="40"/>
                      <a:pt x="24" y="40"/>
                      <a:pt x="24" y="40"/>
                    </a:cubicBezTo>
                    <a:cubicBezTo>
                      <a:pt x="30" y="44"/>
                      <a:pt x="30" y="44"/>
                      <a:pt x="30" y="44"/>
                    </a:cubicBezTo>
                    <a:cubicBezTo>
                      <a:pt x="30" y="44"/>
                      <a:pt x="30" y="44"/>
                      <a:pt x="30" y="44"/>
                    </a:cubicBezTo>
                    <a:cubicBezTo>
                      <a:pt x="30" y="43"/>
                      <a:pt x="29" y="43"/>
                      <a:pt x="30" y="43"/>
                    </a:cubicBezTo>
                    <a:cubicBezTo>
                      <a:pt x="30" y="43"/>
                      <a:pt x="29" y="44"/>
                      <a:pt x="30" y="44"/>
                    </a:cubicBezTo>
                    <a:cubicBezTo>
                      <a:pt x="30" y="44"/>
                      <a:pt x="30" y="44"/>
                      <a:pt x="30" y="44"/>
                    </a:cubicBezTo>
                    <a:cubicBezTo>
                      <a:pt x="30" y="44"/>
                      <a:pt x="30" y="44"/>
                      <a:pt x="30" y="44"/>
                    </a:cubicBezTo>
                    <a:close/>
                    <a:moveTo>
                      <a:pt x="15" y="45"/>
                    </a:moveTo>
                    <a:cubicBezTo>
                      <a:pt x="15" y="45"/>
                      <a:pt x="15" y="45"/>
                      <a:pt x="15" y="45"/>
                    </a:cubicBezTo>
                    <a:cubicBezTo>
                      <a:pt x="15" y="45"/>
                      <a:pt x="13" y="45"/>
                      <a:pt x="14" y="46"/>
                    </a:cubicBezTo>
                    <a:cubicBezTo>
                      <a:pt x="14" y="46"/>
                      <a:pt x="14" y="46"/>
                      <a:pt x="14" y="46"/>
                    </a:cubicBezTo>
                    <a:cubicBezTo>
                      <a:pt x="20" y="44"/>
                      <a:pt x="20" y="44"/>
                      <a:pt x="20" y="44"/>
                    </a:cubicBezTo>
                    <a:cubicBezTo>
                      <a:pt x="14" y="46"/>
                      <a:pt x="14" y="46"/>
                      <a:pt x="14" y="46"/>
                    </a:cubicBezTo>
                    <a:cubicBezTo>
                      <a:pt x="20" y="42"/>
                      <a:pt x="20" y="42"/>
                      <a:pt x="20" y="42"/>
                    </a:cubicBezTo>
                    <a:cubicBezTo>
                      <a:pt x="14" y="46"/>
                      <a:pt x="14" y="46"/>
                      <a:pt x="14" y="46"/>
                    </a:cubicBezTo>
                    <a:cubicBezTo>
                      <a:pt x="11" y="44"/>
                      <a:pt x="11" y="44"/>
                      <a:pt x="11" y="44"/>
                    </a:cubicBezTo>
                    <a:cubicBezTo>
                      <a:pt x="10" y="43"/>
                      <a:pt x="11" y="44"/>
                      <a:pt x="10" y="43"/>
                    </a:cubicBezTo>
                    <a:cubicBezTo>
                      <a:pt x="15" y="38"/>
                      <a:pt x="15" y="38"/>
                      <a:pt x="15" y="38"/>
                    </a:cubicBezTo>
                    <a:lnTo>
                      <a:pt x="15" y="45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28" name="Freeform 184"/>
              <p:cNvSpPr>
                <a:spLocks noEditPoints="1"/>
              </p:cNvSpPr>
              <p:nvPr/>
            </p:nvSpPr>
            <p:spPr bwMode="auto">
              <a:xfrm>
                <a:off x="4751" y="3441"/>
                <a:ext cx="333" cy="265"/>
              </a:xfrm>
              <a:custGeom>
                <a:avLst/>
                <a:gdLst>
                  <a:gd name="T0" fmla="*/ 190 w 194"/>
                  <a:gd name="T1" fmla="*/ 0 h 154"/>
                  <a:gd name="T2" fmla="*/ 4 w 194"/>
                  <a:gd name="T3" fmla="*/ 0 h 154"/>
                  <a:gd name="T4" fmla="*/ 0 w 194"/>
                  <a:gd name="T5" fmla="*/ 4 h 154"/>
                  <a:gd name="T6" fmla="*/ 0 w 194"/>
                  <a:gd name="T7" fmla="*/ 150 h 154"/>
                  <a:gd name="T8" fmla="*/ 4 w 194"/>
                  <a:gd name="T9" fmla="*/ 154 h 154"/>
                  <a:gd name="T10" fmla="*/ 22 w 194"/>
                  <a:gd name="T11" fmla="*/ 154 h 154"/>
                  <a:gd name="T12" fmla="*/ 19 w 194"/>
                  <a:gd name="T13" fmla="*/ 143 h 154"/>
                  <a:gd name="T14" fmla="*/ 42 w 194"/>
                  <a:gd name="T15" fmla="*/ 120 h 154"/>
                  <a:gd name="T16" fmla="*/ 65 w 194"/>
                  <a:gd name="T17" fmla="*/ 143 h 154"/>
                  <a:gd name="T18" fmla="*/ 62 w 194"/>
                  <a:gd name="T19" fmla="*/ 154 h 154"/>
                  <a:gd name="T20" fmla="*/ 190 w 194"/>
                  <a:gd name="T21" fmla="*/ 154 h 154"/>
                  <a:gd name="T22" fmla="*/ 194 w 194"/>
                  <a:gd name="T23" fmla="*/ 150 h 154"/>
                  <a:gd name="T24" fmla="*/ 194 w 194"/>
                  <a:gd name="T25" fmla="*/ 4 h 154"/>
                  <a:gd name="T26" fmla="*/ 190 w 194"/>
                  <a:gd name="T27" fmla="*/ 0 h 154"/>
                  <a:gd name="T28" fmla="*/ 132 w 194"/>
                  <a:gd name="T29" fmla="*/ 117 h 154"/>
                  <a:gd name="T30" fmla="*/ 63 w 194"/>
                  <a:gd name="T31" fmla="*/ 117 h 154"/>
                  <a:gd name="T32" fmla="*/ 59 w 194"/>
                  <a:gd name="T33" fmla="*/ 113 h 154"/>
                  <a:gd name="T34" fmla="*/ 63 w 194"/>
                  <a:gd name="T35" fmla="*/ 109 h 154"/>
                  <a:gd name="T36" fmla="*/ 132 w 194"/>
                  <a:gd name="T37" fmla="*/ 109 h 154"/>
                  <a:gd name="T38" fmla="*/ 136 w 194"/>
                  <a:gd name="T39" fmla="*/ 113 h 154"/>
                  <a:gd name="T40" fmla="*/ 132 w 194"/>
                  <a:gd name="T41" fmla="*/ 117 h 154"/>
                  <a:gd name="T42" fmla="*/ 78 w 194"/>
                  <a:gd name="T43" fmla="*/ 88 h 154"/>
                  <a:gd name="T44" fmla="*/ 78 w 194"/>
                  <a:gd name="T45" fmla="*/ 48 h 154"/>
                  <a:gd name="T46" fmla="*/ 82 w 194"/>
                  <a:gd name="T47" fmla="*/ 44 h 154"/>
                  <a:gd name="T48" fmla="*/ 113 w 194"/>
                  <a:gd name="T49" fmla="*/ 44 h 154"/>
                  <a:gd name="T50" fmla="*/ 117 w 194"/>
                  <a:gd name="T51" fmla="*/ 48 h 154"/>
                  <a:gd name="T52" fmla="*/ 117 w 194"/>
                  <a:gd name="T53" fmla="*/ 88 h 154"/>
                  <a:gd name="T54" fmla="*/ 113 w 194"/>
                  <a:gd name="T55" fmla="*/ 92 h 154"/>
                  <a:gd name="T56" fmla="*/ 82 w 194"/>
                  <a:gd name="T57" fmla="*/ 92 h 154"/>
                  <a:gd name="T58" fmla="*/ 78 w 194"/>
                  <a:gd name="T59" fmla="*/ 88 h 154"/>
                  <a:gd name="T60" fmla="*/ 160 w 194"/>
                  <a:gd name="T61" fmla="*/ 55 h 154"/>
                  <a:gd name="T62" fmla="*/ 157 w 194"/>
                  <a:gd name="T63" fmla="*/ 56 h 154"/>
                  <a:gd name="T64" fmla="*/ 154 w 194"/>
                  <a:gd name="T65" fmla="*/ 54 h 154"/>
                  <a:gd name="T66" fmla="*/ 97 w 194"/>
                  <a:gd name="T67" fmla="*/ 30 h 154"/>
                  <a:gd name="T68" fmla="*/ 41 w 194"/>
                  <a:gd name="T69" fmla="*/ 54 h 154"/>
                  <a:gd name="T70" fmla="*/ 35 w 194"/>
                  <a:gd name="T71" fmla="*/ 54 h 154"/>
                  <a:gd name="T72" fmla="*/ 35 w 194"/>
                  <a:gd name="T73" fmla="*/ 49 h 154"/>
                  <a:gd name="T74" fmla="*/ 97 w 194"/>
                  <a:gd name="T75" fmla="*/ 22 h 154"/>
                  <a:gd name="T76" fmla="*/ 160 w 194"/>
                  <a:gd name="T77" fmla="*/ 49 h 154"/>
                  <a:gd name="T78" fmla="*/ 160 w 194"/>
                  <a:gd name="T79" fmla="*/ 55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94" h="154">
                    <a:moveTo>
                      <a:pt x="190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150"/>
                      <a:pt x="0" y="150"/>
                      <a:pt x="0" y="150"/>
                    </a:cubicBezTo>
                    <a:cubicBezTo>
                      <a:pt x="0" y="152"/>
                      <a:pt x="2" y="154"/>
                      <a:pt x="4" y="154"/>
                    </a:cubicBezTo>
                    <a:cubicBezTo>
                      <a:pt x="22" y="154"/>
                      <a:pt x="22" y="154"/>
                      <a:pt x="22" y="154"/>
                    </a:cubicBezTo>
                    <a:cubicBezTo>
                      <a:pt x="20" y="151"/>
                      <a:pt x="19" y="147"/>
                      <a:pt x="19" y="143"/>
                    </a:cubicBezTo>
                    <a:cubicBezTo>
                      <a:pt x="19" y="131"/>
                      <a:pt x="30" y="120"/>
                      <a:pt x="42" y="120"/>
                    </a:cubicBezTo>
                    <a:cubicBezTo>
                      <a:pt x="55" y="120"/>
                      <a:pt x="65" y="131"/>
                      <a:pt x="65" y="143"/>
                    </a:cubicBezTo>
                    <a:cubicBezTo>
                      <a:pt x="65" y="147"/>
                      <a:pt x="64" y="151"/>
                      <a:pt x="62" y="154"/>
                    </a:cubicBezTo>
                    <a:cubicBezTo>
                      <a:pt x="190" y="154"/>
                      <a:pt x="190" y="154"/>
                      <a:pt x="190" y="154"/>
                    </a:cubicBezTo>
                    <a:cubicBezTo>
                      <a:pt x="193" y="154"/>
                      <a:pt x="194" y="152"/>
                      <a:pt x="194" y="150"/>
                    </a:cubicBezTo>
                    <a:cubicBezTo>
                      <a:pt x="194" y="4"/>
                      <a:pt x="194" y="4"/>
                      <a:pt x="194" y="4"/>
                    </a:cubicBezTo>
                    <a:cubicBezTo>
                      <a:pt x="194" y="2"/>
                      <a:pt x="193" y="0"/>
                      <a:pt x="190" y="0"/>
                    </a:cubicBezTo>
                    <a:close/>
                    <a:moveTo>
                      <a:pt x="132" y="117"/>
                    </a:moveTo>
                    <a:cubicBezTo>
                      <a:pt x="63" y="117"/>
                      <a:pt x="63" y="117"/>
                      <a:pt x="63" y="117"/>
                    </a:cubicBezTo>
                    <a:cubicBezTo>
                      <a:pt x="61" y="117"/>
                      <a:pt x="59" y="115"/>
                      <a:pt x="59" y="113"/>
                    </a:cubicBezTo>
                    <a:cubicBezTo>
                      <a:pt x="59" y="111"/>
                      <a:pt x="61" y="109"/>
                      <a:pt x="63" y="109"/>
                    </a:cubicBezTo>
                    <a:cubicBezTo>
                      <a:pt x="132" y="109"/>
                      <a:pt x="132" y="109"/>
                      <a:pt x="132" y="109"/>
                    </a:cubicBezTo>
                    <a:cubicBezTo>
                      <a:pt x="134" y="109"/>
                      <a:pt x="136" y="111"/>
                      <a:pt x="136" y="113"/>
                    </a:cubicBezTo>
                    <a:cubicBezTo>
                      <a:pt x="136" y="115"/>
                      <a:pt x="134" y="117"/>
                      <a:pt x="132" y="117"/>
                    </a:cubicBezTo>
                    <a:close/>
                    <a:moveTo>
                      <a:pt x="78" y="88"/>
                    </a:moveTo>
                    <a:cubicBezTo>
                      <a:pt x="78" y="48"/>
                      <a:pt x="78" y="48"/>
                      <a:pt x="78" y="48"/>
                    </a:cubicBezTo>
                    <a:cubicBezTo>
                      <a:pt x="78" y="46"/>
                      <a:pt x="80" y="44"/>
                      <a:pt x="82" y="44"/>
                    </a:cubicBezTo>
                    <a:cubicBezTo>
                      <a:pt x="113" y="44"/>
                      <a:pt x="113" y="44"/>
                      <a:pt x="113" y="44"/>
                    </a:cubicBezTo>
                    <a:cubicBezTo>
                      <a:pt x="115" y="44"/>
                      <a:pt x="117" y="46"/>
                      <a:pt x="117" y="48"/>
                    </a:cubicBezTo>
                    <a:cubicBezTo>
                      <a:pt x="117" y="88"/>
                      <a:pt x="117" y="88"/>
                      <a:pt x="117" y="88"/>
                    </a:cubicBezTo>
                    <a:cubicBezTo>
                      <a:pt x="117" y="90"/>
                      <a:pt x="115" y="92"/>
                      <a:pt x="113" y="92"/>
                    </a:cubicBezTo>
                    <a:cubicBezTo>
                      <a:pt x="82" y="92"/>
                      <a:pt x="82" y="92"/>
                      <a:pt x="82" y="92"/>
                    </a:cubicBezTo>
                    <a:cubicBezTo>
                      <a:pt x="80" y="92"/>
                      <a:pt x="78" y="90"/>
                      <a:pt x="78" y="88"/>
                    </a:cubicBezTo>
                    <a:close/>
                    <a:moveTo>
                      <a:pt x="160" y="55"/>
                    </a:moveTo>
                    <a:cubicBezTo>
                      <a:pt x="159" y="55"/>
                      <a:pt x="158" y="56"/>
                      <a:pt x="157" y="56"/>
                    </a:cubicBezTo>
                    <a:cubicBezTo>
                      <a:pt x="156" y="56"/>
                      <a:pt x="155" y="55"/>
                      <a:pt x="154" y="54"/>
                    </a:cubicBezTo>
                    <a:cubicBezTo>
                      <a:pt x="141" y="39"/>
                      <a:pt x="120" y="30"/>
                      <a:pt x="97" y="30"/>
                    </a:cubicBezTo>
                    <a:cubicBezTo>
                      <a:pt x="75" y="30"/>
                      <a:pt x="54" y="39"/>
                      <a:pt x="41" y="54"/>
                    </a:cubicBezTo>
                    <a:cubicBezTo>
                      <a:pt x="39" y="56"/>
                      <a:pt x="37" y="56"/>
                      <a:pt x="35" y="54"/>
                    </a:cubicBezTo>
                    <a:cubicBezTo>
                      <a:pt x="33" y="53"/>
                      <a:pt x="33" y="50"/>
                      <a:pt x="35" y="49"/>
                    </a:cubicBezTo>
                    <a:cubicBezTo>
                      <a:pt x="50" y="32"/>
                      <a:pt x="72" y="22"/>
                      <a:pt x="97" y="22"/>
                    </a:cubicBezTo>
                    <a:cubicBezTo>
                      <a:pt x="122" y="22"/>
                      <a:pt x="145" y="32"/>
                      <a:pt x="160" y="49"/>
                    </a:cubicBezTo>
                    <a:cubicBezTo>
                      <a:pt x="161" y="51"/>
                      <a:pt x="161" y="53"/>
                      <a:pt x="160" y="55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29" name="Freeform 185"/>
              <p:cNvSpPr/>
              <p:nvPr/>
            </p:nvSpPr>
            <p:spPr bwMode="auto">
              <a:xfrm>
                <a:off x="1285" y="2854"/>
                <a:ext cx="180" cy="180"/>
              </a:xfrm>
              <a:custGeom>
                <a:avLst/>
                <a:gdLst>
                  <a:gd name="T0" fmla="*/ 4 w 105"/>
                  <a:gd name="T1" fmla="*/ 105 h 105"/>
                  <a:gd name="T2" fmla="*/ 0 w 105"/>
                  <a:gd name="T3" fmla="*/ 101 h 105"/>
                  <a:gd name="T4" fmla="*/ 4 w 105"/>
                  <a:gd name="T5" fmla="*/ 97 h 105"/>
                  <a:gd name="T6" fmla="*/ 97 w 105"/>
                  <a:gd name="T7" fmla="*/ 4 h 105"/>
                  <a:gd name="T8" fmla="*/ 101 w 105"/>
                  <a:gd name="T9" fmla="*/ 0 h 105"/>
                  <a:gd name="T10" fmla="*/ 105 w 105"/>
                  <a:gd name="T11" fmla="*/ 4 h 105"/>
                  <a:gd name="T12" fmla="*/ 4 w 105"/>
                  <a:gd name="T13" fmla="*/ 105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5" h="105">
                    <a:moveTo>
                      <a:pt x="4" y="105"/>
                    </a:moveTo>
                    <a:cubicBezTo>
                      <a:pt x="1" y="105"/>
                      <a:pt x="0" y="104"/>
                      <a:pt x="0" y="101"/>
                    </a:cubicBezTo>
                    <a:cubicBezTo>
                      <a:pt x="0" y="99"/>
                      <a:pt x="1" y="97"/>
                      <a:pt x="4" y="97"/>
                    </a:cubicBezTo>
                    <a:cubicBezTo>
                      <a:pt x="55" y="97"/>
                      <a:pt x="97" y="56"/>
                      <a:pt x="97" y="4"/>
                    </a:cubicBezTo>
                    <a:cubicBezTo>
                      <a:pt x="97" y="2"/>
                      <a:pt x="99" y="0"/>
                      <a:pt x="101" y="0"/>
                    </a:cubicBezTo>
                    <a:cubicBezTo>
                      <a:pt x="103" y="0"/>
                      <a:pt x="105" y="2"/>
                      <a:pt x="105" y="4"/>
                    </a:cubicBezTo>
                    <a:cubicBezTo>
                      <a:pt x="105" y="60"/>
                      <a:pt x="59" y="105"/>
                      <a:pt x="4" y="105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30" name="Freeform 186"/>
              <p:cNvSpPr>
                <a:spLocks noEditPoints="1"/>
              </p:cNvSpPr>
              <p:nvPr/>
            </p:nvSpPr>
            <p:spPr bwMode="auto">
              <a:xfrm>
                <a:off x="1151" y="2720"/>
                <a:ext cx="276" cy="276"/>
              </a:xfrm>
              <a:custGeom>
                <a:avLst/>
                <a:gdLst>
                  <a:gd name="T0" fmla="*/ 80 w 161"/>
                  <a:gd name="T1" fmla="*/ 0 h 161"/>
                  <a:gd name="T2" fmla="*/ 0 w 161"/>
                  <a:gd name="T3" fmla="*/ 81 h 161"/>
                  <a:gd name="T4" fmla="*/ 80 w 161"/>
                  <a:gd name="T5" fmla="*/ 161 h 161"/>
                  <a:gd name="T6" fmla="*/ 161 w 161"/>
                  <a:gd name="T7" fmla="*/ 81 h 161"/>
                  <a:gd name="T8" fmla="*/ 80 w 161"/>
                  <a:gd name="T9" fmla="*/ 0 h 161"/>
                  <a:gd name="T10" fmla="*/ 33 w 161"/>
                  <a:gd name="T11" fmla="*/ 101 h 161"/>
                  <a:gd name="T12" fmla="*/ 31 w 161"/>
                  <a:gd name="T13" fmla="*/ 106 h 161"/>
                  <a:gd name="T14" fmla="*/ 29 w 161"/>
                  <a:gd name="T15" fmla="*/ 107 h 161"/>
                  <a:gd name="T16" fmla="*/ 25 w 161"/>
                  <a:gd name="T17" fmla="*/ 104 h 161"/>
                  <a:gd name="T18" fmla="*/ 21 w 161"/>
                  <a:gd name="T19" fmla="*/ 81 h 161"/>
                  <a:gd name="T20" fmla="*/ 80 w 161"/>
                  <a:gd name="T21" fmla="*/ 21 h 161"/>
                  <a:gd name="T22" fmla="*/ 103 w 161"/>
                  <a:gd name="T23" fmla="*/ 26 h 161"/>
                  <a:gd name="T24" fmla="*/ 105 w 161"/>
                  <a:gd name="T25" fmla="*/ 31 h 161"/>
                  <a:gd name="T26" fmla="*/ 100 w 161"/>
                  <a:gd name="T27" fmla="*/ 33 h 161"/>
                  <a:gd name="T28" fmla="*/ 80 w 161"/>
                  <a:gd name="T29" fmla="*/ 29 h 161"/>
                  <a:gd name="T30" fmla="*/ 29 w 161"/>
                  <a:gd name="T31" fmla="*/ 81 h 161"/>
                  <a:gd name="T32" fmla="*/ 33 w 161"/>
                  <a:gd name="T33" fmla="*/ 101 h 161"/>
                  <a:gd name="T34" fmla="*/ 80 w 161"/>
                  <a:gd name="T35" fmla="*/ 107 h 161"/>
                  <a:gd name="T36" fmla="*/ 53 w 161"/>
                  <a:gd name="T37" fmla="*/ 81 h 161"/>
                  <a:gd name="T38" fmla="*/ 80 w 161"/>
                  <a:gd name="T39" fmla="*/ 54 h 161"/>
                  <a:gd name="T40" fmla="*/ 107 w 161"/>
                  <a:gd name="T41" fmla="*/ 81 h 161"/>
                  <a:gd name="T42" fmla="*/ 80 w 161"/>
                  <a:gd name="T43" fmla="*/ 107 h 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61" h="161">
                    <a:moveTo>
                      <a:pt x="80" y="0"/>
                    </a:moveTo>
                    <a:cubicBezTo>
                      <a:pt x="36" y="0"/>
                      <a:pt x="0" y="36"/>
                      <a:pt x="0" y="81"/>
                    </a:cubicBezTo>
                    <a:cubicBezTo>
                      <a:pt x="0" y="125"/>
                      <a:pt x="36" y="161"/>
                      <a:pt x="80" y="161"/>
                    </a:cubicBezTo>
                    <a:cubicBezTo>
                      <a:pt x="124" y="161"/>
                      <a:pt x="161" y="125"/>
                      <a:pt x="161" y="81"/>
                    </a:cubicBezTo>
                    <a:cubicBezTo>
                      <a:pt x="161" y="36"/>
                      <a:pt x="124" y="0"/>
                      <a:pt x="80" y="0"/>
                    </a:cubicBezTo>
                    <a:close/>
                    <a:moveTo>
                      <a:pt x="33" y="101"/>
                    </a:moveTo>
                    <a:cubicBezTo>
                      <a:pt x="34" y="103"/>
                      <a:pt x="33" y="105"/>
                      <a:pt x="31" y="106"/>
                    </a:cubicBezTo>
                    <a:cubicBezTo>
                      <a:pt x="30" y="106"/>
                      <a:pt x="30" y="107"/>
                      <a:pt x="29" y="107"/>
                    </a:cubicBezTo>
                    <a:cubicBezTo>
                      <a:pt x="28" y="107"/>
                      <a:pt x="26" y="106"/>
                      <a:pt x="25" y="104"/>
                    </a:cubicBezTo>
                    <a:cubicBezTo>
                      <a:pt x="22" y="97"/>
                      <a:pt x="21" y="89"/>
                      <a:pt x="21" y="81"/>
                    </a:cubicBezTo>
                    <a:cubicBezTo>
                      <a:pt x="21" y="48"/>
                      <a:pt x="47" y="21"/>
                      <a:pt x="80" y="21"/>
                    </a:cubicBezTo>
                    <a:cubicBezTo>
                      <a:pt x="88" y="21"/>
                      <a:pt x="96" y="23"/>
                      <a:pt x="103" y="26"/>
                    </a:cubicBezTo>
                    <a:cubicBezTo>
                      <a:pt x="105" y="27"/>
                      <a:pt x="106" y="29"/>
                      <a:pt x="105" y="31"/>
                    </a:cubicBezTo>
                    <a:cubicBezTo>
                      <a:pt x="104" y="33"/>
                      <a:pt x="102" y="34"/>
                      <a:pt x="100" y="33"/>
                    </a:cubicBezTo>
                    <a:cubicBezTo>
                      <a:pt x="94" y="31"/>
                      <a:pt x="87" y="29"/>
                      <a:pt x="80" y="29"/>
                    </a:cubicBezTo>
                    <a:cubicBezTo>
                      <a:pt x="52" y="29"/>
                      <a:pt x="29" y="52"/>
                      <a:pt x="29" y="81"/>
                    </a:cubicBezTo>
                    <a:cubicBezTo>
                      <a:pt x="29" y="88"/>
                      <a:pt x="30" y="95"/>
                      <a:pt x="33" y="101"/>
                    </a:cubicBezTo>
                    <a:close/>
                    <a:moveTo>
                      <a:pt x="80" y="107"/>
                    </a:moveTo>
                    <a:cubicBezTo>
                      <a:pt x="65" y="107"/>
                      <a:pt x="53" y="95"/>
                      <a:pt x="53" y="81"/>
                    </a:cubicBezTo>
                    <a:cubicBezTo>
                      <a:pt x="53" y="66"/>
                      <a:pt x="65" y="54"/>
                      <a:pt x="80" y="54"/>
                    </a:cubicBezTo>
                    <a:cubicBezTo>
                      <a:pt x="95" y="54"/>
                      <a:pt x="107" y="66"/>
                      <a:pt x="107" y="81"/>
                    </a:cubicBezTo>
                    <a:cubicBezTo>
                      <a:pt x="107" y="95"/>
                      <a:pt x="95" y="107"/>
                      <a:pt x="80" y="107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31" name="Freeform 187"/>
              <p:cNvSpPr/>
              <p:nvPr/>
            </p:nvSpPr>
            <p:spPr bwMode="auto">
              <a:xfrm>
                <a:off x="1242" y="3010"/>
                <a:ext cx="56" cy="40"/>
              </a:xfrm>
              <a:custGeom>
                <a:avLst/>
                <a:gdLst>
                  <a:gd name="T0" fmla="*/ 29 w 33"/>
                  <a:gd name="T1" fmla="*/ 0 h 23"/>
                  <a:gd name="T2" fmla="*/ 4 w 33"/>
                  <a:gd name="T3" fmla="*/ 0 h 23"/>
                  <a:gd name="T4" fmla="*/ 0 w 33"/>
                  <a:gd name="T5" fmla="*/ 4 h 23"/>
                  <a:gd name="T6" fmla="*/ 0 w 33"/>
                  <a:gd name="T7" fmla="*/ 19 h 23"/>
                  <a:gd name="T8" fmla="*/ 4 w 33"/>
                  <a:gd name="T9" fmla="*/ 23 h 23"/>
                  <a:gd name="T10" fmla="*/ 29 w 33"/>
                  <a:gd name="T11" fmla="*/ 23 h 23"/>
                  <a:gd name="T12" fmla="*/ 33 w 33"/>
                  <a:gd name="T13" fmla="*/ 19 h 23"/>
                  <a:gd name="T14" fmla="*/ 33 w 33"/>
                  <a:gd name="T15" fmla="*/ 4 h 23"/>
                  <a:gd name="T16" fmla="*/ 29 w 33"/>
                  <a:gd name="T17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3" h="23">
                    <a:moveTo>
                      <a:pt x="29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21"/>
                      <a:pt x="2" y="23"/>
                      <a:pt x="4" y="23"/>
                    </a:cubicBezTo>
                    <a:cubicBezTo>
                      <a:pt x="29" y="23"/>
                      <a:pt x="29" y="23"/>
                      <a:pt x="29" y="23"/>
                    </a:cubicBezTo>
                    <a:cubicBezTo>
                      <a:pt x="31" y="23"/>
                      <a:pt x="33" y="21"/>
                      <a:pt x="33" y="19"/>
                    </a:cubicBezTo>
                    <a:cubicBezTo>
                      <a:pt x="33" y="4"/>
                      <a:pt x="33" y="4"/>
                      <a:pt x="33" y="4"/>
                    </a:cubicBezTo>
                    <a:cubicBezTo>
                      <a:pt x="33" y="2"/>
                      <a:pt x="31" y="0"/>
                      <a:pt x="29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32" name="Oval 188"/>
              <p:cNvSpPr>
                <a:spLocks noChangeArrowheads="1"/>
              </p:cNvSpPr>
              <p:nvPr/>
            </p:nvSpPr>
            <p:spPr bwMode="auto">
              <a:xfrm>
                <a:off x="1432" y="2818"/>
                <a:ext cx="52" cy="50"/>
              </a:xfrm>
              <a:prstGeom prst="ellipse">
                <a:avLst/>
              </a:pr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33" name="Freeform 189"/>
              <p:cNvSpPr/>
              <p:nvPr/>
            </p:nvSpPr>
            <p:spPr bwMode="auto">
              <a:xfrm>
                <a:off x="497" y="702"/>
                <a:ext cx="187" cy="135"/>
              </a:xfrm>
              <a:custGeom>
                <a:avLst/>
                <a:gdLst>
                  <a:gd name="T0" fmla="*/ 54 w 109"/>
                  <a:gd name="T1" fmla="*/ 17 h 79"/>
                  <a:gd name="T2" fmla="*/ 53 w 109"/>
                  <a:gd name="T3" fmla="*/ 16 h 79"/>
                  <a:gd name="T4" fmla="*/ 0 w 109"/>
                  <a:gd name="T5" fmla="*/ 0 h 79"/>
                  <a:gd name="T6" fmla="*/ 0 w 109"/>
                  <a:gd name="T7" fmla="*/ 79 h 79"/>
                  <a:gd name="T8" fmla="*/ 5 w 109"/>
                  <a:gd name="T9" fmla="*/ 76 h 79"/>
                  <a:gd name="T10" fmla="*/ 103 w 109"/>
                  <a:gd name="T11" fmla="*/ 76 h 79"/>
                  <a:gd name="T12" fmla="*/ 109 w 109"/>
                  <a:gd name="T13" fmla="*/ 79 h 79"/>
                  <a:gd name="T14" fmla="*/ 109 w 109"/>
                  <a:gd name="T15" fmla="*/ 0 h 79"/>
                  <a:gd name="T16" fmla="*/ 56 w 109"/>
                  <a:gd name="T17" fmla="*/ 16 h 79"/>
                  <a:gd name="T18" fmla="*/ 54 w 109"/>
                  <a:gd name="T19" fmla="*/ 17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9" h="79">
                    <a:moveTo>
                      <a:pt x="54" y="17"/>
                    </a:moveTo>
                    <a:cubicBezTo>
                      <a:pt x="54" y="17"/>
                      <a:pt x="54" y="16"/>
                      <a:pt x="53" y="16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79"/>
                      <a:pt x="0" y="79"/>
                      <a:pt x="0" y="79"/>
                    </a:cubicBezTo>
                    <a:cubicBezTo>
                      <a:pt x="5" y="76"/>
                      <a:pt x="5" y="76"/>
                      <a:pt x="5" y="76"/>
                    </a:cubicBezTo>
                    <a:cubicBezTo>
                      <a:pt x="6" y="76"/>
                      <a:pt x="56" y="50"/>
                      <a:pt x="103" y="76"/>
                    </a:cubicBezTo>
                    <a:cubicBezTo>
                      <a:pt x="109" y="79"/>
                      <a:pt x="109" y="79"/>
                      <a:pt x="109" y="79"/>
                    </a:cubicBezTo>
                    <a:cubicBezTo>
                      <a:pt x="109" y="0"/>
                      <a:pt x="109" y="0"/>
                      <a:pt x="109" y="0"/>
                    </a:cubicBezTo>
                    <a:cubicBezTo>
                      <a:pt x="56" y="16"/>
                      <a:pt x="56" y="16"/>
                      <a:pt x="56" y="16"/>
                    </a:cubicBezTo>
                    <a:cubicBezTo>
                      <a:pt x="55" y="16"/>
                      <a:pt x="55" y="17"/>
                      <a:pt x="54" y="17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34" name="Freeform 190"/>
              <p:cNvSpPr/>
              <p:nvPr/>
            </p:nvSpPr>
            <p:spPr bwMode="auto">
              <a:xfrm>
                <a:off x="430" y="606"/>
                <a:ext cx="321" cy="106"/>
              </a:xfrm>
              <a:custGeom>
                <a:avLst/>
                <a:gdLst>
                  <a:gd name="T0" fmla="*/ 184 w 187"/>
                  <a:gd name="T1" fmla="*/ 27 h 62"/>
                  <a:gd name="T2" fmla="*/ 95 w 187"/>
                  <a:gd name="T3" fmla="*/ 0 h 62"/>
                  <a:gd name="T4" fmla="*/ 92 w 187"/>
                  <a:gd name="T5" fmla="*/ 0 h 62"/>
                  <a:gd name="T6" fmla="*/ 3 w 187"/>
                  <a:gd name="T7" fmla="*/ 27 h 62"/>
                  <a:gd name="T8" fmla="*/ 0 w 187"/>
                  <a:gd name="T9" fmla="*/ 31 h 62"/>
                  <a:gd name="T10" fmla="*/ 3 w 187"/>
                  <a:gd name="T11" fmla="*/ 35 h 62"/>
                  <a:gd name="T12" fmla="*/ 39 w 187"/>
                  <a:gd name="T13" fmla="*/ 46 h 62"/>
                  <a:gd name="T14" fmla="*/ 92 w 187"/>
                  <a:gd name="T15" fmla="*/ 62 h 62"/>
                  <a:gd name="T16" fmla="*/ 93 w 187"/>
                  <a:gd name="T17" fmla="*/ 62 h 62"/>
                  <a:gd name="T18" fmla="*/ 95 w 187"/>
                  <a:gd name="T19" fmla="*/ 62 h 62"/>
                  <a:gd name="T20" fmla="*/ 148 w 187"/>
                  <a:gd name="T21" fmla="*/ 46 h 62"/>
                  <a:gd name="T22" fmla="*/ 168 w 187"/>
                  <a:gd name="T23" fmla="*/ 40 h 62"/>
                  <a:gd name="T24" fmla="*/ 101 w 187"/>
                  <a:gd name="T25" fmla="*/ 30 h 62"/>
                  <a:gd name="T26" fmla="*/ 97 w 187"/>
                  <a:gd name="T27" fmla="*/ 25 h 62"/>
                  <a:gd name="T28" fmla="*/ 102 w 187"/>
                  <a:gd name="T29" fmla="*/ 22 h 62"/>
                  <a:gd name="T30" fmla="*/ 179 w 187"/>
                  <a:gd name="T31" fmla="*/ 33 h 62"/>
                  <a:gd name="T32" fmla="*/ 179 w 187"/>
                  <a:gd name="T33" fmla="*/ 37 h 62"/>
                  <a:gd name="T34" fmla="*/ 184 w 187"/>
                  <a:gd name="T35" fmla="*/ 35 h 62"/>
                  <a:gd name="T36" fmla="*/ 187 w 187"/>
                  <a:gd name="T37" fmla="*/ 31 h 62"/>
                  <a:gd name="T38" fmla="*/ 184 w 187"/>
                  <a:gd name="T39" fmla="*/ 27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87" h="62">
                    <a:moveTo>
                      <a:pt x="184" y="27"/>
                    </a:moveTo>
                    <a:cubicBezTo>
                      <a:pt x="95" y="0"/>
                      <a:pt x="95" y="0"/>
                      <a:pt x="95" y="0"/>
                    </a:cubicBezTo>
                    <a:cubicBezTo>
                      <a:pt x="94" y="0"/>
                      <a:pt x="93" y="0"/>
                      <a:pt x="92" y="0"/>
                    </a:cubicBezTo>
                    <a:cubicBezTo>
                      <a:pt x="3" y="27"/>
                      <a:pt x="3" y="27"/>
                      <a:pt x="3" y="27"/>
                    </a:cubicBezTo>
                    <a:cubicBezTo>
                      <a:pt x="1" y="28"/>
                      <a:pt x="0" y="29"/>
                      <a:pt x="0" y="31"/>
                    </a:cubicBezTo>
                    <a:cubicBezTo>
                      <a:pt x="0" y="33"/>
                      <a:pt x="1" y="35"/>
                      <a:pt x="3" y="35"/>
                    </a:cubicBezTo>
                    <a:cubicBezTo>
                      <a:pt x="39" y="46"/>
                      <a:pt x="39" y="46"/>
                      <a:pt x="39" y="46"/>
                    </a:cubicBezTo>
                    <a:cubicBezTo>
                      <a:pt x="92" y="62"/>
                      <a:pt x="92" y="62"/>
                      <a:pt x="92" y="62"/>
                    </a:cubicBezTo>
                    <a:cubicBezTo>
                      <a:pt x="93" y="62"/>
                      <a:pt x="93" y="62"/>
                      <a:pt x="93" y="62"/>
                    </a:cubicBezTo>
                    <a:cubicBezTo>
                      <a:pt x="94" y="62"/>
                      <a:pt x="94" y="62"/>
                      <a:pt x="95" y="62"/>
                    </a:cubicBezTo>
                    <a:cubicBezTo>
                      <a:pt x="148" y="46"/>
                      <a:pt x="148" y="46"/>
                      <a:pt x="148" y="46"/>
                    </a:cubicBezTo>
                    <a:cubicBezTo>
                      <a:pt x="168" y="40"/>
                      <a:pt x="168" y="40"/>
                      <a:pt x="168" y="40"/>
                    </a:cubicBezTo>
                    <a:cubicBezTo>
                      <a:pt x="101" y="30"/>
                      <a:pt x="101" y="30"/>
                      <a:pt x="101" y="30"/>
                    </a:cubicBezTo>
                    <a:cubicBezTo>
                      <a:pt x="99" y="30"/>
                      <a:pt x="97" y="28"/>
                      <a:pt x="97" y="25"/>
                    </a:cubicBezTo>
                    <a:cubicBezTo>
                      <a:pt x="98" y="23"/>
                      <a:pt x="100" y="22"/>
                      <a:pt x="102" y="22"/>
                    </a:cubicBezTo>
                    <a:cubicBezTo>
                      <a:pt x="179" y="33"/>
                      <a:pt x="179" y="33"/>
                      <a:pt x="179" y="33"/>
                    </a:cubicBezTo>
                    <a:cubicBezTo>
                      <a:pt x="179" y="37"/>
                      <a:pt x="179" y="37"/>
                      <a:pt x="179" y="37"/>
                    </a:cubicBezTo>
                    <a:cubicBezTo>
                      <a:pt x="184" y="35"/>
                      <a:pt x="184" y="35"/>
                      <a:pt x="184" y="35"/>
                    </a:cubicBezTo>
                    <a:cubicBezTo>
                      <a:pt x="186" y="35"/>
                      <a:pt x="187" y="33"/>
                      <a:pt x="187" y="31"/>
                    </a:cubicBezTo>
                    <a:cubicBezTo>
                      <a:pt x="187" y="29"/>
                      <a:pt x="186" y="28"/>
                      <a:pt x="184" y="27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35" name="Freeform 191"/>
              <p:cNvSpPr/>
              <p:nvPr/>
            </p:nvSpPr>
            <p:spPr bwMode="auto">
              <a:xfrm>
                <a:off x="718" y="669"/>
                <a:ext cx="19" cy="91"/>
              </a:xfrm>
              <a:custGeom>
                <a:avLst/>
                <a:gdLst>
                  <a:gd name="T0" fmla="*/ 3 w 11"/>
                  <a:gd name="T1" fmla="*/ 3 h 53"/>
                  <a:gd name="T2" fmla="*/ 3 w 11"/>
                  <a:gd name="T3" fmla="*/ 49 h 53"/>
                  <a:gd name="T4" fmla="*/ 7 w 11"/>
                  <a:gd name="T5" fmla="*/ 53 h 53"/>
                  <a:gd name="T6" fmla="*/ 11 w 11"/>
                  <a:gd name="T7" fmla="*/ 49 h 53"/>
                  <a:gd name="T8" fmla="*/ 11 w 11"/>
                  <a:gd name="T9" fmla="*/ 0 h 53"/>
                  <a:gd name="T10" fmla="*/ 0 w 11"/>
                  <a:gd name="T11" fmla="*/ 3 h 53"/>
                  <a:gd name="T12" fmla="*/ 3 w 11"/>
                  <a:gd name="T13" fmla="*/ 3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" h="53">
                    <a:moveTo>
                      <a:pt x="3" y="3"/>
                    </a:moveTo>
                    <a:cubicBezTo>
                      <a:pt x="3" y="49"/>
                      <a:pt x="3" y="49"/>
                      <a:pt x="3" y="49"/>
                    </a:cubicBezTo>
                    <a:cubicBezTo>
                      <a:pt x="3" y="51"/>
                      <a:pt x="5" y="53"/>
                      <a:pt x="7" y="53"/>
                    </a:cubicBezTo>
                    <a:cubicBezTo>
                      <a:pt x="9" y="53"/>
                      <a:pt x="11" y="51"/>
                      <a:pt x="11" y="49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0" y="3"/>
                      <a:pt x="0" y="3"/>
                      <a:pt x="0" y="3"/>
                    </a:cubicBezTo>
                    <a:lnTo>
                      <a:pt x="3" y="3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36" name="Freeform 192"/>
              <p:cNvSpPr/>
              <p:nvPr/>
            </p:nvSpPr>
            <p:spPr bwMode="auto">
              <a:xfrm>
                <a:off x="725" y="753"/>
                <a:ext cx="38" cy="71"/>
              </a:xfrm>
              <a:custGeom>
                <a:avLst/>
                <a:gdLst>
                  <a:gd name="T0" fmla="*/ 18 w 22"/>
                  <a:gd name="T1" fmla="*/ 41 h 41"/>
                  <a:gd name="T2" fmla="*/ 14 w 22"/>
                  <a:gd name="T3" fmla="*/ 37 h 41"/>
                  <a:gd name="T4" fmla="*/ 14 w 22"/>
                  <a:gd name="T5" fmla="*/ 13 h 41"/>
                  <a:gd name="T6" fmla="*/ 3 w 22"/>
                  <a:gd name="T7" fmla="*/ 8 h 41"/>
                  <a:gd name="T8" fmla="*/ 1 w 22"/>
                  <a:gd name="T9" fmla="*/ 3 h 41"/>
                  <a:gd name="T10" fmla="*/ 6 w 22"/>
                  <a:gd name="T11" fmla="*/ 0 h 41"/>
                  <a:gd name="T12" fmla="*/ 20 w 22"/>
                  <a:gd name="T13" fmla="*/ 6 h 41"/>
                  <a:gd name="T14" fmla="*/ 22 w 22"/>
                  <a:gd name="T15" fmla="*/ 10 h 41"/>
                  <a:gd name="T16" fmla="*/ 22 w 22"/>
                  <a:gd name="T17" fmla="*/ 37 h 41"/>
                  <a:gd name="T18" fmla="*/ 18 w 22"/>
                  <a:gd name="T19" fmla="*/ 4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2" h="41">
                    <a:moveTo>
                      <a:pt x="18" y="41"/>
                    </a:moveTo>
                    <a:cubicBezTo>
                      <a:pt x="16" y="41"/>
                      <a:pt x="14" y="39"/>
                      <a:pt x="14" y="37"/>
                    </a:cubicBezTo>
                    <a:cubicBezTo>
                      <a:pt x="14" y="13"/>
                      <a:pt x="14" y="13"/>
                      <a:pt x="14" y="13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1" y="7"/>
                      <a:pt x="0" y="5"/>
                      <a:pt x="1" y="3"/>
                    </a:cubicBezTo>
                    <a:cubicBezTo>
                      <a:pt x="2" y="1"/>
                      <a:pt x="4" y="0"/>
                      <a:pt x="6" y="0"/>
                    </a:cubicBezTo>
                    <a:cubicBezTo>
                      <a:pt x="20" y="6"/>
                      <a:pt x="20" y="6"/>
                      <a:pt x="20" y="6"/>
                    </a:cubicBezTo>
                    <a:cubicBezTo>
                      <a:pt x="21" y="7"/>
                      <a:pt x="22" y="8"/>
                      <a:pt x="22" y="10"/>
                    </a:cubicBezTo>
                    <a:cubicBezTo>
                      <a:pt x="22" y="37"/>
                      <a:pt x="22" y="37"/>
                      <a:pt x="22" y="37"/>
                    </a:cubicBezTo>
                    <a:cubicBezTo>
                      <a:pt x="22" y="39"/>
                      <a:pt x="20" y="41"/>
                      <a:pt x="18" y="4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37" name="Freeform 193"/>
              <p:cNvSpPr/>
              <p:nvPr/>
            </p:nvSpPr>
            <p:spPr bwMode="auto">
              <a:xfrm>
                <a:off x="698" y="753"/>
                <a:ext cx="37" cy="71"/>
              </a:xfrm>
              <a:custGeom>
                <a:avLst/>
                <a:gdLst>
                  <a:gd name="T0" fmla="*/ 4 w 22"/>
                  <a:gd name="T1" fmla="*/ 41 h 41"/>
                  <a:gd name="T2" fmla="*/ 0 w 22"/>
                  <a:gd name="T3" fmla="*/ 37 h 41"/>
                  <a:gd name="T4" fmla="*/ 0 w 22"/>
                  <a:gd name="T5" fmla="*/ 10 h 41"/>
                  <a:gd name="T6" fmla="*/ 2 w 22"/>
                  <a:gd name="T7" fmla="*/ 6 h 41"/>
                  <a:gd name="T8" fmla="*/ 16 w 22"/>
                  <a:gd name="T9" fmla="*/ 0 h 41"/>
                  <a:gd name="T10" fmla="*/ 21 w 22"/>
                  <a:gd name="T11" fmla="*/ 3 h 41"/>
                  <a:gd name="T12" fmla="*/ 19 w 22"/>
                  <a:gd name="T13" fmla="*/ 8 h 41"/>
                  <a:gd name="T14" fmla="*/ 8 w 22"/>
                  <a:gd name="T15" fmla="*/ 13 h 41"/>
                  <a:gd name="T16" fmla="*/ 8 w 22"/>
                  <a:gd name="T17" fmla="*/ 37 h 41"/>
                  <a:gd name="T18" fmla="*/ 4 w 22"/>
                  <a:gd name="T19" fmla="*/ 4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2" h="41">
                    <a:moveTo>
                      <a:pt x="4" y="41"/>
                    </a:moveTo>
                    <a:cubicBezTo>
                      <a:pt x="2" y="41"/>
                      <a:pt x="0" y="39"/>
                      <a:pt x="0" y="37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8"/>
                      <a:pt x="1" y="7"/>
                      <a:pt x="2" y="6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8" y="0"/>
                      <a:pt x="20" y="1"/>
                      <a:pt x="21" y="3"/>
                    </a:cubicBezTo>
                    <a:cubicBezTo>
                      <a:pt x="22" y="5"/>
                      <a:pt x="21" y="7"/>
                      <a:pt x="19" y="8"/>
                    </a:cubicBezTo>
                    <a:cubicBezTo>
                      <a:pt x="8" y="13"/>
                      <a:pt x="8" y="13"/>
                      <a:pt x="8" y="13"/>
                    </a:cubicBezTo>
                    <a:cubicBezTo>
                      <a:pt x="8" y="37"/>
                      <a:pt x="8" y="37"/>
                      <a:pt x="8" y="37"/>
                    </a:cubicBezTo>
                    <a:cubicBezTo>
                      <a:pt x="8" y="39"/>
                      <a:pt x="6" y="41"/>
                      <a:pt x="4" y="4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38" name="Freeform 194"/>
              <p:cNvSpPr/>
              <p:nvPr/>
            </p:nvSpPr>
            <p:spPr bwMode="auto">
              <a:xfrm>
                <a:off x="723" y="757"/>
                <a:ext cx="14" cy="60"/>
              </a:xfrm>
              <a:custGeom>
                <a:avLst/>
                <a:gdLst>
                  <a:gd name="T0" fmla="*/ 4 w 8"/>
                  <a:gd name="T1" fmla="*/ 35 h 35"/>
                  <a:gd name="T2" fmla="*/ 0 w 8"/>
                  <a:gd name="T3" fmla="*/ 31 h 35"/>
                  <a:gd name="T4" fmla="*/ 0 w 8"/>
                  <a:gd name="T5" fmla="*/ 4 h 35"/>
                  <a:gd name="T6" fmla="*/ 4 w 8"/>
                  <a:gd name="T7" fmla="*/ 0 h 35"/>
                  <a:gd name="T8" fmla="*/ 8 w 8"/>
                  <a:gd name="T9" fmla="*/ 4 h 35"/>
                  <a:gd name="T10" fmla="*/ 8 w 8"/>
                  <a:gd name="T11" fmla="*/ 31 h 35"/>
                  <a:gd name="T12" fmla="*/ 4 w 8"/>
                  <a:gd name="T13" fmla="*/ 35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35">
                    <a:moveTo>
                      <a:pt x="4" y="35"/>
                    </a:moveTo>
                    <a:cubicBezTo>
                      <a:pt x="2" y="35"/>
                      <a:pt x="0" y="33"/>
                      <a:pt x="0" y="31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6" y="0"/>
                      <a:pt x="8" y="2"/>
                      <a:pt x="8" y="4"/>
                    </a:cubicBezTo>
                    <a:cubicBezTo>
                      <a:pt x="8" y="31"/>
                      <a:pt x="8" y="31"/>
                      <a:pt x="8" y="31"/>
                    </a:cubicBezTo>
                    <a:cubicBezTo>
                      <a:pt x="8" y="33"/>
                      <a:pt x="6" y="35"/>
                      <a:pt x="4" y="35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39" name="Freeform 195"/>
              <p:cNvSpPr/>
              <p:nvPr/>
            </p:nvSpPr>
            <p:spPr bwMode="auto">
              <a:xfrm>
                <a:off x="1182" y="791"/>
                <a:ext cx="32" cy="89"/>
              </a:xfrm>
              <a:custGeom>
                <a:avLst/>
                <a:gdLst>
                  <a:gd name="T0" fmla="*/ 4 w 19"/>
                  <a:gd name="T1" fmla="*/ 52 h 52"/>
                  <a:gd name="T2" fmla="*/ 3 w 19"/>
                  <a:gd name="T3" fmla="*/ 52 h 52"/>
                  <a:gd name="T4" fmla="*/ 0 w 19"/>
                  <a:gd name="T5" fmla="*/ 47 h 52"/>
                  <a:gd name="T6" fmla="*/ 11 w 19"/>
                  <a:gd name="T7" fmla="*/ 4 h 52"/>
                  <a:gd name="T8" fmla="*/ 16 w 19"/>
                  <a:gd name="T9" fmla="*/ 1 h 52"/>
                  <a:gd name="T10" fmla="*/ 19 w 19"/>
                  <a:gd name="T11" fmla="*/ 6 h 52"/>
                  <a:gd name="T12" fmla="*/ 8 w 19"/>
                  <a:gd name="T13" fmla="*/ 49 h 52"/>
                  <a:gd name="T14" fmla="*/ 4 w 19"/>
                  <a:gd name="T15" fmla="*/ 52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" h="52">
                    <a:moveTo>
                      <a:pt x="4" y="52"/>
                    </a:moveTo>
                    <a:cubicBezTo>
                      <a:pt x="4" y="52"/>
                      <a:pt x="4" y="52"/>
                      <a:pt x="3" y="52"/>
                    </a:cubicBezTo>
                    <a:cubicBezTo>
                      <a:pt x="1" y="52"/>
                      <a:pt x="0" y="50"/>
                      <a:pt x="0" y="47"/>
                    </a:cubicBezTo>
                    <a:cubicBezTo>
                      <a:pt x="11" y="4"/>
                      <a:pt x="11" y="4"/>
                      <a:pt x="11" y="4"/>
                    </a:cubicBezTo>
                    <a:cubicBezTo>
                      <a:pt x="12" y="2"/>
                      <a:pt x="14" y="0"/>
                      <a:pt x="16" y="1"/>
                    </a:cubicBezTo>
                    <a:cubicBezTo>
                      <a:pt x="18" y="1"/>
                      <a:pt x="19" y="3"/>
                      <a:pt x="19" y="6"/>
                    </a:cubicBezTo>
                    <a:cubicBezTo>
                      <a:pt x="8" y="49"/>
                      <a:pt x="8" y="49"/>
                      <a:pt x="8" y="49"/>
                    </a:cubicBezTo>
                    <a:cubicBezTo>
                      <a:pt x="8" y="51"/>
                      <a:pt x="6" y="52"/>
                      <a:pt x="4" y="5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40" name="Freeform 196"/>
              <p:cNvSpPr/>
              <p:nvPr/>
            </p:nvSpPr>
            <p:spPr bwMode="auto">
              <a:xfrm>
                <a:off x="1250" y="547"/>
                <a:ext cx="24" cy="55"/>
              </a:xfrm>
              <a:custGeom>
                <a:avLst/>
                <a:gdLst>
                  <a:gd name="T0" fmla="*/ 4 w 14"/>
                  <a:gd name="T1" fmla="*/ 32 h 32"/>
                  <a:gd name="T2" fmla="*/ 3 w 14"/>
                  <a:gd name="T3" fmla="*/ 32 h 32"/>
                  <a:gd name="T4" fmla="*/ 0 w 14"/>
                  <a:gd name="T5" fmla="*/ 27 h 32"/>
                  <a:gd name="T6" fmla="*/ 6 w 14"/>
                  <a:gd name="T7" fmla="*/ 3 h 32"/>
                  <a:gd name="T8" fmla="*/ 11 w 14"/>
                  <a:gd name="T9" fmla="*/ 1 h 32"/>
                  <a:gd name="T10" fmla="*/ 14 w 14"/>
                  <a:gd name="T11" fmla="*/ 5 h 32"/>
                  <a:gd name="T12" fmla="*/ 8 w 14"/>
                  <a:gd name="T13" fmla="*/ 29 h 32"/>
                  <a:gd name="T14" fmla="*/ 4 w 14"/>
                  <a:gd name="T15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4" h="32">
                    <a:moveTo>
                      <a:pt x="4" y="32"/>
                    </a:moveTo>
                    <a:cubicBezTo>
                      <a:pt x="4" y="32"/>
                      <a:pt x="4" y="32"/>
                      <a:pt x="3" y="32"/>
                    </a:cubicBezTo>
                    <a:cubicBezTo>
                      <a:pt x="1" y="31"/>
                      <a:pt x="0" y="29"/>
                      <a:pt x="0" y="27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7" y="1"/>
                      <a:pt x="9" y="0"/>
                      <a:pt x="11" y="1"/>
                    </a:cubicBezTo>
                    <a:cubicBezTo>
                      <a:pt x="13" y="1"/>
                      <a:pt x="14" y="3"/>
                      <a:pt x="14" y="5"/>
                    </a:cubicBezTo>
                    <a:cubicBezTo>
                      <a:pt x="8" y="29"/>
                      <a:pt x="8" y="29"/>
                      <a:pt x="8" y="29"/>
                    </a:cubicBezTo>
                    <a:cubicBezTo>
                      <a:pt x="8" y="30"/>
                      <a:pt x="6" y="32"/>
                      <a:pt x="4" y="3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41" name="Freeform 197"/>
              <p:cNvSpPr/>
              <p:nvPr/>
            </p:nvSpPr>
            <p:spPr bwMode="auto">
              <a:xfrm>
                <a:off x="1419" y="791"/>
                <a:ext cx="32" cy="89"/>
              </a:xfrm>
              <a:custGeom>
                <a:avLst/>
                <a:gdLst>
                  <a:gd name="T0" fmla="*/ 15 w 19"/>
                  <a:gd name="T1" fmla="*/ 52 h 52"/>
                  <a:gd name="T2" fmla="*/ 11 w 19"/>
                  <a:gd name="T3" fmla="*/ 49 h 52"/>
                  <a:gd name="T4" fmla="*/ 0 w 19"/>
                  <a:gd name="T5" fmla="*/ 6 h 52"/>
                  <a:gd name="T6" fmla="*/ 3 w 19"/>
                  <a:gd name="T7" fmla="*/ 1 h 52"/>
                  <a:gd name="T8" fmla="*/ 8 w 19"/>
                  <a:gd name="T9" fmla="*/ 4 h 52"/>
                  <a:gd name="T10" fmla="*/ 19 w 19"/>
                  <a:gd name="T11" fmla="*/ 47 h 52"/>
                  <a:gd name="T12" fmla="*/ 16 w 19"/>
                  <a:gd name="T13" fmla="*/ 52 h 52"/>
                  <a:gd name="T14" fmla="*/ 15 w 19"/>
                  <a:gd name="T15" fmla="*/ 52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" h="52">
                    <a:moveTo>
                      <a:pt x="15" y="52"/>
                    </a:moveTo>
                    <a:cubicBezTo>
                      <a:pt x="13" y="52"/>
                      <a:pt x="11" y="51"/>
                      <a:pt x="11" y="49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3"/>
                      <a:pt x="1" y="1"/>
                      <a:pt x="3" y="1"/>
                    </a:cubicBezTo>
                    <a:cubicBezTo>
                      <a:pt x="5" y="0"/>
                      <a:pt x="7" y="2"/>
                      <a:pt x="8" y="4"/>
                    </a:cubicBezTo>
                    <a:cubicBezTo>
                      <a:pt x="19" y="47"/>
                      <a:pt x="19" y="47"/>
                      <a:pt x="19" y="47"/>
                    </a:cubicBezTo>
                    <a:cubicBezTo>
                      <a:pt x="19" y="50"/>
                      <a:pt x="18" y="52"/>
                      <a:pt x="16" y="52"/>
                    </a:cubicBezTo>
                    <a:cubicBezTo>
                      <a:pt x="15" y="52"/>
                      <a:pt x="15" y="52"/>
                      <a:pt x="15" y="5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42" name="Freeform 198"/>
              <p:cNvSpPr/>
              <p:nvPr/>
            </p:nvSpPr>
            <p:spPr bwMode="auto">
              <a:xfrm>
                <a:off x="1358" y="547"/>
                <a:ext cx="24" cy="55"/>
              </a:xfrm>
              <a:custGeom>
                <a:avLst/>
                <a:gdLst>
                  <a:gd name="T0" fmla="*/ 10 w 14"/>
                  <a:gd name="T1" fmla="*/ 32 h 32"/>
                  <a:gd name="T2" fmla="*/ 6 w 14"/>
                  <a:gd name="T3" fmla="*/ 29 h 32"/>
                  <a:gd name="T4" fmla="*/ 0 w 14"/>
                  <a:gd name="T5" fmla="*/ 5 h 32"/>
                  <a:gd name="T6" fmla="*/ 3 w 14"/>
                  <a:gd name="T7" fmla="*/ 1 h 32"/>
                  <a:gd name="T8" fmla="*/ 8 w 14"/>
                  <a:gd name="T9" fmla="*/ 3 h 32"/>
                  <a:gd name="T10" fmla="*/ 14 w 14"/>
                  <a:gd name="T11" fmla="*/ 27 h 32"/>
                  <a:gd name="T12" fmla="*/ 11 w 14"/>
                  <a:gd name="T13" fmla="*/ 32 h 32"/>
                  <a:gd name="T14" fmla="*/ 10 w 14"/>
                  <a:gd name="T15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4" h="32">
                    <a:moveTo>
                      <a:pt x="10" y="32"/>
                    </a:moveTo>
                    <a:cubicBezTo>
                      <a:pt x="8" y="32"/>
                      <a:pt x="6" y="30"/>
                      <a:pt x="6" y="29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3"/>
                      <a:pt x="1" y="1"/>
                      <a:pt x="3" y="1"/>
                    </a:cubicBezTo>
                    <a:cubicBezTo>
                      <a:pt x="5" y="0"/>
                      <a:pt x="7" y="1"/>
                      <a:pt x="8" y="3"/>
                    </a:cubicBezTo>
                    <a:cubicBezTo>
                      <a:pt x="14" y="27"/>
                      <a:pt x="14" y="27"/>
                      <a:pt x="14" y="27"/>
                    </a:cubicBezTo>
                    <a:cubicBezTo>
                      <a:pt x="14" y="29"/>
                      <a:pt x="13" y="31"/>
                      <a:pt x="11" y="32"/>
                    </a:cubicBezTo>
                    <a:cubicBezTo>
                      <a:pt x="10" y="32"/>
                      <a:pt x="10" y="32"/>
                      <a:pt x="10" y="3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43" name="Freeform 199"/>
              <p:cNvSpPr/>
              <p:nvPr/>
            </p:nvSpPr>
            <p:spPr bwMode="auto">
              <a:xfrm>
                <a:off x="1310" y="798"/>
                <a:ext cx="14" cy="82"/>
              </a:xfrm>
              <a:custGeom>
                <a:avLst/>
                <a:gdLst>
                  <a:gd name="T0" fmla="*/ 4 w 8"/>
                  <a:gd name="T1" fmla="*/ 48 h 48"/>
                  <a:gd name="T2" fmla="*/ 0 w 8"/>
                  <a:gd name="T3" fmla="*/ 44 h 48"/>
                  <a:gd name="T4" fmla="*/ 0 w 8"/>
                  <a:gd name="T5" fmla="*/ 4 h 48"/>
                  <a:gd name="T6" fmla="*/ 4 w 8"/>
                  <a:gd name="T7" fmla="*/ 0 h 48"/>
                  <a:gd name="T8" fmla="*/ 8 w 8"/>
                  <a:gd name="T9" fmla="*/ 4 h 48"/>
                  <a:gd name="T10" fmla="*/ 8 w 8"/>
                  <a:gd name="T11" fmla="*/ 44 h 48"/>
                  <a:gd name="T12" fmla="*/ 4 w 8"/>
                  <a:gd name="T13" fmla="*/ 48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48">
                    <a:moveTo>
                      <a:pt x="4" y="48"/>
                    </a:moveTo>
                    <a:cubicBezTo>
                      <a:pt x="1" y="48"/>
                      <a:pt x="0" y="47"/>
                      <a:pt x="0" y="4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4" y="0"/>
                    </a:cubicBezTo>
                    <a:cubicBezTo>
                      <a:pt x="6" y="0"/>
                      <a:pt x="8" y="2"/>
                      <a:pt x="8" y="4"/>
                    </a:cubicBezTo>
                    <a:cubicBezTo>
                      <a:pt x="8" y="44"/>
                      <a:pt x="8" y="44"/>
                      <a:pt x="8" y="44"/>
                    </a:cubicBezTo>
                    <a:cubicBezTo>
                      <a:pt x="8" y="47"/>
                      <a:pt x="6" y="48"/>
                      <a:pt x="4" y="48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44" name="Freeform 200"/>
              <p:cNvSpPr/>
              <p:nvPr/>
            </p:nvSpPr>
            <p:spPr bwMode="auto">
              <a:xfrm>
                <a:off x="1310" y="547"/>
                <a:ext cx="14" cy="55"/>
              </a:xfrm>
              <a:custGeom>
                <a:avLst/>
                <a:gdLst>
                  <a:gd name="T0" fmla="*/ 4 w 8"/>
                  <a:gd name="T1" fmla="*/ 32 h 32"/>
                  <a:gd name="T2" fmla="*/ 0 w 8"/>
                  <a:gd name="T3" fmla="*/ 28 h 32"/>
                  <a:gd name="T4" fmla="*/ 0 w 8"/>
                  <a:gd name="T5" fmla="*/ 4 h 32"/>
                  <a:gd name="T6" fmla="*/ 4 w 8"/>
                  <a:gd name="T7" fmla="*/ 0 h 32"/>
                  <a:gd name="T8" fmla="*/ 8 w 8"/>
                  <a:gd name="T9" fmla="*/ 4 h 32"/>
                  <a:gd name="T10" fmla="*/ 8 w 8"/>
                  <a:gd name="T11" fmla="*/ 28 h 32"/>
                  <a:gd name="T12" fmla="*/ 4 w 8"/>
                  <a:gd name="T13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32">
                    <a:moveTo>
                      <a:pt x="4" y="32"/>
                    </a:moveTo>
                    <a:cubicBezTo>
                      <a:pt x="1" y="32"/>
                      <a:pt x="0" y="30"/>
                      <a:pt x="0" y="28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4" y="0"/>
                    </a:cubicBezTo>
                    <a:cubicBezTo>
                      <a:pt x="6" y="0"/>
                      <a:pt x="8" y="2"/>
                      <a:pt x="8" y="4"/>
                    </a:cubicBezTo>
                    <a:cubicBezTo>
                      <a:pt x="8" y="28"/>
                      <a:pt x="8" y="28"/>
                      <a:pt x="8" y="28"/>
                    </a:cubicBezTo>
                    <a:cubicBezTo>
                      <a:pt x="8" y="30"/>
                      <a:pt x="6" y="32"/>
                      <a:pt x="4" y="3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45" name="Freeform 201"/>
              <p:cNvSpPr/>
              <p:nvPr/>
            </p:nvSpPr>
            <p:spPr bwMode="auto">
              <a:xfrm>
                <a:off x="1216" y="705"/>
                <a:ext cx="29" cy="28"/>
              </a:xfrm>
              <a:custGeom>
                <a:avLst/>
                <a:gdLst>
                  <a:gd name="T0" fmla="*/ 17 w 17"/>
                  <a:gd name="T1" fmla="*/ 0 h 16"/>
                  <a:gd name="T2" fmla="*/ 2 w 17"/>
                  <a:gd name="T3" fmla="*/ 4 h 16"/>
                  <a:gd name="T4" fmla="*/ 0 w 17"/>
                  <a:gd name="T5" fmla="*/ 11 h 16"/>
                  <a:gd name="T6" fmla="*/ 5 w 17"/>
                  <a:gd name="T7" fmla="*/ 14 h 16"/>
                  <a:gd name="T8" fmla="*/ 17 w 17"/>
                  <a:gd name="T9" fmla="*/ 10 h 16"/>
                  <a:gd name="T10" fmla="*/ 17 w 17"/>
                  <a:gd name="T11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" h="16">
                    <a:moveTo>
                      <a:pt x="17" y="0"/>
                    </a:moveTo>
                    <a:cubicBezTo>
                      <a:pt x="12" y="0"/>
                      <a:pt x="5" y="2"/>
                      <a:pt x="2" y="4"/>
                    </a:cubicBezTo>
                    <a:cubicBezTo>
                      <a:pt x="1" y="6"/>
                      <a:pt x="0" y="9"/>
                      <a:pt x="0" y="11"/>
                    </a:cubicBezTo>
                    <a:cubicBezTo>
                      <a:pt x="1" y="12"/>
                      <a:pt x="2" y="14"/>
                      <a:pt x="5" y="14"/>
                    </a:cubicBezTo>
                    <a:cubicBezTo>
                      <a:pt x="10" y="16"/>
                      <a:pt x="16" y="12"/>
                      <a:pt x="17" y="10"/>
                    </a:cubicBezTo>
                    <a:cubicBezTo>
                      <a:pt x="17" y="7"/>
                      <a:pt x="17" y="4"/>
                      <a:pt x="17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46" name="Oval 202"/>
              <p:cNvSpPr>
                <a:spLocks noChangeArrowheads="1"/>
              </p:cNvSpPr>
              <p:nvPr/>
            </p:nvSpPr>
            <p:spPr bwMode="auto">
              <a:xfrm>
                <a:off x="1295" y="683"/>
                <a:ext cx="45" cy="48"/>
              </a:xfrm>
              <a:prstGeom prst="ellipse">
                <a:avLst/>
              </a:pr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47" name="Freeform 203"/>
              <p:cNvSpPr>
                <a:spLocks noEditPoints="1"/>
              </p:cNvSpPr>
              <p:nvPr/>
            </p:nvSpPr>
            <p:spPr bwMode="auto">
              <a:xfrm>
                <a:off x="1151" y="588"/>
                <a:ext cx="333" cy="218"/>
              </a:xfrm>
              <a:custGeom>
                <a:avLst/>
                <a:gdLst>
                  <a:gd name="T0" fmla="*/ 190 w 194"/>
                  <a:gd name="T1" fmla="*/ 0 h 127"/>
                  <a:gd name="T2" fmla="*/ 4 w 194"/>
                  <a:gd name="T3" fmla="*/ 0 h 127"/>
                  <a:gd name="T4" fmla="*/ 0 w 194"/>
                  <a:gd name="T5" fmla="*/ 4 h 127"/>
                  <a:gd name="T6" fmla="*/ 0 w 194"/>
                  <a:gd name="T7" fmla="*/ 123 h 127"/>
                  <a:gd name="T8" fmla="*/ 4 w 194"/>
                  <a:gd name="T9" fmla="*/ 127 h 127"/>
                  <a:gd name="T10" fmla="*/ 190 w 194"/>
                  <a:gd name="T11" fmla="*/ 127 h 127"/>
                  <a:gd name="T12" fmla="*/ 194 w 194"/>
                  <a:gd name="T13" fmla="*/ 123 h 127"/>
                  <a:gd name="T14" fmla="*/ 194 w 194"/>
                  <a:gd name="T15" fmla="*/ 4 h 127"/>
                  <a:gd name="T16" fmla="*/ 190 w 194"/>
                  <a:gd name="T17" fmla="*/ 0 h 127"/>
                  <a:gd name="T18" fmla="*/ 61 w 194"/>
                  <a:gd name="T19" fmla="*/ 93 h 127"/>
                  <a:gd name="T20" fmla="*/ 60 w 194"/>
                  <a:gd name="T21" fmla="*/ 93 h 127"/>
                  <a:gd name="T22" fmla="*/ 56 w 194"/>
                  <a:gd name="T23" fmla="*/ 90 h 127"/>
                  <a:gd name="T24" fmla="*/ 56 w 194"/>
                  <a:gd name="T25" fmla="*/ 88 h 127"/>
                  <a:gd name="T26" fmla="*/ 54 w 194"/>
                  <a:gd name="T27" fmla="*/ 89 h 127"/>
                  <a:gd name="T28" fmla="*/ 45 w 194"/>
                  <a:gd name="T29" fmla="*/ 91 h 127"/>
                  <a:gd name="T30" fmla="*/ 40 w 194"/>
                  <a:gd name="T31" fmla="*/ 90 h 127"/>
                  <a:gd name="T32" fmla="*/ 31 w 194"/>
                  <a:gd name="T33" fmla="*/ 81 h 127"/>
                  <a:gd name="T34" fmla="*/ 34 w 194"/>
                  <a:gd name="T35" fmla="*/ 67 h 127"/>
                  <a:gd name="T36" fmla="*/ 55 w 194"/>
                  <a:gd name="T37" fmla="*/ 60 h 127"/>
                  <a:gd name="T38" fmla="*/ 52 w 194"/>
                  <a:gd name="T39" fmla="*/ 56 h 127"/>
                  <a:gd name="T40" fmla="*/ 35 w 194"/>
                  <a:gd name="T41" fmla="*/ 57 h 127"/>
                  <a:gd name="T42" fmla="*/ 30 w 194"/>
                  <a:gd name="T43" fmla="*/ 54 h 127"/>
                  <a:gd name="T44" fmla="*/ 32 w 194"/>
                  <a:gd name="T45" fmla="*/ 49 h 127"/>
                  <a:gd name="T46" fmla="*/ 56 w 194"/>
                  <a:gd name="T47" fmla="*/ 49 h 127"/>
                  <a:gd name="T48" fmla="*/ 63 w 194"/>
                  <a:gd name="T49" fmla="*/ 65 h 127"/>
                  <a:gd name="T50" fmla="*/ 64 w 194"/>
                  <a:gd name="T51" fmla="*/ 88 h 127"/>
                  <a:gd name="T52" fmla="*/ 61 w 194"/>
                  <a:gd name="T53" fmla="*/ 93 h 127"/>
                  <a:gd name="T54" fmla="*/ 97 w 194"/>
                  <a:gd name="T55" fmla="*/ 91 h 127"/>
                  <a:gd name="T56" fmla="*/ 84 w 194"/>
                  <a:gd name="T57" fmla="*/ 87 h 127"/>
                  <a:gd name="T58" fmla="*/ 84 w 194"/>
                  <a:gd name="T59" fmla="*/ 88 h 127"/>
                  <a:gd name="T60" fmla="*/ 80 w 194"/>
                  <a:gd name="T61" fmla="*/ 92 h 127"/>
                  <a:gd name="T62" fmla="*/ 76 w 194"/>
                  <a:gd name="T63" fmla="*/ 88 h 127"/>
                  <a:gd name="T64" fmla="*/ 76 w 194"/>
                  <a:gd name="T65" fmla="*/ 30 h 127"/>
                  <a:gd name="T66" fmla="*/ 80 w 194"/>
                  <a:gd name="T67" fmla="*/ 26 h 127"/>
                  <a:gd name="T68" fmla="*/ 84 w 194"/>
                  <a:gd name="T69" fmla="*/ 30 h 127"/>
                  <a:gd name="T70" fmla="*/ 84 w 194"/>
                  <a:gd name="T71" fmla="*/ 52 h 127"/>
                  <a:gd name="T72" fmla="*/ 97 w 194"/>
                  <a:gd name="T73" fmla="*/ 47 h 127"/>
                  <a:gd name="T74" fmla="*/ 118 w 194"/>
                  <a:gd name="T75" fmla="*/ 69 h 127"/>
                  <a:gd name="T76" fmla="*/ 97 w 194"/>
                  <a:gd name="T77" fmla="*/ 91 h 127"/>
                  <a:gd name="T78" fmla="*/ 163 w 194"/>
                  <a:gd name="T79" fmla="*/ 82 h 127"/>
                  <a:gd name="T80" fmla="*/ 162 w 194"/>
                  <a:gd name="T81" fmla="*/ 83 h 127"/>
                  <a:gd name="T82" fmla="*/ 146 w 194"/>
                  <a:gd name="T83" fmla="*/ 91 h 127"/>
                  <a:gd name="T84" fmla="*/ 125 w 194"/>
                  <a:gd name="T85" fmla="*/ 69 h 127"/>
                  <a:gd name="T86" fmla="*/ 146 w 194"/>
                  <a:gd name="T87" fmla="*/ 47 h 127"/>
                  <a:gd name="T88" fmla="*/ 161 w 194"/>
                  <a:gd name="T89" fmla="*/ 54 h 127"/>
                  <a:gd name="T90" fmla="*/ 161 w 194"/>
                  <a:gd name="T91" fmla="*/ 60 h 127"/>
                  <a:gd name="T92" fmla="*/ 155 w 194"/>
                  <a:gd name="T93" fmla="*/ 60 h 127"/>
                  <a:gd name="T94" fmla="*/ 146 w 194"/>
                  <a:gd name="T95" fmla="*/ 55 h 127"/>
                  <a:gd name="T96" fmla="*/ 133 w 194"/>
                  <a:gd name="T97" fmla="*/ 69 h 127"/>
                  <a:gd name="T98" fmla="*/ 146 w 194"/>
                  <a:gd name="T99" fmla="*/ 83 h 127"/>
                  <a:gd name="T100" fmla="*/ 155 w 194"/>
                  <a:gd name="T101" fmla="*/ 78 h 127"/>
                  <a:gd name="T102" fmla="*/ 156 w 194"/>
                  <a:gd name="T103" fmla="*/ 78 h 127"/>
                  <a:gd name="T104" fmla="*/ 162 w 194"/>
                  <a:gd name="T105" fmla="*/ 77 h 127"/>
                  <a:gd name="T106" fmla="*/ 163 w 194"/>
                  <a:gd name="T107" fmla="*/ 82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94" h="127">
                    <a:moveTo>
                      <a:pt x="190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1" y="0"/>
                      <a:pt x="0" y="1"/>
                      <a:pt x="0" y="4"/>
                    </a:cubicBezTo>
                    <a:cubicBezTo>
                      <a:pt x="0" y="123"/>
                      <a:pt x="0" y="123"/>
                      <a:pt x="0" y="123"/>
                    </a:cubicBezTo>
                    <a:cubicBezTo>
                      <a:pt x="0" y="125"/>
                      <a:pt x="1" y="127"/>
                      <a:pt x="4" y="127"/>
                    </a:cubicBezTo>
                    <a:cubicBezTo>
                      <a:pt x="190" y="127"/>
                      <a:pt x="190" y="127"/>
                      <a:pt x="190" y="127"/>
                    </a:cubicBezTo>
                    <a:cubicBezTo>
                      <a:pt x="192" y="127"/>
                      <a:pt x="194" y="125"/>
                      <a:pt x="194" y="123"/>
                    </a:cubicBezTo>
                    <a:cubicBezTo>
                      <a:pt x="194" y="4"/>
                      <a:pt x="194" y="4"/>
                      <a:pt x="194" y="4"/>
                    </a:cubicBezTo>
                    <a:cubicBezTo>
                      <a:pt x="194" y="1"/>
                      <a:pt x="192" y="0"/>
                      <a:pt x="190" y="0"/>
                    </a:cubicBezTo>
                    <a:close/>
                    <a:moveTo>
                      <a:pt x="61" y="93"/>
                    </a:moveTo>
                    <a:cubicBezTo>
                      <a:pt x="61" y="93"/>
                      <a:pt x="60" y="93"/>
                      <a:pt x="60" y="93"/>
                    </a:cubicBezTo>
                    <a:cubicBezTo>
                      <a:pt x="58" y="93"/>
                      <a:pt x="57" y="92"/>
                      <a:pt x="56" y="90"/>
                    </a:cubicBezTo>
                    <a:cubicBezTo>
                      <a:pt x="56" y="90"/>
                      <a:pt x="56" y="89"/>
                      <a:pt x="56" y="88"/>
                    </a:cubicBezTo>
                    <a:cubicBezTo>
                      <a:pt x="55" y="88"/>
                      <a:pt x="55" y="88"/>
                      <a:pt x="54" y="89"/>
                    </a:cubicBezTo>
                    <a:cubicBezTo>
                      <a:pt x="51" y="90"/>
                      <a:pt x="48" y="91"/>
                      <a:pt x="45" y="91"/>
                    </a:cubicBezTo>
                    <a:cubicBezTo>
                      <a:pt x="44" y="91"/>
                      <a:pt x="42" y="91"/>
                      <a:pt x="40" y="90"/>
                    </a:cubicBezTo>
                    <a:cubicBezTo>
                      <a:pt x="34" y="88"/>
                      <a:pt x="31" y="84"/>
                      <a:pt x="31" y="81"/>
                    </a:cubicBezTo>
                    <a:cubicBezTo>
                      <a:pt x="29" y="75"/>
                      <a:pt x="32" y="70"/>
                      <a:pt x="34" y="67"/>
                    </a:cubicBezTo>
                    <a:cubicBezTo>
                      <a:pt x="39" y="62"/>
                      <a:pt x="49" y="60"/>
                      <a:pt x="55" y="60"/>
                    </a:cubicBezTo>
                    <a:cubicBezTo>
                      <a:pt x="54" y="58"/>
                      <a:pt x="53" y="57"/>
                      <a:pt x="52" y="56"/>
                    </a:cubicBezTo>
                    <a:cubicBezTo>
                      <a:pt x="47" y="53"/>
                      <a:pt x="38" y="55"/>
                      <a:pt x="35" y="57"/>
                    </a:cubicBezTo>
                    <a:cubicBezTo>
                      <a:pt x="33" y="57"/>
                      <a:pt x="31" y="56"/>
                      <a:pt x="30" y="54"/>
                    </a:cubicBezTo>
                    <a:cubicBezTo>
                      <a:pt x="29" y="52"/>
                      <a:pt x="30" y="50"/>
                      <a:pt x="32" y="49"/>
                    </a:cubicBezTo>
                    <a:cubicBezTo>
                      <a:pt x="34" y="48"/>
                      <a:pt x="48" y="43"/>
                      <a:pt x="56" y="49"/>
                    </a:cubicBezTo>
                    <a:cubicBezTo>
                      <a:pt x="61" y="53"/>
                      <a:pt x="63" y="58"/>
                      <a:pt x="63" y="65"/>
                    </a:cubicBezTo>
                    <a:cubicBezTo>
                      <a:pt x="63" y="84"/>
                      <a:pt x="64" y="87"/>
                      <a:pt x="64" y="88"/>
                    </a:cubicBezTo>
                    <a:cubicBezTo>
                      <a:pt x="64" y="90"/>
                      <a:pt x="63" y="92"/>
                      <a:pt x="61" y="93"/>
                    </a:cubicBezTo>
                    <a:close/>
                    <a:moveTo>
                      <a:pt x="97" y="91"/>
                    </a:moveTo>
                    <a:cubicBezTo>
                      <a:pt x="92" y="91"/>
                      <a:pt x="88" y="90"/>
                      <a:pt x="84" y="87"/>
                    </a:cubicBezTo>
                    <a:cubicBezTo>
                      <a:pt x="84" y="88"/>
                      <a:pt x="84" y="88"/>
                      <a:pt x="84" y="88"/>
                    </a:cubicBezTo>
                    <a:cubicBezTo>
                      <a:pt x="84" y="90"/>
                      <a:pt x="82" y="92"/>
                      <a:pt x="80" y="92"/>
                    </a:cubicBezTo>
                    <a:cubicBezTo>
                      <a:pt x="78" y="92"/>
                      <a:pt x="76" y="90"/>
                      <a:pt x="76" y="88"/>
                    </a:cubicBezTo>
                    <a:cubicBezTo>
                      <a:pt x="76" y="30"/>
                      <a:pt x="76" y="30"/>
                      <a:pt x="76" y="30"/>
                    </a:cubicBezTo>
                    <a:cubicBezTo>
                      <a:pt x="76" y="28"/>
                      <a:pt x="78" y="26"/>
                      <a:pt x="80" y="26"/>
                    </a:cubicBezTo>
                    <a:cubicBezTo>
                      <a:pt x="82" y="26"/>
                      <a:pt x="84" y="28"/>
                      <a:pt x="84" y="30"/>
                    </a:cubicBezTo>
                    <a:cubicBezTo>
                      <a:pt x="84" y="52"/>
                      <a:pt x="84" y="52"/>
                      <a:pt x="84" y="52"/>
                    </a:cubicBezTo>
                    <a:cubicBezTo>
                      <a:pt x="88" y="49"/>
                      <a:pt x="92" y="47"/>
                      <a:pt x="97" y="47"/>
                    </a:cubicBezTo>
                    <a:cubicBezTo>
                      <a:pt x="109" y="47"/>
                      <a:pt x="118" y="57"/>
                      <a:pt x="118" y="69"/>
                    </a:cubicBezTo>
                    <a:cubicBezTo>
                      <a:pt x="118" y="82"/>
                      <a:pt x="109" y="91"/>
                      <a:pt x="97" y="91"/>
                    </a:cubicBezTo>
                    <a:close/>
                    <a:moveTo>
                      <a:pt x="163" y="82"/>
                    </a:moveTo>
                    <a:cubicBezTo>
                      <a:pt x="162" y="83"/>
                      <a:pt x="162" y="83"/>
                      <a:pt x="162" y="83"/>
                    </a:cubicBezTo>
                    <a:cubicBezTo>
                      <a:pt x="158" y="89"/>
                      <a:pt x="152" y="91"/>
                      <a:pt x="146" y="91"/>
                    </a:cubicBezTo>
                    <a:cubicBezTo>
                      <a:pt x="134" y="91"/>
                      <a:pt x="125" y="82"/>
                      <a:pt x="125" y="69"/>
                    </a:cubicBezTo>
                    <a:cubicBezTo>
                      <a:pt x="125" y="57"/>
                      <a:pt x="134" y="47"/>
                      <a:pt x="146" y="47"/>
                    </a:cubicBezTo>
                    <a:cubicBezTo>
                      <a:pt x="151" y="47"/>
                      <a:pt x="157" y="50"/>
                      <a:pt x="161" y="54"/>
                    </a:cubicBezTo>
                    <a:cubicBezTo>
                      <a:pt x="162" y="56"/>
                      <a:pt x="162" y="58"/>
                      <a:pt x="161" y="60"/>
                    </a:cubicBezTo>
                    <a:cubicBezTo>
                      <a:pt x="159" y="61"/>
                      <a:pt x="156" y="61"/>
                      <a:pt x="155" y="60"/>
                    </a:cubicBezTo>
                    <a:cubicBezTo>
                      <a:pt x="153" y="57"/>
                      <a:pt x="149" y="55"/>
                      <a:pt x="146" y="55"/>
                    </a:cubicBezTo>
                    <a:cubicBezTo>
                      <a:pt x="138" y="55"/>
                      <a:pt x="133" y="61"/>
                      <a:pt x="133" y="69"/>
                    </a:cubicBezTo>
                    <a:cubicBezTo>
                      <a:pt x="133" y="77"/>
                      <a:pt x="138" y="83"/>
                      <a:pt x="146" y="83"/>
                    </a:cubicBezTo>
                    <a:cubicBezTo>
                      <a:pt x="149" y="83"/>
                      <a:pt x="153" y="82"/>
                      <a:pt x="155" y="78"/>
                    </a:cubicBezTo>
                    <a:cubicBezTo>
                      <a:pt x="156" y="78"/>
                      <a:pt x="156" y="78"/>
                      <a:pt x="156" y="78"/>
                    </a:cubicBezTo>
                    <a:cubicBezTo>
                      <a:pt x="157" y="76"/>
                      <a:pt x="160" y="75"/>
                      <a:pt x="162" y="77"/>
                    </a:cubicBezTo>
                    <a:cubicBezTo>
                      <a:pt x="163" y="78"/>
                      <a:pt x="164" y="80"/>
                      <a:pt x="163" y="8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48" name="Freeform 204"/>
              <p:cNvSpPr>
                <a:spLocks noEditPoints="1"/>
              </p:cNvSpPr>
              <p:nvPr/>
            </p:nvSpPr>
            <p:spPr bwMode="auto">
              <a:xfrm>
                <a:off x="1863" y="645"/>
                <a:ext cx="244" cy="244"/>
              </a:xfrm>
              <a:custGeom>
                <a:avLst/>
                <a:gdLst>
                  <a:gd name="T0" fmla="*/ 30 w 142"/>
                  <a:gd name="T1" fmla="*/ 36 h 142"/>
                  <a:gd name="T2" fmla="*/ 28 w 142"/>
                  <a:gd name="T3" fmla="*/ 40 h 142"/>
                  <a:gd name="T4" fmla="*/ 22 w 142"/>
                  <a:gd name="T5" fmla="*/ 106 h 142"/>
                  <a:gd name="T6" fmla="*/ 5 w 142"/>
                  <a:gd name="T7" fmla="*/ 110 h 142"/>
                  <a:gd name="T8" fmla="*/ 0 w 142"/>
                  <a:gd name="T9" fmla="*/ 122 h 142"/>
                  <a:gd name="T10" fmla="*/ 6 w 142"/>
                  <a:gd name="T11" fmla="*/ 134 h 142"/>
                  <a:gd name="T12" fmla="*/ 9 w 142"/>
                  <a:gd name="T13" fmla="*/ 137 h 142"/>
                  <a:gd name="T14" fmla="*/ 21 w 142"/>
                  <a:gd name="T15" fmla="*/ 142 h 142"/>
                  <a:gd name="T16" fmla="*/ 33 w 142"/>
                  <a:gd name="T17" fmla="*/ 137 h 142"/>
                  <a:gd name="T18" fmla="*/ 37 w 142"/>
                  <a:gd name="T19" fmla="*/ 119 h 142"/>
                  <a:gd name="T20" fmla="*/ 88 w 142"/>
                  <a:gd name="T21" fmla="*/ 108 h 142"/>
                  <a:gd name="T22" fmla="*/ 105 w 142"/>
                  <a:gd name="T23" fmla="*/ 109 h 142"/>
                  <a:gd name="T24" fmla="*/ 109 w 142"/>
                  <a:gd name="T25" fmla="*/ 107 h 142"/>
                  <a:gd name="T26" fmla="*/ 142 w 142"/>
                  <a:gd name="T27" fmla="*/ 43 h 142"/>
                  <a:gd name="T28" fmla="*/ 94 w 142"/>
                  <a:gd name="T29" fmla="*/ 0 h 142"/>
                  <a:gd name="T30" fmla="*/ 30 w 142"/>
                  <a:gd name="T31" fmla="*/ 36 h 142"/>
                  <a:gd name="T32" fmla="*/ 78 w 142"/>
                  <a:gd name="T33" fmla="*/ 80 h 142"/>
                  <a:gd name="T34" fmla="*/ 58 w 142"/>
                  <a:gd name="T35" fmla="*/ 61 h 142"/>
                  <a:gd name="T36" fmla="*/ 78 w 142"/>
                  <a:gd name="T37" fmla="*/ 42 h 142"/>
                  <a:gd name="T38" fmla="*/ 97 w 142"/>
                  <a:gd name="T39" fmla="*/ 61 h 142"/>
                  <a:gd name="T40" fmla="*/ 78 w 142"/>
                  <a:gd name="T41" fmla="*/ 80 h 1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42" h="142">
                    <a:moveTo>
                      <a:pt x="30" y="36"/>
                    </a:moveTo>
                    <a:cubicBezTo>
                      <a:pt x="29" y="37"/>
                      <a:pt x="28" y="39"/>
                      <a:pt x="28" y="40"/>
                    </a:cubicBezTo>
                    <a:cubicBezTo>
                      <a:pt x="34" y="70"/>
                      <a:pt x="28" y="93"/>
                      <a:pt x="22" y="106"/>
                    </a:cubicBezTo>
                    <a:cubicBezTo>
                      <a:pt x="16" y="104"/>
                      <a:pt x="9" y="106"/>
                      <a:pt x="5" y="110"/>
                    </a:cubicBezTo>
                    <a:cubicBezTo>
                      <a:pt x="2" y="114"/>
                      <a:pt x="0" y="118"/>
                      <a:pt x="0" y="122"/>
                    </a:cubicBezTo>
                    <a:cubicBezTo>
                      <a:pt x="0" y="127"/>
                      <a:pt x="2" y="131"/>
                      <a:pt x="6" y="134"/>
                    </a:cubicBezTo>
                    <a:cubicBezTo>
                      <a:pt x="9" y="137"/>
                      <a:pt x="9" y="137"/>
                      <a:pt x="9" y="137"/>
                    </a:cubicBezTo>
                    <a:cubicBezTo>
                      <a:pt x="12" y="140"/>
                      <a:pt x="17" y="142"/>
                      <a:pt x="21" y="142"/>
                    </a:cubicBezTo>
                    <a:cubicBezTo>
                      <a:pt x="26" y="142"/>
                      <a:pt x="30" y="140"/>
                      <a:pt x="33" y="137"/>
                    </a:cubicBezTo>
                    <a:cubicBezTo>
                      <a:pt x="38" y="132"/>
                      <a:pt x="39" y="125"/>
                      <a:pt x="37" y="119"/>
                    </a:cubicBezTo>
                    <a:cubicBezTo>
                      <a:pt x="47" y="115"/>
                      <a:pt x="65" y="108"/>
                      <a:pt x="88" y="108"/>
                    </a:cubicBezTo>
                    <a:cubicBezTo>
                      <a:pt x="94" y="108"/>
                      <a:pt x="99" y="109"/>
                      <a:pt x="105" y="109"/>
                    </a:cubicBezTo>
                    <a:cubicBezTo>
                      <a:pt x="107" y="110"/>
                      <a:pt x="108" y="109"/>
                      <a:pt x="109" y="107"/>
                    </a:cubicBezTo>
                    <a:cubicBezTo>
                      <a:pt x="109" y="107"/>
                      <a:pt x="132" y="63"/>
                      <a:pt x="142" y="43"/>
                    </a:cubicBezTo>
                    <a:cubicBezTo>
                      <a:pt x="94" y="0"/>
                      <a:pt x="94" y="0"/>
                      <a:pt x="94" y="0"/>
                    </a:cubicBezTo>
                    <a:cubicBezTo>
                      <a:pt x="74" y="11"/>
                      <a:pt x="31" y="36"/>
                      <a:pt x="30" y="36"/>
                    </a:cubicBezTo>
                    <a:close/>
                    <a:moveTo>
                      <a:pt x="78" y="80"/>
                    </a:moveTo>
                    <a:cubicBezTo>
                      <a:pt x="67" y="80"/>
                      <a:pt x="58" y="72"/>
                      <a:pt x="58" y="61"/>
                    </a:cubicBezTo>
                    <a:cubicBezTo>
                      <a:pt x="58" y="51"/>
                      <a:pt x="67" y="42"/>
                      <a:pt x="78" y="42"/>
                    </a:cubicBezTo>
                    <a:cubicBezTo>
                      <a:pt x="88" y="42"/>
                      <a:pt x="97" y="51"/>
                      <a:pt x="97" y="61"/>
                    </a:cubicBezTo>
                    <a:cubicBezTo>
                      <a:pt x="97" y="72"/>
                      <a:pt x="88" y="80"/>
                      <a:pt x="78" y="8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8" name="Freeform 206"/>
            <p:cNvSpPr/>
            <p:nvPr/>
          </p:nvSpPr>
          <p:spPr bwMode="auto">
            <a:xfrm>
              <a:off x="2026" y="547"/>
              <a:ext cx="177" cy="170"/>
            </a:xfrm>
            <a:custGeom>
              <a:avLst/>
              <a:gdLst>
                <a:gd name="T0" fmla="*/ 102 w 103"/>
                <a:gd name="T1" fmla="*/ 49 h 99"/>
                <a:gd name="T2" fmla="*/ 49 w 103"/>
                <a:gd name="T3" fmla="*/ 1 h 99"/>
                <a:gd name="T4" fmla="*/ 44 w 103"/>
                <a:gd name="T5" fmla="*/ 2 h 99"/>
                <a:gd name="T6" fmla="*/ 1 w 103"/>
                <a:gd name="T7" fmla="*/ 45 h 99"/>
                <a:gd name="T8" fmla="*/ 0 w 103"/>
                <a:gd name="T9" fmla="*/ 48 h 99"/>
                <a:gd name="T10" fmla="*/ 2 w 103"/>
                <a:gd name="T11" fmla="*/ 51 h 99"/>
                <a:gd name="T12" fmla="*/ 3 w 103"/>
                <a:gd name="T13" fmla="*/ 53 h 99"/>
                <a:gd name="T14" fmla="*/ 51 w 103"/>
                <a:gd name="T15" fmla="*/ 96 h 99"/>
                <a:gd name="T16" fmla="*/ 54 w 103"/>
                <a:gd name="T17" fmla="*/ 98 h 99"/>
                <a:gd name="T18" fmla="*/ 57 w 103"/>
                <a:gd name="T19" fmla="*/ 99 h 99"/>
                <a:gd name="T20" fmla="*/ 60 w 103"/>
                <a:gd name="T21" fmla="*/ 98 h 99"/>
                <a:gd name="T22" fmla="*/ 102 w 103"/>
                <a:gd name="T23" fmla="*/ 55 h 99"/>
                <a:gd name="T24" fmla="*/ 103 w 103"/>
                <a:gd name="T25" fmla="*/ 52 h 99"/>
                <a:gd name="T26" fmla="*/ 102 w 103"/>
                <a:gd name="T27" fmla="*/ 49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3" h="99">
                  <a:moveTo>
                    <a:pt x="102" y="49"/>
                  </a:moveTo>
                  <a:cubicBezTo>
                    <a:pt x="49" y="1"/>
                    <a:pt x="49" y="1"/>
                    <a:pt x="49" y="1"/>
                  </a:cubicBezTo>
                  <a:cubicBezTo>
                    <a:pt x="48" y="0"/>
                    <a:pt x="45" y="0"/>
                    <a:pt x="44" y="2"/>
                  </a:cubicBezTo>
                  <a:cubicBezTo>
                    <a:pt x="1" y="45"/>
                    <a:pt x="1" y="45"/>
                    <a:pt x="1" y="45"/>
                  </a:cubicBezTo>
                  <a:cubicBezTo>
                    <a:pt x="1" y="46"/>
                    <a:pt x="0" y="47"/>
                    <a:pt x="0" y="48"/>
                  </a:cubicBezTo>
                  <a:cubicBezTo>
                    <a:pt x="0" y="49"/>
                    <a:pt x="1" y="50"/>
                    <a:pt x="2" y="51"/>
                  </a:cubicBezTo>
                  <a:cubicBezTo>
                    <a:pt x="3" y="53"/>
                    <a:pt x="3" y="53"/>
                    <a:pt x="3" y="53"/>
                  </a:cubicBezTo>
                  <a:cubicBezTo>
                    <a:pt x="51" y="96"/>
                    <a:pt x="51" y="96"/>
                    <a:pt x="51" y="96"/>
                  </a:cubicBezTo>
                  <a:cubicBezTo>
                    <a:pt x="54" y="98"/>
                    <a:pt x="54" y="98"/>
                    <a:pt x="54" y="98"/>
                  </a:cubicBezTo>
                  <a:cubicBezTo>
                    <a:pt x="55" y="99"/>
                    <a:pt x="56" y="99"/>
                    <a:pt x="57" y="99"/>
                  </a:cubicBezTo>
                  <a:cubicBezTo>
                    <a:pt x="58" y="99"/>
                    <a:pt x="59" y="99"/>
                    <a:pt x="60" y="98"/>
                  </a:cubicBezTo>
                  <a:cubicBezTo>
                    <a:pt x="102" y="55"/>
                    <a:pt x="102" y="55"/>
                    <a:pt x="102" y="55"/>
                  </a:cubicBezTo>
                  <a:cubicBezTo>
                    <a:pt x="103" y="54"/>
                    <a:pt x="103" y="53"/>
                    <a:pt x="103" y="52"/>
                  </a:cubicBezTo>
                  <a:cubicBezTo>
                    <a:pt x="103" y="50"/>
                    <a:pt x="103" y="49"/>
                    <a:pt x="102" y="49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" name="Oval 207"/>
            <p:cNvSpPr>
              <a:spLocks noChangeArrowheads="1"/>
            </p:cNvSpPr>
            <p:nvPr/>
          </p:nvSpPr>
          <p:spPr bwMode="auto">
            <a:xfrm>
              <a:off x="4855" y="547"/>
              <a:ext cx="126" cy="129"/>
            </a:xfrm>
            <a:prstGeom prst="ellipse">
              <a:avLst/>
            </a:pr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" name="Freeform 208"/>
            <p:cNvSpPr/>
            <p:nvPr/>
          </p:nvSpPr>
          <p:spPr bwMode="auto">
            <a:xfrm>
              <a:off x="4921" y="645"/>
              <a:ext cx="140" cy="235"/>
            </a:xfrm>
            <a:custGeom>
              <a:avLst/>
              <a:gdLst>
                <a:gd name="T0" fmla="*/ 67 w 82"/>
                <a:gd name="T1" fmla="*/ 92 h 137"/>
                <a:gd name="T2" fmla="*/ 58 w 82"/>
                <a:gd name="T3" fmla="*/ 78 h 137"/>
                <a:gd name="T4" fmla="*/ 60 w 82"/>
                <a:gd name="T5" fmla="*/ 66 h 137"/>
                <a:gd name="T6" fmla="*/ 60 w 82"/>
                <a:gd name="T7" fmla="*/ 61 h 137"/>
                <a:gd name="T8" fmla="*/ 64 w 82"/>
                <a:gd name="T9" fmla="*/ 55 h 137"/>
                <a:gd name="T10" fmla="*/ 67 w 82"/>
                <a:gd name="T11" fmla="*/ 46 h 137"/>
                <a:gd name="T12" fmla="*/ 73 w 82"/>
                <a:gd name="T13" fmla="*/ 44 h 137"/>
                <a:gd name="T14" fmla="*/ 77 w 82"/>
                <a:gd name="T15" fmla="*/ 32 h 137"/>
                <a:gd name="T16" fmla="*/ 82 w 82"/>
                <a:gd name="T17" fmla="*/ 30 h 137"/>
                <a:gd name="T18" fmla="*/ 82 w 82"/>
                <a:gd name="T19" fmla="*/ 30 h 137"/>
                <a:gd name="T20" fmla="*/ 82 w 82"/>
                <a:gd name="T21" fmla="*/ 4 h 137"/>
                <a:gd name="T22" fmla="*/ 81 w 82"/>
                <a:gd name="T23" fmla="*/ 1 h 137"/>
                <a:gd name="T24" fmla="*/ 77 w 82"/>
                <a:gd name="T25" fmla="*/ 0 h 137"/>
                <a:gd name="T26" fmla="*/ 3 w 82"/>
                <a:gd name="T27" fmla="*/ 30 h 137"/>
                <a:gd name="T28" fmla="*/ 0 w 82"/>
                <a:gd name="T29" fmla="*/ 34 h 137"/>
                <a:gd name="T30" fmla="*/ 0 w 82"/>
                <a:gd name="T31" fmla="*/ 133 h 137"/>
                <a:gd name="T32" fmla="*/ 2 w 82"/>
                <a:gd name="T33" fmla="*/ 137 h 137"/>
                <a:gd name="T34" fmla="*/ 4 w 82"/>
                <a:gd name="T35" fmla="*/ 137 h 137"/>
                <a:gd name="T36" fmla="*/ 6 w 82"/>
                <a:gd name="T37" fmla="*/ 137 h 137"/>
                <a:gd name="T38" fmla="*/ 80 w 82"/>
                <a:gd name="T39" fmla="*/ 110 h 137"/>
                <a:gd name="T40" fmla="*/ 82 w 82"/>
                <a:gd name="T41" fmla="*/ 107 h 137"/>
                <a:gd name="T42" fmla="*/ 82 w 82"/>
                <a:gd name="T43" fmla="*/ 95 h 137"/>
                <a:gd name="T44" fmla="*/ 79 w 82"/>
                <a:gd name="T45" fmla="*/ 96 h 137"/>
                <a:gd name="T46" fmla="*/ 67 w 82"/>
                <a:gd name="T47" fmla="*/ 92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82" h="137">
                  <a:moveTo>
                    <a:pt x="67" y="92"/>
                  </a:moveTo>
                  <a:cubicBezTo>
                    <a:pt x="63" y="89"/>
                    <a:pt x="60" y="83"/>
                    <a:pt x="58" y="78"/>
                  </a:cubicBezTo>
                  <a:cubicBezTo>
                    <a:pt x="58" y="76"/>
                    <a:pt x="57" y="70"/>
                    <a:pt x="60" y="66"/>
                  </a:cubicBezTo>
                  <a:cubicBezTo>
                    <a:pt x="60" y="65"/>
                    <a:pt x="60" y="63"/>
                    <a:pt x="60" y="61"/>
                  </a:cubicBezTo>
                  <a:cubicBezTo>
                    <a:pt x="60" y="58"/>
                    <a:pt x="62" y="56"/>
                    <a:pt x="64" y="55"/>
                  </a:cubicBezTo>
                  <a:cubicBezTo>
                    <a:pt x="64" y="52"/>
                    <a:pt x="64" y="49"/>
                    <a:pt x="67" y="46"/>
                  </a:cubicBezTo>
                  <a:cubicBezTo>
                    <a:pt x="69" y="45"/>
                    <a:pt x="71" y="44"/>
                    <a:pt x="73" y="44"/>
                  </a:cubicBezTo>
                  <a:cubicBezTo>
                    <a:pt x="73" y="39"/>
                    <a:pt x="74" y="35"/>
                    <a:pt x="77" y="32"/>
                  </a:cubicBezTo>
                  <a:cubicBezTo>
                    <a:pt x="78" y="30"/>
                    <a:pt x="80" y="29"/>
                    <a:pt x="82" y="30"/>
                  </a:cubicBezTo>
                  <a:cubicBezTo>
                    <a:pt x="82" y="30"/>
                    <a:pt x="82" y="30"/>
                    <a:pt x="82" y="30"/>
                  </a:cubicBezTo>
                  <a:cubicBezTo>
                    <a:pt x="82" y="4"/>
                    <a:pt x="82" y="4"/>
                    <a:pt x="82" y="4"/>
                  </a:cubicBezTo>
                  <a:cubicBezTo>
                    <a:pt x="82" y="3"/>
                    <a:pt x="82" y="1"/>
                    <a:pt x="81" y="1"/>
                  </a:cubicBezTo>
                  <a:cubicBezTo>
                    <a:pt x="80" y="0"/>
                    <a:pt x="78" y="0"/>
                    <a:pt x="77" y="0"/>
                  </a:cubicBezTo>
                  <a:cubicBezTo>
                    <a:pt x="3" y="30"/>
                    <a:pt x="3" y="30"/>
                    <a:pt x="3" y="30"/>
                  </a:cubicBezTo>
                  <a:cubicBezTo>
                    <a:pt x="1" y="31"/>
                    <a:pt x="0" y="32"/>
                    <a:pt x="0" y="34"/>
                  </a:cubicBezTo>
                  <a:cubicBezTo>
                    <a:pt x="0" y="133"/>
                    <a:pt x="0" y="133"/>
                    <a:pt x="0" y="133"/>
                  </a:cubicBezTo>
                  <a:cubicBezTo>
                    <a:pt x="0" y="135"/>
                    <a:pt x="1" y="136"/>
                    <a:pt x="2" y="137"/>
                  </a:cubicBezTo>
                  <a:cubicBezTo>
                    <a:pt x="3" y="137"/>
                    <a:pt x="4" y="137"/>
                    <a:pt x="4" y="137"/>
                  </a:cubicBezTo>
                  <a:cubicBezTo>
                    <a:pt x="5" y="137"/>
                    <a:pt x="5" y="137"/>
                    <a:pt x="6" y="137"/>
                  </a:cubicBezTo>
                  <a:cubicBezTo>
                    <a:pt x="80" y="110"/>
                    <a:pt x="80" y="110"/>
                    <a:pt x="80" y="110"/>
                  </a:cubicBezTo>
                  <a:cubicBezTo>
                    <a:pt x="81" y="110"/>
                    <a:pt x="82" y="108"/>
                    <a:pt x="82" y="107"/>
                  </a:cubicBezTo>
                  <a:cubicBezTo>
                    <a:pt x="82" y="95"/>
                    <a:pt x="82" y="95"/>
                    <a:pt x="82" y="95"/>
                  </a:cubicBezTo>
                  <a:cubicBezTo>
                    <a:pt x="81" y="96"/>
                    <a:pt x="80" y="96"/>
                    <a:pt x="79" y="96"/>
                  </a:cubicBezTo>
                  <a:cubicBezTo>
                    <a:pt x="75" y="96"/>
                    <a:pt x="71" y="94"/>
                    <a:pt x="67" y="92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" name="Freeform 209"/>
            <p:cNvSpPr/>
            <p:nvPr/>
          </p:nvSpPr>
          <p:spPr bwMode="auto">
            <a:xfrm>
              <a:off x="5034" y="733"/>
              <a:ext cx="21" cy="63"/>
            </a:xfrm>
            <a:custGeom>
              <a:avLst/>
              <a:gdLst>
                <a:gd name="T0" fmla="*/ 7 w 12"/>
                <a:gd name="T1" fmla="*/ 1 h 37"/>
                <a:gd name="T2" fmla="*/ 7 w 12"/>
                <a:gd name="T3" fmla="*/ 6 h 37"/>
                <a:gd name="T4" fmla="*/ 7 w 12"/>
                <a:gd name="T5" fmla="*/ 10 h 37"/>
                <a:gd name="T6" fmla="*/ 4 w 12"/>
                <a:gd name="T7" fmla="*/ 11 h 37"/>
                <a:gd name="T8" fmla="*/ 3 w 12"/>
                <a:gd name="T9" fmla="*/ 12 h 37"/>
                <a:gd name="T10" fmla="*/ 2 w 12"/>
                <a:gd name="T11" fmla="*/ 12 h 37"/>
                <a:gd name="T12" fmla="*/ 2 w 12"/>
                <a:gd name="T13" fmla="*/ 14 h 37"/>
                <a:gd name="T14" fmla="*/ 4 w 12"/>
                <a:gd name="T15" fmla="*/ 18 h 37"/>
                <a:gd name="T16" fmla="*/ 0 w 12"/>
                <a:gd name="T17" fmla="*/ 21 h 37"/>
                <a:gd name="T18" fmla="*/ 0 w 12"/>
                <a:gd name="T19" fmla="*/ 25 h 37"/>
                <a:gd name="T20" fmla="*/ 6 w 12"/>
                <a:gd name="T21" fmla="*/ 34 h 37"/>
                <a:gd name="T22" fmla="*/ 12 w 12"/>
                <a:gd name="T23" fmla="*/ 37 h 37"/>
                <a:gd name="T24" fmla="*/ 12 w 12"/>
                <a:gd name="T25" fmla="*/ 2 h 37"/>
                <a:gd name="T26" fmla="*/ 10 w 12"/>
                <a:gd name="T27" fmla="*/ 1 h 37"/>
                <a:gd name="T28" fmla="*/ 7 w 12"/>
                <a:gd name="T29" fmla="*/ 1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" h="37">
                  <a:moveTo>
                    <a:pt x="7" y="1"/>
                  </a:moveTo>
                  <a:cubicBezTo>
                    <a:pt x="6" y="2"/>
                    <a:pt x="6" y="3"/>
                    <a:pt x="7" y="6"/>
                  </a:cubicBezTo>
                  <a:cubicBezTo>
                    <a:pt x="7" y="7"/>
                    <a:pt x="7" y="9"/>
                    <a:pt x="7" y="10"/>
                  </a:cubicBezTo>
                  <a:cubicBezTo>
                    <a:pt x="6" y="11"/>
                    <a:pt x="5" y="11"/>
                    <a:pt x="4" y="11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2" y="13"/>
                    <a:pt x="2" y="13"/>
                    <a:pt x="2" y="14"/>
                  </a:cubicBezTo>
                  <a:cubicBezTo>
                    <a:pt x="4" y="15"/>
                    <a:pt x="4" y="17"/>
                    <a:pt x="4" y="18"/>
                  </a:cubicBezTo>
                  <a:cubicBezTo>
                    <a:pt x="3" y="20"/>
                    <a:pt x="2" y="21"/>
                    <a:pt x="0" y="21"/>
                  </a:cubicBezTo>
                  <a:cubicBezTo>
                    <a:pt x="0" y="22"/>
                    <a:pt x="0" y="24"/>
                    <a:pt x="0" y="25"/>
                  </a:cubicBezTo>
                  <a:cubicBezTo>
                    <a:pt x="1" y="28"/>
                    <a:pt x="4" y="33"/>
                    <a:pt x="6" y="34"/>
                  </a:cubicBezTo>
                  <a:cubicBezTo>
                    <a:pt x="8" y="36"/>
                    <a:pt x="10" y="37"/>
                    <a:pt x="12" y="37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2" y="2"/>
                    <a:pt x="11" y="1"/>
                    <a:pt x="10" y="1"/>
                  </a:cubicBezTo>
                  <a:cubicBezTo>
                    <a:pt x="9" y="0"/>
                    <a:pt x="7" y="0"/>
                    <a:pt x="7" y="1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" name="Freeform 210"/>
            <p:cNvSpPr/>
            <p:nvPr/>
          </p:nvSpPr>
          <p:spPr bwMode="auto">
            <a:xfrm>
              <a:off x="5055" y="697"/>
              <a:ext cx="43" cy="111"/>
            </a:xfrm>
            <a:custGeom>
              <a:avLst/>
              <a:gdLst>
                <a:gd name="T0" fmla="*/ 23 w 25"/>
                <a:gd name="T1" fmla="*/ 25 h 65"/>
                <a:gd name="T2" fmla="*/ 16 w 25"/>
                <a:gd name="T3" fmla="*/ 10 h 65"/>
                <a:gd name="T4" fmla="*/ 4 w 25"/>
                <a:gd name="T5" fmla="*/ 0 h 65"/>
                <a:gd name="T6" fmla="*/ 4 w 25"/>
                <a:gd name="T7" fmla="*/ 7 h 65"/>
                <a:gd name="T8" fmla="*/ 0 w 25"/>
                <a:gd name="T9" fmla="*/ 11 h 65"/>
                <a:gd name="T10" fmla="*/ 0 w 25"/>
                <a:gd name="T11" fmla="*/ 23 h 65"/>
                <a:gd name="T12" fmla="*/ 3 w 25"/>
                <a:gd name="T13" fmla="*/ 22 h 65"/>
                <a:gd name="T14" fmla="*/ 4 w 25"/>
                <a:gd name="T15" fmla="*/ 17 h 65"/>
                <a:gd name="T16" fmla="*/ 4 w 25"/>
                <a:gd name="T17" fmla="*/ 9 h 65"/>
                <a:gd name="T18" fmla="*/ 9 w 25"/>
                <a:gd name="T19" fmla="*/ 15 h 65"/>
                <a:gd name="T20" fmla="*/ 15 w 25"/>
                <a:gd name="T21" fmla="*/ 27 h 65"/>
                <a:gd name="T22" fmla="*/ 9 w 25"/>
                <a:gd name="T23" fmla="*/ 53 h 65"/>
                <a:gd name="T24" fmla="*/ 3 w 25"/>
                <a:gd name="T25" fmla="*/ 58 h 65"/>
                <a:gd name="T26" fmla="*/ 0 w 25"/>
                <a:gd name="T27" fmla="*/ 58 h 65"/>
                <a:gd name="T28" fmla="*/ 0 w 25"/>
                <a:gd name="T29" fmla="*/ 58 h 65"/>
                <a:gd name="T30" fmla="*/ 4 w 25"/>
                <a:gd name="T31" fmla="*/ 62 h 65"/>
                <a:gd name="T32" fmla="*/ 4 w 25"/>
                <a:gd name="T33" fmla="*/ 65 h 65"/>
                <a:gd name="T34" fmla="*/ 5 w 25"/>
                <a:gd name="T35" fmla="*/ 65 h 65"/>
                <a:gd name="T36" fmla="*/ 16 w 25"/>
                <a:gd name="T37" fmla="*/ 57 h 65"/>
                <a:gd name="T38" fmla="*/ 23 w 25"/>
                <a:gd name="T39" fmla="*/ 25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5" h="65">
                  <a:moveTo>
                    <a:pt x="23" y="25"/>
                  </a:moveTo>
                  <a:cubicBezTo>
                    <a:pt x="21" y="20"/>
                    <a:pt x="19" y="15"/>
                    <a:pt x="16" y="10"/>
                  </a:cubicBezTo>
                  <a:cubicBezTo>
                    <a:pt x="15" y="8"/>
                    <a:pt x="10" y="2"/>
                    <a:pt x="4" y="0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9"/>
                    <a:pt x="3" y="11"/>
                    <a:pt x="0" y="11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2"/>
                    <a:pt x="2" y="22"/>
                    <a:pt x="3" y="22"/>
                  </a:cubicBezTo>
                  <a:cubicBezTo>
                    <a:pt x="4" y="20"/>
                    <a:pt x="4" y="19"/>
                    <a:pt x="4" y="17"/>
                  </a:cubicBezTo>
                  <a:cubicBezTo>
                    <a:pt x="3" y="15"/>
                    <a:pt x="2" y="11"/>
                    <a:pt x="4" y="9"/>
                  </a:cubicBezTo>
                  <a:cubicBezTo>
                    <a:pt x="6" y="10"/>
                    <a:pt x="8" y="12"/>
                    <a:pt x="9" y="15"/>
                  </a:cubicBezTo>
                  <a:cubicBezTo>
                    <a:pt x="12" y="19"/>
                    <a:pt x="14" y="23"/>
                    <a:pt x="15" y="27"/>
                  </a:cubicBezTo>
                  <a:cubicBezTo>
                    <a:pt x="17" y="36"/>
                    <a:pt x="13" y="45"/>
                    <a:pt x="9" y="53"/>
                  </a:cubicBezTo>
                  <a:cubicBezTo>
                    <a:pt x="8" y="56"/>
                    <a:pt x="5" y="57"/>
                    <a:pt x="3" y="58"/>
                  </a:cubicBezTo>
                  <a:cubicBezTo>
                    <a:pt x="2" y="58"/>
                    <a:pt x="1" y="58"/>
                    <a:pt x="0" y="58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3" y="58"/>
                    <a:pt x="4" y="60"/>
                    <a:pt x="4" y="62"/>
                  </a:cubicBezTo>
                  <a:cubicBezTo>
                    <a:pt x="4" y="65"/>
                    <a:pt x="4" y="65"/>
                    <a:pt x="4" y="65"/>
                  </a:cubicBezTo>
                  <a:cubicBezTo>
                    <a:pt x="5" y="65"/>
                    <a:pt x="5" y="65"/>
                    <a:pt x="5" y="65"/>
                  </a:cubicBezTo>
                  <a:cubicBezTo>
                    <a:pt x="10" y="64"/>
                    <a:pt x="14" y="61"/>
                    <a:pt x="16" y="57"/>
                  </a:cubicBezTo>
                  <a:cubicBezTo>
                    <a:pt x="21" y="48"/>
                    <a:pt x="25" y="37"/>
                    <a:pt x="23" y="25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" name="Freeform 211"/>
            <p:cNvSpPr/>
            <p:nvPr/>
          </p:nvSpPr>
          <p:spPr bwMode="auto">
            <a:xfrm>
              <a:off x="4773" y="645"/>
              <a:ext cx="141" cy="235"/>
            </a:xfrm>
            <a:custGeom>
              <a:avLst/>
              <a:gdLst>
                <a:gd name="T0" fmla="*/ 80 w 82"/>
                <a:gd name="T1" fmla="*/ 30 h 137"/>
                <a:gd name="T2" fmla="*/ 6 w 82"/>
                <a:gd name="T3" fmla="*/ 0 h 137"/>
                <a:gd name="T4" fmla="*/ 2 w 82"/>
                <a:gd name="T5" fmla="*/ 1 h 137"/>
                <a:gd name="T6" fmla="*/ 0 w 82"/>
                <a:gd name="T7" fmla="*/ 4 h 137"/>
                <a:gd name="T8" fmla="*/ 0 w 82"/>
                <a:gd name="T9" fmla="*/ 30 h 137"/>
                <a:gd name="T10" fmla="*/ 1 w 82"/>
                <a:gd name="T11" fmla="*/ 30 h 137"/>
                <a:gd name="T12" fmla="*/ 5 w 82"/>
                <a:gd name="T13" fmla="*/ 32 h 137"/>
                <a:gd name="T14" fmla="*/ 10 w 82"/>
                <a:gd name="T15" fmla="*/ 44 h 137"/>
                <a:gd name="T16" fmla="*/ 16 w 82"/>
                <a:gd name="T17" fmla="*/ 46 h 137"/>
                <a:gd name="T18" fmla="*/ 18 w 82"/>
                <a:gd name="T19" fmla="*/ 55 h 137"/>
                <a:gd name="T20" fmla="*/ 23 w 82"/>
                <a:gd name="T21" fmla="*/ 61 h 137"/>
                <a:gd name="T22" fmla="*/ 22 w 82"/>
                <a:gd name="T23" fmla="*/ 66 h 137"/>
                <a:gd name="T24" fmla="*/ 24 w 82"/>
                <a:gd name="T25" fmla="*/ 78 h 137"/>
                <a:gd name="T26" fmla="*/ 15 w 82"/>
                <a:gd name="T27" fmla="*/ 92 h 137"/>
                <a:gd name="T28" fmla="*/ 4 w 82"/>
                <a:gd name="T29" fmla="*/ 96 h 137"/>
                <a:gd name="T30" fmla="*/ 0 w 82"/>
                <a:gd name="T31" fmla="*/ 95 h 137"/>
                <a:gd name="T32" fmla="*/ 0 w 82"/>
                <a:gd name="T33" fmla="*/ 107 h 137"/>
                <a:gd name="T34" fmla="*/ 3 w 82"/>
                <a:gd name="T35" fmla="*/ 110 h 137"/>
                <a:gd name="T36" fmla="*/ 77 w 82"/>
                <a:gd name="T37" fmla="*/ 137 h 137"/>
                <a:gd name="T38" fmla="*/ 78 w 82"/>
                <a:gd name="T39" fmla="*/ 137 h 137"/>
                <a:gd name="T40" fmla="*/ 81 w 82"/>
                <a:gd name="T41" fmla="*/ 137 h 137"/>
                <a:gd name="T42" fmla="*/ 82 w 82"/>
                <a:gd name="T43" fmla="*/ 133 h 137"/>
                <a:gd name="T44" fmla="*/ 82 w 82"/>
                <a:gd name="T45" fmla="*/ 34 h 137"/>
                <a:gd name="T46" fmla="*/ 80 w 82"/>
                <a:gd name="T47" fmla="*/ 30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82" h="137">
                  <a:moveTo>
                    <a:pt x="80" y="3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5" y="0"/>
                    <a:pt x="3" y="0"/>
                    <a:pt x="2" y="1"/>
                  </a:cubicBezTo>
                  <a:cubicBezTo>
                    <a:pt x="1" y="1"/>
                    <a:pt x="0" y="3"/>
                    <a:pt x="0" y="4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1" y="30"/>
                    <a:pt x="1" y="30"/>
                    <a:pt x="1" y="30"/>
                  </a:cubicBezTo>
                  <a:cubicBezTo>
                    <a:pt x="3" y="29"/>
                    <a:pt x="5" y="30"/>
                    <a:pt x="5" y="32"/>
                  </a:cubicBezTo>
                  <a:cubicBezTo>
                    <a:pt x="8" y="35"/>
                    <a:pt x="10" y="39"/>
                    <a:pt x="10" y="44"/>
                  </a:cubicBezTo>
                  <a:cubicBezTo>
                    <a:pt x="12" y="44"/>
                    <a:pt x="14" y="45"/>
                    <a:pt x="16" y="46"/>
                  </a:cubicBezTo>
                  <a:cubicBezTo>
                    <a:pt x="18" y="49"/>
                    <a:pt x="19" y="52"/>
                    <a:pt x="18" y="55"/>
                  </a:cubicBezTo>
                  <a:cubicBezTo>
                    <a:pt x="20" y="56"/>
                    <a:pt x="22" y="58"/>
                    <a:pt x="23" y="61"/>
                  </a:cubicBezTo>
                  <a:cubicBezTo>
                    <a:pt x="23" y="63"/>
                    <a:pt x="23" y="65"/>
                    <a:pt x="22" y="66"/>
                  </a:cubicBezTo>
                  <a:cubicBezTo>
                    <a:pt x="25" y="70"/>
                    <a:pt x="25" y="76"/>
                    <a:pt x="24" y="78"/>
                  </a:cubicBezTo>
                  <a:cubicBezTo>
                    <a:pt x="23" y="83"/>
                    <a:pt x="19" y="89"/>
                    <a:pt x="15" y="92"/>
                  </a:cubicBezTo>
                  <a:cubicBezTo>
                    <a:pt x="12" y="94"/>
                    <a:pt x="8" y="96"/>
                    <a:pt x="4" y="96"/>
                  </a:cubicBezTo>
                  <a:cubicBezTo>
                    <a:pt x="3" y="96"/>
                    <a:pt x="1" y="96"/>
                    <a:pt x="0" y="95"/>
                  </a:cubicBezTo>
                  <a:cubicBezTo>
                    <a:pt x="0" y="107"/>
                    <a:pt x="0" y="107"/>
                    <a:pt x="0" y="107"/>
                  </a:cubicBezTo>
                  <a:cubicBezTo>
                    <a:pt x="0" y="108"/>
                    <a:pt x="1" y="110"/>
                    <a:pt x="3" y="110"/>
                  </a:cubicBezTo>
                  <a:cubicBezTo>
                    <a:pt x="77" y="137"/>
                    <a:pt x="77" y="137"/>
                    <a:pt x="77" y="137"/>
                  </a:cubicBezTo>
                  <a:cubicBezTo>
                    <a:pt x="77" y="137"/>
                    <a:pt x="78" y="137"/>
                    <a:pt x="78" y="137"/>
                  </a:cubicBezTo>
                  <a:cubicBezTo>
                    <a:pt x="79" y="137"/>
                    <a:pt x="80" y="137"/>
                    <a:pt x="81" y="137"/>
                  </a:cubicBezTo>
                  <a:cubicBezTo>
                    <a:pt x="82" y="136"/>
                    <a:pt x="82" y="135"/>
                    <a:pt x="82" y="133"/>
                  </a:cubicBezTo>
                  <a:cubicBezTo>
                    <a:pt x="82" y="34"/>
                    <a:pt x="82" y="34"/>
                    <a:pt x="82" y="34"/>
                  </a:cubicBezTo>
                  <a:cubicBezTo>
                    <a:pt x="82" y="32"/>
                    <a:pt x="81" y="31"/>
                    <a:pt x="80" y="30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" name="Freeform 212"/>
            <p:cNvSpPr/>
            <p:nvPr/>
          </p:nvSpPr>
          <p:spPr bwMode="auto">
            <a:xfrm>
              <a:off x="4780" y="733"/>
              <a:ext cx="22" cy="63"/>
            </a:xfrm>
            <a:custGeom>
              <a:avLst/>
              <a:gdLst>
                <a:gd name="T0" fmla="*/ 7 w 13"/>
                <a:gd name="T1" fmla="*/ 34 h 37"/>
                <a:gd name="T2" fmla="*/ 13 w 13"/>
                <a:gd name="T3" fmla="*/ 25 h 37"/>
                <a:gd name="T4" fmla="*/ 13 w 13"/>
                <a:gd name="T5" fmla="*/ 21 h 37"/>
                <a:gd name="T6" fmla="*/ 9 w 13"/>
                <a:gd name="T7" fmla="*/ 18 h 37"/>
                <a:gd name="T8" fmla="*/ 10 w 13"/>
                <a:gd name="T9" fmla="*/ 14 h 37"/>
                <a:gd name="T10" fmla="*/ 11 w 13"/>
                <a:gd name="T11" fmla="*/ 12 h 37"/>
                <a:gd name="T12" fmla="*/ 10 w 13"/>
                <a:gd name="T13" fmla="*/ 12 h 37"/>
                <a:gd name="T14" fmla="*/ 9 w 13"/>
                <a:gd name="T15" fmla="*/ 11 h 37"/>
                <a:gd name="T16" fmla="*/ 6 w 13"/>
                <a:gd name="T17" fmla="*/ 10 h 37"/>
                <a:gd name="T18" fmla="*/ 6 w 13"/>
                <a:gd name="T19" fmla="*/ 6 h 37"/>
                <a:gd name="T20" fmla="*/ 6 w 13"/>
                <a:gd name="T21" fmla="*/ 1 h 37"/>
                <a:gd name="T22" fmla="*/ 3 w 13"/>
                <a:gd name="T23" fmla="*/ 1 h 37"/>
                <a:gd name="T24" fmla="*/ 0 w 13"/>
                <a:gd name="T25" fmla="*/ 2 h 37"/>
                <a:gd name="T26" fmla="*/ 0 w 13"/>
                <a:gd name="T27" fmla="*/ 37 h 37"/>
                <a:gd name="T28" fmla="*/ 7 w 13"/>
                <a:gd name="T29" fmla="*/ 34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3" h="37">
                  <a:moveTo>
                    <a:pt x="7" y="34"/>
                  </a:moveTo>
                  <a:cubicBezTo>
                    <a:pt x="9" y="33"/>
                    <a:pt x="12" y="28"/>
                    <a:pt x="13" y="25"/>
                  </a:cubicBezTo>
                  <a:cubicBezTo>
                    <a:pt x="13" y="24"/>
                    <a:pt x="13" y="22"/>
                    <a:pt x="13" y="21"/>
                  </a:cubicBezTo>
                  <a:cubicBezTo>
                    <a:pt x="11" y="21"/>
                    <a:pt x="10" y="20"/>
                    <a:pt x="9" y="18"/>
                  </a:cubicBezTo>
                  <a:cubicBezTo>
                    <a:pt x="8" y="17"/>
                    <a:pt x="9" y="15"/>
                    <a:pt x="10" y="14"/>
                  </a:cubicBezTo>
                  <a:cubicBezTo>
                    <a:pt x="11" y="13"/>
                    <a:pt x="11" y="13"/>
                    <a:pt x="11" y="12"/>
                  </a:cubicBezTo>
                  <a:cubicBezTo>
                    <a:pt x="11" y="12"/>
                    <a:pt x="10" y="12"/>
                    <a:pt x="10" y="12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8" y="11"/>
                    <a:pt x="7" y="11"/>
                    <a:pt x="6" y="10"/>
                  </a:cubicBezTo>
                  <a:cubicBezTo>
                    <a:pt x="5" y="9"/>
                    <a:pt x="5" y="7"/>
                    <a:pt x="6" y="6"/>
                  </a:cubicBezTo>
                  <a:cubicBezTo>
                    <a:pt x="7" y="3"/>
                    <a:pt x="7" y="2"/>
                    <a:pt x="6" y="1"/>
                  </a:cubicBezTo>
                  <a:cubicBezTo>
                    <a:pt x="5" y="0"/>
                    <a:pt x="4" y="0"/>
                    <a:pt x="3" y="1"/>
                  </a:cubicBezTo>
                  <a:cubicBezTo>
                    <a:pt x="2" y="1"/>
                    <a:pt x="1" y="2"/>
                    <a:pt x="0" y="2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3" y="37"/>
                    <a:pt x="5" y="36"/>
                    <a:pt x="7" y="3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" name="Freeform 213"/>
            <p:cNvSpPr/>
            <p:nvPr/>
          </p:nvSpPr>
          <p:spPr bwMode="auto">
            <a:xfrm>
              <a:off x="4737" y="697"/>
              <a:ext cx="43" cy="111"/>
            </a:xfrm>
            <a:custGeom>
              <a:avLst/>
              <a:gdLst>
                <a:gd name="T0" fmla="*/ 25 w 25"/>
                <a:gd name="T1" fmla="*/ 58 h 65"/>
                <a:gd name="T2" fmla="*/ 25 w 25"/>
                <a:gd name="T3" fmla="*/ 58 h 65"/>
                <a:gd name="T4" fmla="*/ 22 w 25"/>
                <a:gd name="T5" fmla="*/ 58 h 65"/>
                <a:gd name="T6" fmla="*/ 16 w 25"/>
                <a:gd name="T7" fmla="*/ 53 h 65"/>
                <a:gd name="T8" fmla="*/ 11 w 25"/>
                <a:gd name="T9" fmla="*/ 27 h 65"/>
                <a:gd name="T10" fmla="*/ 16 w 25"/>
                <a:gd name="T11" fmla="*/ 15 h 65"/>
                <a:gd name="T12" fmla="*/ 22 w 25"/>
                <a:gd name="T13" fmla="*/ 9 h 65"/>
                <a:gd name="T14" fmla="*/ 22 w 25"/>
                <a:gd name="T15" fmla="*/ 17 h 65"/>
                <a:gd name="T16" fmla="*/ 23 w 25"/>
                <a:gd name="T17" fmla="*/ 21 h 65"/>
                <a:gd name="T18" fmla="*/ 25 w 25"/>
                <a:gd name="T19" fmla="*/ 23 h 65"/>
                <a:gd name="T20" fmla="*/ 25 w 25"/>
                <a:gd name="T21" fmla="*/ 11 h 65"/>
                <a:gd name="T22" fmla="*/ 21 w 25"/>
                <a:gd name="T23" fmla="*/ 7 h 65"/>
                <a:gd name="T24" fmla="*/ 21 w 25"/>
                <a:gd name="T25" fmla="*/ 0 h 65"/>
                <a:gd name="T26" fmla="*/ 10 w 25"/>
                <a:gd name="T27" fmla="*/ 10 h 65"/>
                <a:gd name="T28" fmla="*/ 3 w 25"/>
                <a:gd name="T29" fmla="*/ 25 h 65"/>
                <a:gd name="T30" fmla="*/ 9 w 25"/>
                <a:gd name="T31" fmla="*/ 57 h 65"/>
                <a:gd name="T32" fmla="*/ 21 w 25"/>
                <a:gd name="T33" fmla="*/ 65 h 65"/>
                <a:gd name="T34" fmla="*/ 21 w 25"/>
                <a:gd name="T35" fmla="*/ 65 h 65"/>
                <a:gd name="T36" fmla="*/ 21 w 25"/>
                <a:gd name="T37" fmla="*/ 62 h 65"/>
                <a:gd name="T38" fmla="*/ 25 w 25"/>
                <a:gd name="T39" fmla="*/ 58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5" h="65">
                  <a:moveTo>
                    <a:pt x="25" y="58"/>
                  </a:moveTo>
                  <a:cubicBezTo>
                    <a:pt x="25" y="58"/>
                    <a:pt x="25" y="58"/>
                    <a:pt x="25" y="58"/>
                  </a:cubicBezTo>
                  <a:cubicBezTo>
                    <a:pt x="24" y="58"/>
                    <a:pt x="23" y="58"/>
                    <a:pt x="22" y="58"/>
                  </a:cubicBezTo>
                  <a:cubicBezTo>
                    <a:pt x="21" y="57"/>
                    <a:pt x="18" y="56"/>
                    <a:pt x="16" y="53"/>
                  </a:cubicBezTo>
                  <a:cubicBezTo>
                    <a:pt x="12" y="45"/>
                    <a:pt x="9" y="36"/>
                    <a:pt x="11" y="27"/>
                  </a:cubicBezTo>
                  <a:cubicBezTo>
                    <a:pt x="12" y="23"/>
                    <a:pt x="14" y="19"/>
                    <a:pt x="16" y="15"/>
                  </a:cubicBezTo>
                  <a:cubicBezTo>
                    <a:pt x="18" y="12"/>
                    <a:pt x="20" y="10"/>
                    <a:pt x="22" y="9"/>
                  </a:cubicBezTo>
                  <a:cubicBezTo>
                    <a:pt x="23" y="11"/>
                    <a:pt x="23" y="14"/>
                    <a:pt x="22" y="17"/>
                  </a:cubicBezTo>
                  <a:cubicBezTo>
                    <a:pt x="21" y="19"/>
                    <a:pt x="22" y="20"/>
                    <a:pt x="23" y="21"/>
                  </a:cubicBezTo>
                  <a:cubicBezTo>
                    <a:pt x="24" y="22"/>
                    <a:pt x="24" y="22"/>
                    <a:pt x="25" y="23"/>
                  </a:cubicBezTo>
                  <a:cubicBezTo>
                    <a:pt x="25" y="11"/>
                    <a:pt x="25" y="11"/>
                    <a:pt x="25" y="11"/>
                  </a:cubicBezTo>
                  <a:cubicBezTo>
                    <a:pt x="23" y="11"/>
                    <a:pt x="21" y="9"/>
                    <a:pt x="21" y="7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16" y="2"/>
                    <a:pt x="11" y="8"/>
                    <a:pt x="10" y="10"/>
                  </a:cubicBezTo>
                  <a:cubicBezTo>
                    <a:pt x="6" y="15"/>
                    <a:pt x="4" y="20"/>
                    <a:pt x="3" y="25"/>
                  </a:cubicBezTo>
                  <a:cubicBezTo>
                    <a:pt x="0" y="37"/>
                    <a:pt x="5" y="48"/>
                    <a:pt x="9" y="57"/>
                  </a:cubicBezTo>
                  <a:cubicBezTo>
                    <a:pt x="12" y="61"/>
                    <a:pt x="16" y="64"/>
                    <a:pt x="21" y="65"/>
                  </a:cubicBezTo>
                  <a:cubicBezTo>
                    <a:pt x="21" y="65"/>
                    <a:pt x="21" y="65"/>
                    <a:pt x="21" y="65"/>
                  </a:cubicBezTo>
                  <a:cubicBezTo>
                    <a:pt x="21" y="62"/>
                    <a:pt x="21" y="62"/>
                    <a:pt x="21" y="62"/>
                  </a:cubicBezTo>
                  <a:cubicBezTo>
                    <a:pt x="21" y="60"/>
                    <a:pt x="23" y="58"/>
                    <a:pt x="25" y="58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" name="Freeform 214"/>
            <p:cNvSpPr/>
            <p:nvPr/>
          </p:nvSpPr>
          <p:spPr bwMode="auto">
            <a:xfrm>
              <a:off x="5472" y="597"/>
              <a:ext cx="60" cy="14"/>
            </a:xfrm>
            <a:custGeom>
              <a:avLst/>
              <a:gdLst>
                <a:gd name="T0" fmla="*/ 31 w 35"/>
                <a:gd name="T1" fmla="*/ 8 h 8"/>
                <a:gd name="T2" fmla="*/ 4 w 35"/>
                <a:gd name="T3" fmla="*/ 8 h 8"/>
                <a:gd name="T4" fmla="*/ 0 w 35"/>
                <a:gd name="T5" fmla="*/ 4 h 8"/>
                <a:gd name="T6" fmla="*/ 4 w 35"/>
                <a:gd name="T7" fmla="*/ 0 h 8"/>
                <a:gd name="T8" fmla="*/ 31 w 35"/>
                <a:gd name="T9" fmla="*/ 0 h 8"/>
                <a:gd name="T10" fmla="*/ 35 w 35"/>
                <a:gd name="T11" fmla="*/ 4 h 8"/>
                <a:gd name="T12" fmla="*/ 31 w 35"/>
                <a:gd name="T1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" h="8">
                  <a:moveTo>
                    <a:pt x="31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3" y="0"/>
                    <a:pt x="35" y="2"/>
                    <a:pt x="35" y="4"/>
                  </a:cubicBezTo>
                  <a:cubicBezTo>
                    <a:pt x="35" y="6"/>
                    <a:pt x="33" y="8"/>
                    <a:pt x="31" y="8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" name="Freeform 215"/>
            <p:cNvSpPr/>
            <p:nvPr/>
          </p:nvSpPr>
          <p:spPr bwMode="auto">
            <a:xfrm>
              <a:off x="5472" y="652"/>
              <a:ext cx="60" cy="14"/>
            </a:xfrm>
            <a:custGeom>
              <a:avLst/>
              <a:gdLst>
                <a:gd name="T0" fmla="*/ 31 w 35"/>
                <a:gd name="T1" fmla="*/ 8 h 8"/>
                <a:gd name="T2" fmla="*/ 4 w 35"/>
                <a:gd name="T3" fmla="*/ 8 h 8"/>
                <a:gd name="T4" fmla="*/ 0 w 35"/>
                <a:gd name="T5" fmla="*/ 4 h 8"/>
                <a:gd name="T6" fmla="*/ 4 w 35"/>
                <a:gd name="T7" fmla="*/ 0 h 8"/>
                <a:gd name="T8" fmla="*/ 31 w 35"/>
                <a:gd name="T9" fmla="*/ 0 h 8"/>
                <a:gd name="T10" fmla="*/ 35 w 35"/>
                <a:gd name="T11" fmla="*/ 4 h 8"/>
                <a:gd name="T12" fmla="*/ 31 w 35"/>
                <a:gd name="T1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" h="8">
                  <a:moveTo>
                    <a:pt x="31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2" y="8"/>
                    <a:pt x="0" y="7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3" y="0"/>
                    <a:pt x="35" y="2"/>
                    <a:pt x="35" y="4"/>
                  </a:cubicBezTo>
                  <a:cubicBezTo>
                    <a:pt x="35" y="7"/>
                    <a:pt x="33" y="8"/>
                    <a:pt x="31" y="8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" name="Freeform 216"/>
            <p:cNvSpPr/>
            <p:nvPr/>
          </p:nvSpPr>
          <p:spPr bwMode="auto">
            <a:xfrm>
              <a:off x="5472" y="707"/>
              <a:ext cx="60" cy="14"/>
            </a:xfrm>
            <a:custGeom>
              <a:avLst/>
              <a:gdLst>
                <a:gd name="T0" fmla="*/ 31 w 35"/>
                <a:gd name="T1" fmla="*/ 8 h 8"/>
                <a:gd name="T2" fmla="*/ 4 w 35"/>
                <a:gd name="T3" fmla="*/ 8 h 8"/>
                <a:gd name="T4" fmla="*/ 0 w 35"/>
                <a:gd name="T5" fmla="*/ 4 h 8"/>
                <a:gd name="T6" fmla="*/ 4 w 35"/>
                <a:gd name="T7" fmla="*/ 0 h 8"/>
                <a:gd name="T8" fmla="*/ 31 w 35"/>
                <a:gd name="T9" fmla="*/ 0 h 8"/>
                <a:gd name="T10" fmla="*/ 35 w 35"/>
                <a:gd name="T11" fmla="*/ 4 h 8"/>
                <a:gd name="T12" fmla="*/ 31 w 35"/>
                <a:gd name="T1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" h="8">
                  <a:moveTo>
                    <a:pt x="31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2" y="8"/>
                    <a:pt x="0" y="7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3" y="0"/>
                    <a:pt x="35" y="2"/>
                    <a:pt x="35" y="4"/>
                  </a:cubicBezTo>
                  <a:cubicBezTo>
                    <a:pt x="35" y="7"/>
                    <a:pt x="33" y="8"/>
                    <a:pt x="31" y="8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" name="Freeform 217"/>
            <p:cNvSpPr/>
            <p:nvPr/>
          </p:nvSpPr>
          <p:spPr bwMode="auto">
            <a:xfrm>
              <a:off x="5472" y="764"/>
              <a:ext cx="60" cy="13"/>
            </a:xfrm>
            <a:custGeom>
              <a:avLst/>
              <a:gdLst>
                <a:gd name="T0" fmla="*/ 31 w 35"/>
                <a:gd name="T1" fmla="*/ 8 h 8"/>
                <a:gd name="T2" fmla="*/ 4 w 35"/>
                <a:gd name="T3" fmla="*/ 8 h 8"/>
                <a:gd name="T4" fmla="*/ 0 w 35"/>
                <a:gd name="T5" fmla="*/ 4 h 8"/>
                <a:gd name="T6" fmla="*/ 4 w 35"/>
                <a:gd name="T7" fmla="*/ 0 h 8"/>
                <a:gd name="T8" fmla="*/ 31 w 35"/>
                <a:gd name="T9" fmla="*/ 0 h 8"/>
                <a:gd name="T10" fmla="*/ 35 w 35"/>
                <a:gd name="T11" fmla="*/ 4 h 8"/>
                <a:gd name="T12" fmla="*/ 31 w 35"/>
                <a:gd name="T1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" h="8">
                  <a:moveTo>
                    <a:pt x="31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1"/>
                    <a:pt x="2" y="0"/>
                    <a:pt x="4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3" y="0"/>
                    <a:pt x="35" y="1"/>
                    <a:pt x="35" y="4"/>
                  </a:cubicBezTo>
                  <a:cubicBezTo>
                    <a:pt x="35" y="6"/>
                    <a:pt x="33" y="8"/>
                    <a:pt x="31" y="8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" name="Freeform 218"/>
            <p:cNvSpPr/>
            <p:nvPr/>
          </p:nvSpPr>
          <p:spPr bwMode="auto">
            <a:xfrm>
              <a:off x="5472" y="819"/>
              <a:ext cx="60" cy="13"/>
            </a:xfrm>
            <a:custGeom>
              <a:avLst/>
              <a:gdLst>
                <a:gd name="T0" fmla="*/ 31 w 35"/>
                <a:gd name="T1" fmla="*/ 8 h 8"/>
                <a:gd name="T2" fmla="*/ 4 w 35"/>
                <a:gd name="T3" fmla="*/ 8 h 8"/>
                <a:gd name="T4" fmla="*/ 0 w 35"/>
                <a:gd name="T5" fmla="*/ 4 h 8"/>
                <a:gd name="T6" fmla="*/ 4 w 35"/>
                <a:gd name="T7" fmla="*/ 0 h 8"/>
                <a:gd name="T8" fmla="*/ 31 w 35"/>
                <a:gd name="T9" fmla="*/ 0 h 8"/>
                <a:gd name="T10" fmla="*/ 35 w 35"/>
                <a:gd name="T11" fmla="*/ 4 h 8"/>
                <a:gd name="T12" fmla="*/ 31 w 35"/>
                <a:gd name="T1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" h="8">
                  <a:moveTo>
                    <a:pt x="31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1"/>
                    <a:pt x="2" y="0"/>
                    <a:pt x="4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3" y="0"/>
                    <a:pt x="35" y="1"/>
                    <a:pt x="35" y="4"/>
                  </a:cubicBezTo>
                  <a:cubicBezTo>
                    <a:pt x="35" y="6"/>
                    <a:pt x="33" y="8"/>
                    <a:pt x="31" y="8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" name="Freeform 219"/>
            <p:cNvSpPr>
              <a:spLocks noEditPoints="1"/>
            </p:cNvSpPr>
            <p:nvPr/>
          </p:nvSpPr>
          <p:spPr bwMode="auto">
            <a:xfrm>
              <a:off x="5492" y="547"/>
              <a:ext cx="239" cy="333"/>
            </a:xfrm>
            <a:custGeom>
              <a:avLst/>
              <a:gdLst>
                <a:gd name="T0" fmla="*/ 121 w 139"/>
                <a:gd name="T1" fmla="*/ 148 h 194"/>
                <a:gd name="T2" fmla="*/ 86 w 139"/>
                <a:gd name="T3" fmla="*/ 173 h 194"/>
                <a:gd name="T4" fmla="*/ 84 w 139"/>
                <a:gd name="T5" fmla="*/ 174 h 194"/>
                <a:gd name="T6" fmla="*/ 81 w 139"/>
                <a:gd name="T7" fmla="*/ 173 h 194"/>
                <a:gd name="T8" fmla="*/ 80 w 139"/>
                <a:gd name="T9" fmla="*/ 169 h 194"/>
                <a:gd name="T10" fmla="*/ 90 w 139"/>
                <a:gd name="T11" fmla="*/ 127 h 194"/>
                <a:gd name="T12" fmla="*/ 90 w 139"/>
                <a:gd name="T13" fmla="*/ 126 h 194"/>
                <a:gd name="T14" fmla="*/ 139 w 139"/>
                <a:gd name="T15" fmla="*/ 52 h 194"/>
                <a:gd name="T16" fmla="*/ 139 w 139"/>
                <a:gd name="T17" fmla="*/ 18 h 194"/>
                <a:gd name="T18" fmla="*/ 124 w 139"/>
                <a:gd name="T19" fmla="*/ 0 h 194"/>
                <a:gd name="T20" fmla="*/ 16 w 139"/>
                <a:gd name="T21" fmla="*/ 0 h 194"/>
                <a:gd name="T22" fmla="*/ 0 w 139"/>
                <a:gd name="T23" fmla="*/ 18 h 194"/>
                <a:gd name="T24" fmla="*/ 0 w 139"/>
                <a:gd name="T25" fmla="*/ 177 h 194"/>
                <a:gd name="T26" fmla="*/ 16 w 139"/>
                <a:gd name="T27" fmla="*/ 194 h 194"/>
                <a:gd name="T28" fmla="*/ 124 w 139"/>
                <a:gd name="T29" fmla="*/ 194 h 194"/>
                <a:gd name="T30" fmla="*/ 139 w 139"/>
                <a:gd name="T31" fmla="*/ 177 h 194"/>
                <a:gd name="T32" fmla="*/ 139 w 139"/>
                <a:gd name="T33" fmla="*/ 125 h 194"/>
                <a:gd name="T34" fmla="*/ 138 w 139"/>
                <a:gd name="T35" fmla="*/ 122 h 194"/>
                <a:gd name="T36" fmla="*/ 122 w 139"/>
                <a:gd name="T37" fmla="*/ 147 h 194"/>
                <a:gd name="T38" fmla="*/ 121 w 139"/>
                <a:gd name="T39" fmla="*/ 148 h 194"/>
                <a:gd name="T40" fmla="*/ 52 w 139"/>
                <a:gd name="T41" fmla="*/ 37 h 194"/>
                <a:gd name="T42" fmla="*/ 102 w 139"/>
                <a:gd name="T43" fmla="*/ 37 h 194"/>
                <a:gd name="T44" fmla="*/ 108 w 139"/>
                <a:gd name="T45" fmla="*/ 43 h 194"/>
                <a:gd name="T46" fmla="*/ 102 w 139"/>
                <a:gd name="T47" fmla="*/ 49 h 194"/>
                <a:gd name="T48" fmla="*/ 52 w 139"/>
                <a:gd name="T49" fmla="*/ 49 h 194"/>
                <a:gd name="T50" fmla="*/ 46 w 139"/>
                <a:gd name="T51" fmla="*/ 43 h 194"/>
                <a:gd name="T52" fmla="*/ 52 w 139"/>
                <a:gd name="T53" fmla="*/ 37 h 194"/>
                <a:gd name="T54" fmla="*/ 52 w 139"/>
                <a:gd name="T55" fmla="*/ 70 h 194"/>
                <a:gd name="T56" fmla="*/ 102 w 139"/>
                <a:gd name="T57" fmla="*/ 70 h 194"/>
                <a:gd name="T58" fmla="*/ 108 w 139"/>
                <a:gd name="T59" fmla="*/ 76 h 194"/>
                <a:gd name="T60" fmla="*/ 102 w 139"/>
                <a:gd name="T61" fmla="*/ 82 h 194"/>
                <a:gd name="T62" fmla="*/ 52 w 139"/>
                <a:gd name="T63" fmla="*/ 82 h 194"/>
                <a:gd name="T64" fmla="*/ 46 w 139"/>
                <a:gd name="T65" fmla="*/ 76 h 194"/>
                <a:gd name="T66" fmla="*/ 52 w 139"/>
                <a:gd name="T67" fmla="*/ 70 h 194"/>
                <a:gd name="T68" fmla="*/ 46 w 139"/>
                <a:gd name="T69" fmla="*/ 109 h 194"/>
                <a:gd name="T70" fmla="*/ 52 w 139"/>
                <a:gd name="T71" fmla="*/ 103 h 194"/>
                <a:gd name="T72" fmla="*/ 84 w 139"/>
                <a:gd name="T73" fmla="*/ 103 h 194"/>
                <a:gd name="T74" fmla="*/ 90 w 139"/>
                <a:gd name="T75" fmla="*/ 109 h 194"/>
                <a:gd name="T76" fmla="*/ 84 w 139"/>
                <a:gd name="T77" fmla="*/ 115 h 194"/>
                <a:gd name="T78" fmla="*/ 52 w 139"/>
                <a:gd name="T79" fmla="*/ 115 h 194"/>
                <a:gd name="T80" fmla="*/ 46 w 139"/>
                <a:gd name="T81" fmla="*/ 109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39" h="194">
                  <a:moveTo>
                    <a:pt x="121" y="148"/>
                  </a:moveTo>
                  <a:cubicBezTo>
                    <a:pt x="86" y="173"/>
                    <a:pt x="86" y="173"/>
                    <a:pt x="86" y="173"/>
                  </a:cubicBezTo>
                  <a:cubicBezTo>
                    <a:pt x="85" y="173"/>
                    <a:pt x="84" y="174"/>
                    <a:pt x="84" y="174"/>
                  </a:cubicBezTo>
                  <a:cubicBezTo>
                    <a:pt x="83" y="174"/>
                    <a:pt x="82" y="173"/>
                    <a:pt x="81" y="173"/>
                  </a:cubicBezTo>
                  <a:cubicBezTo>
                    <a:pt x="80" y="172"/>
                    <a:pt x="79" y="170"/>
                    <a:pt x="80" y="169"/>
                  </a:cubicBezTo>
                  <a:cubicBezTo>
                    <a:pt x="90" y="127"/>
                    <a:pt x="90" y="127"/>
                    <a:pt x="90" y="127"/>
                  </a:cubicBezTo>
                  <a:cubicBezTo>
                    <a:pt x="90" y="127"/>
                    <a:pt x="90" y="126"/>
                    <a:pt x="90" y="126"/>
                  </a:cubicBezTo>
                  <a:cubicBezTo>
                    <a:pt x="139" y="52"/>
                    <a:pt x="139" y="52"/>
                    <a:pt x="139" y="52"/>
                  </a:cubicBezTo>
                  <a:cubicBezTo>
                    <a:pt x="139" y="18"/>
                    <a:pt x="139" y="18"/>
                    <a:pt x="139" y="18"/>
                  </a:cubicBezTo>
                  <a:cubicBezTo>
                    <a:pt x="139" y="8"/>
                    <a:pt x="132" y="0"/>
                    <a:pt x="124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7" y="0"/>
                    <a:pt x="0" y="8"/>
                    <a:pt x="0" y="18"/>
                  </a:cubicBezTo>
                  <a:cubicBezTo>
                    <a:pt x="0" y="177"/>
                    <a:pt x="0" y="177"/>
                    <a:pt x="0" y="177"/>
                  </a:cubicBezTo>
                  <a:cubicBezTo>
                    <a:pt x="0" y="187"/>
                    <a:pt x="7" y="194"/>
                    <a:pt x="16" y="194"/>
                  </a:cubicBezTo>
                  <a:cubicBezTo>
                    <a:pt x="124" y="194"/>
                    <a:pt x="124" y="194"/>
                    <a:pt x="124" y="194"/>
                  </a:cubicBezTo>
                  <a:cubicBezTo>
                    <a:pt x="132" y="194"/>
                    <a:pt x="139" y="187"/>
                    <a:pt x="139" y="177"/>
                  </a:cubicBezTo>
                  <a:cubicBezTo>
                    <a:pt x="139" y="125"/>
                    <a:pt x="139" y="125"/>
                    <a:pt x="139" y="125"/>
                  </a:cubicBezTo>
                  <a:cubicBezTo>
                    <a:pt x="139" y="124"/>
                    <a:pt x="139" y="123"/>
                    <a:pt x="138" y="122"/>
                  </a:cubicBezTo>
                  <a:cubicBezTo>
                    <a:pt x="122" y="147"/>
                    <a:pt x="122" y="147"/>
                    <a:pt x="122" y="147"/>
                  </a:cubicBezTo>
                  <a:cubicBezTo>
                    <a:pt x="122" y="147"/>
                    <a:pt x="121" y="148"/>
                    <a:pt x="121" y="148"/>
                  </a:cubicBezTo>
                  <a:close/>
                  <a:moveTo>
                    <a:pt x="52" y="37"/>
                  </a:moveTo>
                  <a:cubicBezTo>
                    <a:pt x="102" y="37"/>
                    <a:pt x="102" y="37"/>
                    <a:pt x="102" y="37"/>
                  </a:cubicBezTo>
                  <a:cubicBezTo>
                    <a:pt x="105" y="37"/>
                    <a:pt x="108" y="40"/>
                    <a:pt x="108" y="43"/>
                  </a:cubicBezTo>
                  <a:cubicBezTo>
                    <a:pt x="108" y="47"/>
                    <a:pt x="105" y="49"/>
                    <a:pt x="102" y="49"/>
                  </a:cubicBezTo>
                  <a:cubicBezTo>
                    <a:pt x="52" y="49"/>
                    <a:pt x="52" y="49"/>
                    <a:pt x="52" y="49"/>
                  </a:cubicBezTo>
                  <a:cubicBezTo>
                    <a:pt x="48" y="49"/>
                    <a:pt x="46" y="47"/>
                    <a:pt x="46" y="43"/>
                  </a:cubicBezTo>
                  <a:cubicBezTo>
                    <a:pt x="46" y="40"/>
                    <a:pt x="48" y="37"/>
                    <a:pt x="52" y="37"/>
                  </a:cubicBezTo>
                  <a:close/>
                  <a:moveTo>
                    <a:pt x="52" y="70"/>
                  </a:moveTo>
                  <a:cubicBezTo>
                    <a:pt x="102" y="70"/>
                    <a:pt x="102" y="70"/>
                    <a:pt x="102" y="70"/>
                  </a:cubicBezTo>
                  <a:cubicBezTo>
                    <a:pt x="105" y="70"/>
                    <a:pt x="108" y="73"/>
                    <a:pt x="108" y="76"/>
                  </a:cubicBezTo>
                  <a:cubicBezTo>
                    <a:pt x="108" y="80"/>
                    <a:pt x="105" y="82"/>
                    <a:pt x="102" y="82"/>
                  </a:cubicBezTo>
                  <a:cubicBezTo>
                    <a:pt x="52" y="82"/>
                    <a:pt x="52" y="82"/>
                    <a:pt x="52" y="82"/>
                  </a:cubicBezTo>
                  <a:cubicBezTo>
                    <a:pt x="48" y="82"/>
                    <a:pt x="46" y="80"/>
                    <a:pt x="46" y="76"/>
                  </a:cubicBezTo>
                  <a:cubicBezTo>
                    <a:pt x="46" y="73"/>
                    <a:pt x="48" y="70"/>
                    <a:pt x="52" y="70"/>
                  </a:cubicBezTo>
                  <a:close/>
                  <a:moveTo>
                    <a:pt x="46" y="109"/>
                  </a:moveTo>
                  <a:cubicBezTo>
                    <a:pt x="46" y="106"/>
                    <a:pt x="48" y="103"/>
                    <a:pt x="52" y="103"/>
                  </a:cubicBezTo>
                  <a:cubicBezTo>
                    <a:pt x="84" y="103"/>
                    <a:pt x="84" y="103"/>
                    <a:pt x="84" y="103"/>
                  </a:cubicBezTo>
                  <a:cubicBezTo>
                    <a:pt x="87" y="103"/>
                    <a:pt x="90" y="106"/>
                    <a:pt x="90" y="109"/>
                  </a:cubicBezTo>
                  <a:cubicBezTo>
                    <a:pt x="90" y="113"/>
                    <a:pt x="87" y="115"/>
                    <a:pt x="84" y="115"/>
                  </a:cubicBezTo>
                  <a:cubicBezTo>
                    <a:pt x="52" y="115"/>
                    <a:pt x="52" y="115"/>
                    <a:pt x="52" y="115"/>
                  </a:cubicBezTo>
                  <a:cubicBezTo>
                    <a:pt x="48" y="115"/>
                    <a:pt x="46" y="113"/>
                    <a:pt x="46" y="109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" name="Freeform 220"/>
            <p:cNvSpPr>
              <a:spLocks noEditPoints="1"/>
            </p:cNvSpPr>
            <p:nvPr/>
          </p:nvSpPr>
          <p:spPr bwMode="auto">
            <a:xfrm>
              <a:off x="5635" y="638"/>
              <a:ext cx="146" cy="199"/>
            </a:xfrm>
            <a:custGeom>
              <a:avLst/>
              <a:gdLst>
                <a:gd name="T0" fmla="*/ 4 w 85"/>
                <a:gd name="T1" fmla="*/ 116 h 116"/>
                <a:gd name="T2" fmla="*/ 2 w 85"/>
                <a:gd name="T3" fmla="*/ 115 h 116"/>
                <a:gd name="T4" fmla="*/ 0 w 85"/>
                <a:gd name="T5" fmla="*/ 112 h 116"/>
                <a:gd name="T6" fmla="*/ 9 w 85"/>
                <a:gd name="T7" fmla="*/ 77 h 116"/>
                <a:gd name="T8" fmla="*/ 9 w 85"/>
                <a:gd name="T9" fmla="*/ 76 h 116"/>
                <a:gd name="T10" fmla="*/ 58 w 85"/>
                <a:gd name="T11" fmla="*/ 2 h 116"/>
                <a:gd name="T12" fmla="*/ 63 w 85"/>
                <a:gd name="T13" fmla="*/ 1 h 116"/>
                <a:gd name="T14" fmla="*/ 84 w 85"/>
                <a:gd name="T15" fmla="*/ 15 h 116"/>
                <a:gd name="T16" fmla="*/ 85 w 85"/>
                <a:gd name="T17" fmla="*/ 17 h 116"/>
                <a:gd name="T18" fmla="*/ 84 w 85"/>
                <a:gd name="T19" fmla="*/ 20 h 116"/>
                <a:gd name="T20" fmla="*/ 35 w 85"/>
                <a:gd name="T21" fmla="*/ 94 h 116"/>
                <a:gd name="T22" fmla="*/ 34 w 85"/>
                <a:gd name="T23" fmla="*/ 95 h 116"/>
                <a:gd name="T24" fmla="*/ 6 w 85"/>
                <a:gd name="T25" fmla="*/ 115 h 116"/>
                <a:gd name="T26" fmla="*/ 4 w 85"/>
                <a:gd name="T27" fmla="*/ 116 h 116"/>
                <a:gd name="T28" fmla="*/ 15 w 85"/>
                <a:gd name="T29" fmla="*/ 79 h 116"/>
                <a:gd name="T30" fmla="*/ 9 w 85"/>
                <a:gd name="T31" fmla="*/ 105 h 116"/>
                <a:gd name="T32" fmla="*/ 30 w 85"/>
                <a:gd name="T33" fmla="*/ 90 h 116"/>
                <a:gd name="T34" fmla="*/ 77 w 85"/>
                <a:gd name="T35" fmla="*/ 19 h 116"/>
                <a:gd name="T36" fmla="*/ 62 w 85"/>
                <a:gd name="T37" fmla="*/ 9 h 116"/>
                <a:gd name="T38" fmla="*/ 15 w 85"/>
                <a:gd name="T39" fmla="*/ 79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5" h="116">
                  <a:moveTo>
                    <a:pt x="4" y="116"/>
                  </a:moveTo>
                  <a:cubicBezTo>
                    <a:pt x="3" y="116"/>
                    <a:pt x="2" y="116"/>
                    <a:pt x="2" y="115"/>
                  </a:cubicBezTo>
                  <a:cubicBezTo>
                    <a:pt x="1" y="115"/>
                    <a:pt x="0" y="113"/>
                    <a:pt x="0" y="112"/>
                  </a:cubicBezTo>
                  <a:cubicBezTo>
                    <a:pt x="9" y="77"/>
                    <a:pt x="9" y="77"/>
                    <a:pt x="9" y="77"/>
                  </a:cubicBezTo>
                  <a:cubicBezTo>
                    <a:pt x="9" y="77"/>
                    <a:pt x="9" y="77"/>
                    <a:pt x="9" y="76"/>
                  </a:cubicBezTo>
                  <a:cubicBezTo>
                    <a:pt x="58" y="2"/>
                    <a:pt x="58" y="2"/>
                    <a:pt x="58" y="2"/>
                  </a:cubicBezTo>
                  <a:cubicBezTo>
                    <a:pt x="59" y="1"/>
                    <a:pt x="61" y="0"/>
                    <a:pt x="63" y="1"/>
                  </a:cubicBezTo>
                  <a:cubicBezTo>
                    <a:pt x="84" y="15"/>
                    <a:pt x="84" y="15"/>
                    <a:pt x="84" y="15"/>
                  </a:cubicBezTo>
                  <a:cubicBezTo>
                    <a:pt x="84" y="16"/>
                    <a:pt x="85" y="17"/>
                    <a:pt x="85" y="17"/>
                  </a:cubicBezTo>
                  <a:cubicBezTo>
                    <a:pt x="85" y="18"/>
                    <a:pt x="85" y="19"/>
                    <a:pt x="84" y="20"/>
                  </a:cubicBezTo>
                  <a:cubicBezTo>
                    <a:pt x="35" y="94"/>
                    <a:pt x="35" y="94"/>
                    <a:pt x="35" y="94"/>
                  </a:cubicBezTo>
                  <a:cubicBezTo>
                    <a:pt x="35" y="94"/>
                    <a:pt x="35" y="94"/>
                    <a:pt x="34" y="95"/>
                  </a:cubicBezTo>
                  <a:cubicBezTo>
                    <a:pt x="6" y="115"/>
                    <a:pt x="6" y="115"/>
                    <a:pt x="6" y="115"/>
                  </a:cubicBezTo>
                  <a:cubicBezTo>
                    <a:pt x="5" y="116"/>
                    <a:pt x="4" y="116"/>
                    <a:pt x="4" y="116"/>
                  </a:cubicBezTo>
                  <a:close/>
                  <a:moveTo>
                    <a:pt x="15" y="79"/>
                  </a:moveTo>
                  <a:cubicBezTo>
                    <a:pt x="9" y="105"/>
                    <a:pt x="9" y="105"/>
                    <a:pt x="9" y="105"/>
                  </a:cubicBezTo>
                  <a:cubicBezTo>
                    <a:pt x="30" y="90"/>
                    <a:pt x="30" y="90"/>
                    <a:pt x="30" y="90"/>
                  </a:cubicBezTo>
                  <a:cubicBezTo>
                    <a:pt x="77" y="19"/>
                    <a:pt x="77" y="19"/>
                    <a:pt x="77" y="19"/>
                  </a:cubicBezTo>
                  <a:cubicBezTo>
                    <a:pt x="62" y="9"/>
                    <a:pt x="62" y="9"/>
                    <a:pt x="62" y="9"/>
                  </a:cubicBezTo>
                  <a:lnTo>
                    <a:pt x="15" y="79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" name="Freeform 221"/>
            <p:cNvSpPr/>
            <p:nvPr/>
          </p:nvSpPr>
          <p:spPr bwMode="auto">
            <a:xfrm>
              <a:off x="5671" y="676"/>
              <a:ext cx="75" cy="108"/>
            </a:xfrm>
            <a:custGeom>
              <a:avLst/>
              <a:gdLst>
                <a:gd name="T0" fmla="*/ 3 w 44"/>
                <a:gd name="T1" fmla="*/ 63 h 63"/>
                <a:gd name="T2" fmla="*/ 2 w 44"/>
                <a:gd name="T3" fmla="*/ 62 h 63"/>
                <a:gd name="T4" fmla="*/ 1 w 44"/>
                <a:gd name="T5" fmla="*/ 58 h 63"/>
                <a:gd name="T6" fmla="*/ 38 w 44"/>
                <a:gd name="T7" fmla="*/ 2 h 63"/>
                <a:gd name="T8" fmla="*/ 42 w 44"/>
                <a:gd name="T9" fmla="*/ 1 h 63"/>
                <a:gd name="T10" fmla="*/ 43 w 44"/>
                <a:gd name="T11" fmla="*/ 6 h 63"/>
                <a:gd name="T12" fmla="*/ 6 w 44"/>
                <a:gd name="T13" fmla="*/ 61 h 63"/>
                <a:gd name="T14" fmla="*/ 3 w 44"/>
                <a:gd name="T15" fmla="*/ 6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4" h="63">
                  <a:moveTo>
                    <a:pt x="3" y="63"/>
                  </a:moveTo>
                  <a:cubicBezTo>
                    <a:pt x="3" y="63"/>
                    <a:pt x="2" y="63"/>
                    <a:pt x="2" y="62"/>
                  </a:cubicBezTo>
                  <a:cubicBezTo>
                    <a:pt x="0" y="61"/>
                    <a:pt x="0" y="59"/>
                    <a:pt x="1" y="58"/>
                  </a:cubicBezTo>
                  <a:cubicBezTo>
                    <a:pt x="38" y="2"/>
                    <a:pt x="38" y="2"/>
                    <a:pt x="38" y="2"/>
                  </a:cubicBezTo>
                  <a:cubicBezTo>
                    <a:pt x="39" y="1"/>
                    <a:pt x="41" y="0"/>
                    <a:pt x="42" y="1"/>
                  </a:cubicBezTo>
                  <a:cubicBezTo>
                    <a:pt x="44" y="2"/>
                    <a:pt x="44" y="4"/>
                    <a:pt x="43" y="6"/>
                  </a:cubicBezTo>
                  <a:cubicBezTo>
                    <a:pt x="6" y="61"/>
                    <a:pt x="6" y="61"/>
                    <a:pt x="6" y="61"/>
                  </a:cubicBezTo>
                  <a:cubicBezTo>
                    <a:pt x="5" y="62"/>
                    <a:pt x="4" y="63"/>
                    <a:pt x="3" y="63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" name="Freeform 222"/>
            <p:cNvSpPr/>
            <p:nvPr/>
          </p:nvSpPr>
          <p:spPr bwMode="auto">
            <a:xfrm>
              <a:off x="5719" y="662"/>
              <a:ext cx="46" cy="35"/>
            </a:xfrm>
            <a:custGeom>
              <a:avLst/>
              <a:gdLst>
                <a:gd name="T0" fmla="*/ 23 w 27"/>
                <a:gd name="T1" fmla="*/ 20 h 20"/>
                <a:gd name="T2" fmla="*/ 21 w 27"/>
                <a:gd name="T3" fmla="*/ 20 h 20"/>
                <a:gd name="T4" fmla="*/ 2 w 27"/>
                <a:gd name="T5" fmla="*/ 7 h 20"/>
                <a:gd name="T6" fmla="*/ 1 w 27"/>
                <a:gd name="T7" fmla="*/ 2 h 20"/>
                <a:gd name="T8" fmla="*/ 5 w 27"/>
                <a:gd name="T9" fmla="*/ 1 h 20"/>
                <a:gd name="T10" fmla="*/ 25 w 27"/>
                <a:gd name="T11" fmla="*/ 14 h 20"/>
                <a:gd name="T12" fmla="*/ 26 w 27"/>
                <a:gd name="T13" fmla="*/ 19 h 20"/>
                <a:gd name="T14" fmla="*/ 23 w 27"/>
                <a:gd name="T15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" h="20">
                  <a:moveTo>
                    <a:pt x="23" y="20"/>
                  </a:moveTo>
                  <a:cubicBezTo>
                    <a:pt x="23" y="20"/>
                    <a:pt x="22" y="20"/>
                    <a:pt x="21" y="20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0" y="6"/>
                    <a:pt x="0" y="4"/>
                    <a:pt x="1" y="2"/>
                  </a:cubicBezTo>
                  <a:cubicBezTo>
                    <a:pt x="2" y="1"/>
                    <a:pt x="4" y="0"/>
                    <a:pt x="5" y="1"/>
                  </a:cubicBezTo>
                  <a:cubicBezTo>
                    <a:pt x="25" y="14"/>
                    <a:pt x="25" y="14"/>
                    <a:pt x="25" y="14"/>
                  </a:cubicBezTo>
                  <a:cubicBezTo>
                    <a:pt x="27" y="15"/>
                    <a:pt x="27" y="18"/>
                    <a:pt x="26" y="19"/>
                  </a:cubicBezTo>
                  <a:cubicBezTo>
                    <a:pt x="25" y="20"/>
                    <a:pt x="24" y="20"/>
                    <a:pt x="23" y="20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" name="Freeform 223"/>
            <p:cNvSpPr>
              <a:spLocks noEditPoints="1"/>
            </p:cNvSpPr>
            <p:nvPr/>
          </p:nvSpPr>
          <p:spPr bwMode="auto">
            <a:xfrm>
              <a:off x="5508" y="1306"/>
              <a:ext cx="259" cy="261"/>
            </a:xfrm>
            <a:custGeom>
              <a:avLst/>
              <a:gdLst>
                <a:gd name="T0" fmla="*/ 76 w 151"/>
                <a:gd name="T1" fmla="*/ 0 h 152"/>
                <a:gd name="T2" fmla="*/ 0 w 151"/>
                <a:gd name="T3" fmla="*/ 76 h 152"/>
                <a:gd name="T4" fmla="*/ 76 w 151"/>
                <a:gd name="T5" fmla="*/ 152 h 152"/>
                <a:gd name="T6" fmla="*/ 151 w 151"/>
                <a:gd name="T7" fmla="*/ 76 h 152"/>
                <a:gd name="T8" fmla="*/ 76 w 151"/>
                <a:gd name="T9" fmla="*/ 0 h 152"/>
                <a:gd name="T10" fmla="*/ 104 w 151"/>
                <a:gd name="T11" fmla="*/ 82 h 152"/>
                <a:gd name="T12" fmla="*/ 77 w 151"/>
                <a:gd name="T13" fmla="*/ 82 h 152"/>
                <a:gd name="T14" fmla="*/ 71 w 151"/>
                <a:gd name="T15" fmla="*/ 76 h 152"/>
                <a:gd name="T16" fmla="*/ 71 w 151"/>
                <a:gd name="T17" fmla="*/ 24 h 152"/>
                <a:gd name="T18" fmla="*/ 77 w 151"/>
                <a:gd name="T19" fmla="*/ 18 h 152"/>
                <a:gd name="T20" fmla="*/ 83 w 151"/>
                <a:gd name="T21" fmla="*/ 24 h 152"/>
                <a:gd name="T22" fmla="*/ 83 w 151"/>
                <a:gd name="T23" fmla="*/ 70 h 152"/>
                <a:gd name="T24" fmla="*/ 104 w 151"/>
                <a:gd name="T25" fmla="*/ 70 h 152"/>
                <a:gd name="T26" fmla="*/ 110 w 151"/>
                <a:gd name="T27" fmla="*/ 76 h 152"/>
                <a:gd name="T28" fmla="*/ 104 w 151"/>
                <a:gd name="T29" fmla="*/ 82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51" h="152">
                  <a:moveTo>
                    <a:pt x="76" y="0"/>
                  </a:moveTo>
                  <a:cubicBezTo>
                    <a:pt x="34" y="0"/>
                    <a:pt x="0" y="34"/>
                    <a:pt x="0" y="76"/>
                  </a:cubicBezTo>
                  <a:cubicBezTo>
                    <a:pt x="0" y="118"/>
                    <a:pt x="34" y="152"/>
                    <a:pt x="76" y="152"/>
                  </a:cubicBezTo>
                  <a:cubicBezTo>
                    <a:pt x="118" y="152"/>
                    <a:pt x="151" y="118"/>
                    <a:pt x="151" y="76"/>
                  </a:cubicBezTo>
                  <a:cubicBezTo>
                    <a:pt x="151" y="34"/>
                    <a:pt x="118" y="0"/>
                    <a:pt x="76" y="0"/>
                  </a:cubicBezTo>
                  <a:close/>
                  <a:moveTo>
                    <a:pt x="104" y="82"/>
                  </a:moveTo>
                  <a:cubicBezTo>
                    <a:pt x="77" y="82"/>
                    <a:pt x="77" y="82"/>
                    <a:pt x="77" y="82"/>
                  </a:cubicBezTo>
                  <a:cubicBezTo>
                    <a:pt x="73" y="82"/>
                    <a:pt x="71" y="79"/>
                    <a:pt x="71" y="76"/>
                  </a:cubicBezTo>
                  <a:cubicBezTo>
                    <a:pt x="71" y="24"/>
                    <a:pt x="71" y="24"/>
                    <a:pt x="71" y="24"/>
                  </a:cubicBezTo>
                  <a:cubicBezTo>
                    <a:pt x="71" y="21"/>
                    <a:pt x="73" y="18"/>
                    <a:pt x="77" y="18"/>
                  </a:cubicBezTo>
                  <a:cubicBezTo>
                    <a:pt x="80" y="18"/>
                    <a:pt x="83" y="21"/>
                    <a:pt x="83" y="24"/>
                  </a:cubicBezTo>
                  <a:cubicBezTo>
                    <a:pt x="83" y="70"/>
                    <a:pt x="83" y="70"/>
                    <a:pt x="83" y="70"/>
                  </a:cubicBezTo>
                  <a:cubicBezTo>
                    <a:pt x="104" y="70"/>
                    <a:pt x="104" y="70"/>
                    <a:pt x="104" y="70"/>
                  </a:cubicBezTo>
                  <a:cubicBezTo>
                    <a:pt x="107" y="70"/>
                    <a:pt x="110" y="72"/>
                    <a:pt x="110" y="76"/>
                  </a:cubicBezTo>
                  <a:cubicBezTo>
                    <a:pt x="110" y="79"/>
                    <a:pt x="107" y="82"/>
                    <a:pt x="104" y="82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" name="Freeform 224"/>
            <p:cNvSpPr/>
            <p:nvPr/>
          </p:nvSpPr>
          <p:spPr bwMode="auto">
            <a:xfrm>
              <a:off x="1147" y="1992"/>
              <a:ext cx="340" cy="340"/>
            </a:xfrm>
            <a:custGeom>
              <a:avLst/>
              <a:gdLst>
                <a:gd name="T0" fmla="*/ 192 w 198"/>
                <a:gd name="T1" fmla="*/ 186 h 198"/>
                <a:gd name="T2" fmla="*/ 17 w 198"/>
                <a:gd name="T3" fmla="*/ 186 h 198"/>
                <a:gd name="T4" fmla="*/ 17 w 198"/>
                <a:gd name="T5" fmla="*/ 62 h 198"/>
                <a:gd name="T6" fmla="*/ 154 w 198"/>
                <a:gd name="T7" fmla="*/ 62 h 198"/>
                <a:gd name="T8" fmla="*/ 160 w 198"/>
                <a:gd name="T9" fmla="*/ 56 h 198"/>
                <a:gd name="T10" fmla="*/ 154 w 198"/>
                <a:gd name="T11" fmla="*/ 50 h 198"/>
                <a:gd name="T12" fmla="*/ 17 w 198"/>
                <a:gd name="T13" fmla="*/ 50 h 198"/>
                <a:gd name="T14" fmla="*/ 17 w 198"/>
                <a:gd name="T15" fmla="*/ 6 h 198"/>
                <a:gd name="T16" fmla="*/ 11 w 198"/>
                <a:gd name="T17" fmla="*/ 0 h 198"/>
                <a:gd name="T18" fmla="*/ 5 w 198"/>
                <a:gd name="T19" fmla="*/ 6 h 198"/>
                <a:gd name="T20" fmla="*/ 5 w 198"/>
                <a:gd name="T21" fmla="*/ 50 h 198"/>
                <a:gd name="T22" fmla="*/ 0 w 198"/>
                <a:gd name="T23" fmla="*/ 56 h 198"/>
                <a:gd name="T24" fmla="*/ 5 w 198"/>
                <a:gd name="T25" fmla="*/ 62 h 198"/>
                <a:gd name="T26" fmla="*/ 5 w 198"/>
                <a:gd name="T27" fmla="*/ 186 h 198"/>
                <a:gd name="T28" fmla="*/ 0 w 198"/>
                <a:gd name="T29" fmla="*/ 192 h 198"/>
                <a:gd name="T30" fmla="*/ 6 w 198"/>
                <a:gd name="T31" fmla="*/ 198 h 198"/>
                <a:gd name="T32" fmla="*/ 192 w 198"/>
                <a:gd name="T33" fmla="*/ 198 h 198"/>
                <a:gd name="T34" fmla="*/ 198 w 198"/>
                <a:gd name="T35" fmla="*/ 192 h 198"/>
                <a:gd name="T36" fmla="*/ 192 w 198"/>
                <a:gd name="T37" fmla="*/ 186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98" h="198">
                  <a:moveTo>
                    <a:pt x="192" y="186"/>
                  </a:moveTo>
                  <a:cubicBezTo>
                    <a:pt x="17" y="186"/>
                    <a:pt x="17" y="186"/>
                    <a:pt x="17" y="186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54" y="62"/>
                    <a:pt x="154" y="62"/>
                    <a:pt x="154" y="62"/>
                  </a:cubicBezTo>
                  <a:cubicBezTo>
                    <a:pt x="157" y="62"/>
                    <a:pt x="160" y="59"/>
                    <a:pt x="160" y="56"/>
                  </a:cubicBezTo>
                  <a:cubicBezTo>
                    <a:pt x="160" y="52"/>
                    <a:pt x="157" y="50"/>
                    <a:pt x="154" y="50"/>
                  </a:cubicBezTo>
                  <a:cubicBezTo>
                    <a:pt x="17" y="50"/>
                    <a:pt x="17" y="50"/>
                    <a:pt x="17" y="50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7" y="3"/>
                    <a:pt x="14" y="0"/>
                    <a:pt x="11" y="0"/>
                  </a:cubicBezTo>
                  <a:cubicBezTo>
                    <a:pt x="8" y="0"/>
                    <a:pt x="5" y="3"/>
                    <a:pt x="5" y="6"/>
                  </a:cubicBezTo>
                  <a:cubicBezTo>
                    <a:pt x="5" y="50"/>
                    <a:pt x="5" y="50"/>
                    <a:pt x="5" y="50"/>
                  </a:cubicBezTo>
                  <a:cubicBezTo>
                    <a:pt x="2" y="50"/>
                    <a:pt x="0" y="53"/>
                    <a:pt x="0" y="56"/>
                  </a:cubicBezTo>
                  <a:cubicBezTo>
                    <a:pt x="0" y="59"/>
                    <a:pt x="2" y="61"/>
                    <a:pt x="5" y="62"/>
                  </a:cubicBezTo>
                  <a:cubicBezTo>
                    <a:pt x="5" y="186"/>
                    <a:pt x="5" y="186"/>
                    <a:pt x="5" y="186"/>
                  </a:cubicBezTo>
                  <a:cubicBezTo>
                    <a:pt x="2" y="186"/>
                    <a:pt x="0" y="189"/>
                    <a:pt x="0" y="192"/>
                  </a:cubicBezTo>
                  <a:cubicBezTo>
                    <a:pt x="0" y="195"/>
                    <a:pt x="2" y="198"/>
                    <a:pt x="6" y="198"/>
                  </a:cubicBezTo>
                  <a:cubicBezTo>
                    <a:pt x="192" y="198"/>
                    <a:pt x="192" y="198"/>
                    <a:pt x="192" y="198"/>
                  </a:cubicBezTo>
                  <a:cubicBezTo>
                    <a:pt x="195" y="198"/>
                    <a:pt x="198" y="195"/>
                    <a:pt x="198" y="192"/>
                  </a:cubicBezTo>
                  <a:cubicBezTo>
                    <a:pt x="198" y="189"/>
                    <a:pt x="195" y="186"/>
                    <a:pt x="192" y="186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" name="Freeform 225"/>
            <p:cNvSpPr/>
            <p:nvPr/>
          </p:nvSpPr>
          <p:spPr bwMode="auto">
            <a:xfrm>
              <a:off x="1245" y="2218"/>
              <a:ext cx="52" cy="112"/>
            </a:xfrm>
            <a:custGeom>
              <a:avLst/>
              <a:gdLst>
                <a:gd name="T0" fmla="*/ 6 w 30"/>
                <a:gd name="T1" fmla="*/ 65 h 65"/>
                <a:gd name="T2" fmla="*/ 5 w 30"/>
                <a:gd name="T3" fmla="*/ 64 h 65"/>
                <a:gd name="T4" fmla="*/ 1 w 30"/>
                <a:gd name="T5" fmla="*/ 57 h 65"/>
                <a:gd name="T6" fmla="*/ 17 w 30"/>
                <a:gd name="T7" fmla="*/ 5 h 65"/>
                <a:gd name="T8" fmla="*/ 25 w 30"/>
                <a:gd name="T9" fmla="*/ 1 h 65"/>
                <a:gd name="T10" fmla="*/ 29 w 30"/>
                <a:gd name="T11" fmla="*/ 9 h 65"/>
                <a:gd name="T12" fmla="*/ 12 w 30"/>
                <a:gd name="T13" fmla="*/ 60 h 65"/>
                <a:gd name="T14" fmla="*/ 6 w 30"/>
                <a:gd name="T15" fmla="*/ 65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" h="65">
                  <a:moveTo>
                    <a:pt x="6" y="65"/>
                  </a:moveTo>
                  <a:cubicBezTo>
                    <a:pt x="6" y="65"/>
                    <a:pt x="5" y="65"/>
                    <a:pt x="5" y="64"/>
                  </a:cubicBezTo>
                  <a:cubicBezTo>
                    <a:pt x="1" y="63"/>
                    <a:pt x="0" y="60"/>
                    <a:pt x="1" y="57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8" y="2"/>
                    <a:pt x="22" y="0"/>
                    <a:pt x="25" y="1"/>
                  </a:cubicBezTo>
                  <a:cubicBezTo>
                    <a:pt x="28" y="2"/>
                    <a:pt x="30" y="6"/>
                    <a:pt x="29" y="9"/>
                  </a:cubicBezTo>
                  <a:cubicBezTo>
                    <a:pt x="12" y="60"/>
                    <a:pt x="12" y="60"/>
                    <a:pt x="12" y="60"/>
                  </a:cubicBezTo>
                  <a:cubicBezTo>
                    <a:pt x="11" y="63"/>
                    <a:pt x="9" y="65"/>
                    <a:pt x="6" y="65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" name="Freeform 226"/>
            <p:cNvSpPr/>
            <p:nvPr/>
          </p:nvSpPr>
          <p:spPr bwMode="auto">
            <a:xfrm>
              <a:off x="1410" y="2218"/>
              <a:ext cx="51" cy="112"/>
            </a:xfrm>
            <a:custGeom>
              <a:avLst/>
              <a:gdLst>
                <a:gd name="T0" fmla="*/ 23 w 30"/>
                <a:gd name="T1" fmla="*/ 65 h 65"/>
                <a:gd name="T2" fmla="*/ 17 w 30"/>
                <a:gd name="T3" fmla="*/ 60 h 65"/>
                <a:gd name="T4" fmla="*/ 1 w 30"/>
                <a:gd name="T5" fmla="*/ 9 h 65"/>
                <a:gd name="T6" fmla="*/ 5 w 30"/>
                <a:gd name="T7" fmla="*/ 1 h 65"/>
                <a:gd name="T8" fmla="*/ 12 w 30"/>
                <a:gd name="T9" fmla="*/ 5 h 65"/>
                <a:gd name="T10" fmla="*/ 29 w 30"/>
                <a:gd name="T11" fmla="*/ 57 h 65"/>
                <a:gd name="T12" fmla="*/ 25 w 30"/>
                <a:gd name="T13" fmla="*/ 64 h 65"/>
                <a:gd name="T14" fmla="*/ 23 w 30"/>
                <a:gd name="T15" fmla="*/ 65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" h="65">
                  <a:moveTo>
                    <a:pt x="23" y="65"/>
                  </a:moveTo>
                  <a:cubicBezTo>
                    <a:pt x="20" y="65"/>
                    <a:pt x="18" y="63"/>
                    <a:pt x="17" y="60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0" y="6"/>
                    <a:pt x="1" y="2"/>
                    <a:pt x="5" y="1"/>
                  </a:cubicBezTo>
                  <a:cubicBezTo>
                    <a:pt x="8" y="0"/>
                    <a:pt x="11" y="2"/>
                    <a:pt x="12" y="5"/>
                  </a:cubicBezTo>
                  <a:cubicBezTo>
                    <a:pt x="29" y="57"/>
                    <a:pt x="29" y="57"/>
                    <a:pt x="29" y="57"/>
                  </a:cubicBezTo>
                  <a:cubicBezTo>
                    <a:pt x="30" y="60"/>
                    <a:pt x="28" y="63"/>
                    <a:pt x="25" y="64"/>
                  </a:cubicBezTo>
                  <a:cubicBezTo>
                    <a:pt x="24" y="65"/>
                    <a:pt x="24" y="65"/>
                    <a:pt x="23" y="65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" name="Freeform 227"/>
            <p:cNvSpPr/>
            <p:nvPr/>
          </p:nvSpPr>
          <p:spPr bwMode="auto">
            <a:xfrm>
              <a:off x="1250" y="2146"/>
              <a:ext cx="205" cy="88"/>
            </a:xfrm>
            <a:custGeom>
              <a:avLst/>
              <a:gdLst>
                <a:gd name="T0" fmla="*/ 113 w 119"/>
                <a:gd name="T1" fmla="*/ 29 h 51"/>
                <a:gd name="T2" fmla="*/ 91 w 119"/>
                <a:gd name="T3" fmla="*/ 0 h 51"/>
                <a:gd name="T4" fmla="*/ 29 w 119"/>
                <a:gd name="T5" fmla="*/ 0 h 51"/>
                <a:gd name="T6" fmla="*/ 6 w 119"/>
                <a:gd name="T7" fmla="*/ 29 h 51"/>
                <a:gd name="T8" fmla="*/ 3 w 119"/>
                <a:gd name="T9" fmla="*/ 45 h 51"/>
                <a:gd name="T10" fmla="*/ 14 w 119"/>
                <a:gd name="T11" fmla="*/ 51 h 51"/>
                <a:gd name="T12" fmla="*/ 105 w 119"/>
                <a:gd name="T13" fmla="*/ 51 h 51"/>
                <a:gd name="T14" fmla="*/ 117 w 119"/>
                <a:gd name="T15" fmla="*/ 45 h 51"/>
                <a:gd name="T16" fmla="*/ 113 w 119"/>
                <a:gd name="T17" fmla="*/ 29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9" h="51">
                  <a:moveTo>
                    <a:pt x="113" y="29"/>
                  </a:moveTo>
                  <a:cubicBezTo>
                    <a:pt x="91" y="0"/>
                    <a:pt x="91" y="0"/>
                    <a:pt x="91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2" y="34"/>
                    <a:pt x="0" y="40"/>
                    <a:pt x="3" y="45"/>
                  </a:cubicBezTo>
                  <a:cubicBezTo>
                    <a:pt x="4" y="47"/>
                    <a:pt x="7" y="51"/>
                    <a:pt x="14" y="51"/>
                  </a:cubicBezTo>
                  <a:cubicBezTo>
                    <a:pt x="105" y="51"/>
                    <a:pt x="105" y="51"/>
                    <a:pt x="105" y="51"/>
                  </a:cubicBezTo>
                  <a:cubicBezTo>
                    <a:pt x="113" y="51"/>
                    <a:pt x="116" y="47"/>
                    <a:pt x="117" y="45"/>
                  </a:cubicBezTo>
                  <a:cubicBezTo>
                    <a:pt x="119" y="40"/>
                    <a:pt x="118" y="34"/>
                    <a:pt x="113" y="29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0" name="Freeform 228"/>
            <p:cNvSpPr/>
            <p:nvPr/>
          </p:nvSpPr>
          <p:spPr bwMode="auto">
            <a:xfrm>
              <a:off x="1310" y="2038"/>
              <a:ext cx="86" cy="94"/>
            </a:xfrm>
            <a:custGeom>
              <a:avLst/>
              <a:gdLst>
                <a:gd name="T0" fmla="*/ 11 w 86"/>
                <a:gd name="T1" fmla="*/ 81 h 94"/>
                <a:gd name="T2" fmla="*/ 0 w 86"/>
                <a:gd name="T3" fmla="*/ 94 h 94"/>
                <a:gd name="T4" fmla="*/ 86 w 86"/>
                <a:gd name="T5" fmla="*/ 94 h 94"/>
                <a:gd name="T6" fmla="*/ 74 w 86"/>
                <a:gd name="T7" fmla="*/ 81 h 94"/>
                <a:gd name="T8" fmla="*/ 74 w 86"/>
                <a:gd name="T9" fmla="*/ 0 h 94"/>
                <a:gd name="T10" fmla="*/ 11 w 86"/>
                <a:gd name="T11" fmla="*/ 0 h 94"/>
                <a:gd name="T12" fmla="*/ 11 w 86"/>
                <a:gd name="T13" fmla="*/ 81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6" h="94">
                  <a:moveTo>
                    <a:pt x="11" y="81"/>
                  </a:moveTo>
                  <a:lnTo>
                    <a:pt x="0" y="94"/>
                  </a:lnTo>
                  <a:lnTo>
                    <a:pt x="86" y="94"/>
                  </a:lnTo>
                  <a:lnTo>
                    <a:pt x="74" y="81"/>
                  </a:lnTo>
                  <a:lnTo>
                    <a:pt x="74" y="0"/>
                  </a:lnTo>
                  <a:lnTo>
                    <a:pt x="11" y="0"/>
                  </a:lnTo>
                  <a:lnTo>
                    <a:pt x="11" y="8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1" name="Freeform 229"/>
            <p:cNvSpPr/>
            <p:nvPr/>
          </p:nvSpPr>
          <p:spPr bwMode="auto">
            <a:xfrm>
              <a:off x="1307" y="2021"/>
              <a:ext cx="93" cy="14"/>
            </a:xfrm>
            <a:custGeom>
              <a:avLst/>
              <a:gdLst>
                <a:gd name="T0" fmla="*/ 50 w 54"/>
                <a:gd name="T1" fmla="*/ 0 h 8"/>
                <a:gd name="T2" fmla="*/ 41 w 54"/>
                <a:gd name="T3" fmla="*/ 0 h 8"/>
                <a:gd name="T4" fmla="*/ 12 w 54"/>
                <a:gd name="T5" fmla="*/ 0 h 8"/>
                <a:gd name="T6" fmla="*/ 4 w 54"/>
                <a:gd name="T7" fmla="*/ 0 h 8"/>
                <a:gd name="T8" fmla="*/ 0 w 54"/>
                <a:gd name="T9" fmla="*/ 4 h 8"/>
                <a:gd name="T10" fmla="*/ 4 w 54"/>
                <a:gd name="T11" fmla="*/ 8 h 8"/>
                <a:gd name="T12" fmla="*/ 8 w 54"/>
                <a:gd name="T13" fmla="*/ 8 h 8"/>
                <a:gd name="T14" fmla="*/ 45 w 54"/>
                <a:gd name="T15" fmla="*/ 8 h 8"/>
                <a:gd name="T16" fmla="*/ 50 w 54"/>
                <a:gd name="T17" fmla="*/ 8 h 8"/>
                <a:gd name="T18" fmla="*/ 54 w 54"/>
                <a:gd name="T19" fmla="*/ 4 h 8"/>
                <a:gd name="T20" fmla="*/ 50 w 54"/>
                <a:gd name="T2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4" h="8">
                  <a:moveTo>
                    <a:pt x="50" y="0"/>
                  </a:moveTo>
                  <a:cubicBezTo>
                    <a:pt x="41" y="0"/>
                    <a:pt x="41" y="0"/>
                    <a:pt x="41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6"/>
                    <a:pt x="2" y="8"/>
                    <a:pt x="4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45" y="8"/>
                    <a:pt x="45" y="8"/>
                    <a:pt x="45" y="8"/>
                  </a:cubicBezTo>
                  <a:cubicBezTo>
                    <a:pt x="50" y="8"/>
                    <a:pt x="50" y="8"/>
                    <a:pt x="50" y="8"/>
                  </a:cubicBezTo>
                  <a:cubicBezTo>
                    <a:pt x="52" y="8"/>
                    <a:pt x="54" y="6"/>
                    <a:pt x="54" y="4"/>
                  </a:cubicBezTo>
                  <a:cubicBezTo>
                    <a:pt x="54" y="2"/>
                    <a:pt x="52" y="0"/>
                    <a:pt x="50" y="0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2" name="Freeform 230"/>
            <p:cNvSpPr>
              <a:spLocks noEditPoints="1"/>
            </p:cNvSpPr>
            <p:nvPr/>
          </p:nvSpPr>
          <p:spPr bwMode="auto">
            <a:xfrm>
              <a:off x="3310" y="2045"/>
              <a:ext cx="296" cy="246"/>
            </a:xfrm>
            <a:custGeom>
              <a:avLst/>
              <a:gdLst>
                <a:gd name="T0" fmla="*/ 170 w 172"/>
                <a:gd name="T1" fmla="*/ 49 h 143"/>
                <a:gd name="T2" fmla="*/ 167 w 172"/>
                <a:gd name="T3" fmla="*/ 50 h 143"/>
                <a:gd name="T4" fmla="*/ 165 w 172"/>
                <a:gd name="T5" fmla="*/ 49 h 143"/>
                <a:gd name="T6" fmla="*/ 147 w 172"/>
                <a:gd name="T7" fmla="*/ 82 h 143"/>
                <a:gd name="T8" fmla="*/ 143 w 172"/>
                <a:gd name="T9" fmla="*/ 85 h 143"/>
                <a:gd name="T10" fmla="*/ 134 w 172"/>
                <a:gd name="T11" fmla="*/ 84 h 143"/>
                <a:gd name="T12" fmla="*/ 108 w 172"/>
                <a:gd name="T13" fmla="*/ 89 h 143"/>
                <a:gd name="T14" fmla="*/ 106 w 172"/>
                <a:gd name="T15" fmla="*/ 99 h 143"/>
                <a:gd name="T16" fmla="*/ 97 w 172"/>
                <a:gd name="T17" fmla="*/ 102 h 143"/>
                <a:gd name="T18" fmla="*/ 90 w 172"/>
                <a:gd name="T19" fmla="*/ 99 h 143"/>
                <a:gd name="T20" fmla="*/ 88 w 172"/>
                <a:gd name="T21" fmla="*/ 98 h 143"/>
                <a:gd name="T22" fmla="*/ 84 w 172"/>
                <a:gd name="T23" fmla="*/ 90 h 143"/>
                <a:gd name="T24" fmla="*/ 87 w 172"/>
                <a:gd name="T25" fmla="*/ 82 h 143"/>
                <a:gd name="T26" fmla="*/ 97 w 172"/>
                <a:gd name="T27" fmla="*/ 79 h 143"/>
                <a:gd name="T28" fmla="*/ 100 w 172"/>
                <a:gd name="T29" fmla="*/ 45 h 143"/>
                <a:gd name="T30" fmla="*/ 102 w 172"/>
                <a:gd name="T31" fmla="*/ 41 h 143"/>
                <a:gd name="T32" fmla="*/ 135 w 172"/>
                <a:gd name="T33" fmla="*/ 22 h 143"/>
                <a:gd name="T34" fmla="*/ 134 w 172"/>
                <a:gd name="T35" fmla="*/ 20 h 143"/>
                <a:gd name="T36" fmla="*/ 135 w 172"/>
                <a:gd name="T37" fmla="*/ 17 h 143"/>
                <a:gd name="T38" fmla="*/ 152 w 172"/>
                <a:gd name="T39" fmla="*/ 0 h 143"/>
                <a:gd name="T40" fmla="*/ 20 w 172"/>
                <a:gd name="T41" fmla="*/ 0 h 143"/>
                <a:gd name="T42" fmla="*/ 0 w 172"/>
                <a:gd name="T43" fmla="*/ 19 h 143"/>
                <a:gd name="T44" fmla="*/ 0 w 172"/>
                <a:gd name="T45" fmla="*/ 124 h 143"/>
                <a:gd name="T46" fmla="*/ 20 w 172"/>
                <a:gd name="T47" fmla="*/ 143 h 143"/>
                <a:gd name="T48" fmla="*/ 153 w 172"/>
                <a:gd name="T49" fmla="*/ 143 h 143"/>
                <a:gd name="T50" fmla="*/ 172 w 172"/>
                <a:gd name="T51" fmla="*/ 124 h 143"/>
                <a:gd name="T52" fmla="*/ 172 w 172"/>
                <a:gd name="T53" fmla="*/ 46 h 143"/>
                <a:gd name="T54" fmla="*/ 170 w 172"/>
                <a:gd name="T55" fmla="*/ 49 h 143"/>
                <a:gd name="T56" fmla="*/ 29 w 172"/>
                <a:gd name="T57" fmla="*/ 24 h 143"/>
                <a:gd name="T58" fmla="*/ 102 w 172"/>
                <a:gd name="T59" fmla="*/ 24 h 143"/>
                <a:gd name="T60" fmla="*/ 106 w 172"/>
                <a:gd name="T61" fmla="*/ 28 h 143"/>
                <a:gd name="T62" fmla="*/ 102 w 172"/>
                <a:gd name="T63" fmla="*/ 32 h 143"/>
                <a:gd name="T64" fmla="*/ 29 w 172"/>
                <a:gd name="T65" fmla="*/ 32 h 143"/>
                <a:gd name="T66" fmla="*/ 25 w 172"/>
                <a:gd name="T67" fmla="*/ 28 h 143"/>
                <a:gd name="T68" fmla="*/ 29 w 172"/>
                <a:gd name="T69" fmla="*/ 24 h 143"/>
                <a:gd name="T70" fmla="*/ 29 w 172"/>
                <a:gd name="T71" fmla="*/ 47 h 143"/>
                <a:gd name="T72" fmla="*/ 90 w 172"/>
                <a:gd name="T73" fmla="*/ 47 h 143"/>
                <a:gd name="T74" fmla="*/ 94 w 172"/>
                <a:gd name="T75" fmla="*/ 51 h 143"/>
                <a:gd name="T76" fmla="*/ 90 w 172"/>
                <a:gd name="T77" fmla="*/ 55 h 143"/>
                <a:gd name="T78" fmla="*/ 29 w 172"/>
                <a:gd name="T79" fmla="*/ 55 h 143"/>
                <a:gd name="T80" fmla="*/ 25 w 172"/>
                <a:gd name="T81" fmla="*/ 51 h 143"/>
                <a:gd name="T82" fmla="*/ 29 w 172"/>
                <a:gd name="T83" fmla="*/ 47 h 143"/>
                <a:gd name="T84" fmla="*/ 29 w 172"/>
                <a:gd name="T85" fmla="*/ 69 h 143"/>
                <a:gd name="T86" fmla="*/ 90 w 172"/>
                <a:gd name="T87" fmla="*/ 69 h 143"/>
                <a:gd name="T88" fmla="*/ 94 w 172"/>
                <a:gd name="T89" fmla="*/ 73 h 143"/>
                <a:gd name="T90" fmla="*/ 90 w 172"/>
                <a:gd name="T91" fmla="*/ 77 h 143"/>
                <a:gd name="T92" fmla="*/ 29 w 172"/>
                <a:gd name="T93" fmla="*/ 77 h 143"/>
                <a:gd name="T94" fmla="*/ 25 w 172"/>
                <a:gd name="T95" fmla="*/ 73 h 143"/>
                <a:gd name="T96" fmla="*/ 29 w 172"/>
                <a:gd name="T97" fmla="*/ 69 h 143"/>
                <a:gd name="T98" fmla="*/ 29 w 172"/>
                <a:gd name="T99" fmla="*/ 92 h 143"/>
                <a:gd name="T100" fmla="*/ 76 w 172"/>
                <a:gd name="T101" fmla="*/ 92 h 143"/>
                <a:gd name="T102" fmla="*/ 80 w 172"/>
                <a:gd name="T103" fmla="*/ 96 h 143"/>
                <a:gd name="T104" fmla="*/ 76 w 172"/>
                <a:gd name="T105" fmla="*/ 100 h 143"/>
                <a:gd name="T106" fmla="*/ 29 w 172"/>
                <a:gd name="T107" fmla="*/ 100 h 143"/>
                <a:gd name="T108" fmla="*/ 25 w 172"/>
                <a:gd name="T109" fmla="*/ 96 h 143"/>
                <a:gd name="T110" fmla="*/ 29 w 172"/>
                <a:gd name="T111" fmla="*/ 92 h 143"/>
                <a:gd name="T112" fmla="*/ 143 w 172"/>
                <a:gd name="T113" fmla="*/ 123 h 143"/>
                <a:gd name="T114" fmla="*/ 29 w 172"/>
                <a:gd name="T115" fmla="*/ 123 h 143"/>
                <a:gd name="T116" fmla="*/ 25 w 172"/>
                <a:gd name="T117" fmla="*/ 119 h 143"/>
                <a:gd name="T118" fmla="*/ 29 w 172"/>
                <a:gd name="T119" fmla="*/ 115 h 143"/>
                <a:gd name="T120" fmla="*/ 143 w 172"/>
                <a:gd name="T121" fmla="*/ 115 h 143"/>
                <a:gd name="T122" fmla="*/ 147 w 172"/>
                <a:gd name="T123" fmla="*/ 119 h 143"/>
                <a:gd name="T124" fmla="*/ 143 w 172"/>
                <a:gd name="T125" fmla="*/ 123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72" h="143">
                  <a:moveTo>
                    <a:pt x="170" y="49"/>
                  </a:moveTo>
                  <a:cubicBezTo>
                    <a:pt x="169" y="50"/>
                    <a:pt x="168" y="50"/>
                    <a:pt x="167" y="50"/>
                  </a:cubicBezTo>
                  <a:cubicBezTo>
                    <a:pt x="166" y="50"/>
                    <a:pt x="165" y="50"/>
                    <a:pt x="165" y="49"/>
                  </a:cubicBezTo>
                  <a:cubicBezTo>
                    <a:pt x="159" y="61"/>
                    <a:pt x="148" y="81"/>
                    <a:pt x="147" y="82"/>
                  </a:cubicBezTo>
                  <a:cubicBezTo>
                    <a:pt x="147" y="84"/>
                    <a:pt x="145" y="85"/>
                    <a:pt x="143" y="85"/>
                  </a:cubicBezTo>
                  <a:cubicBezTo>
                    <a:pt x="140" y="84"/>
                    <a:pt x="137" y="84"/>
                    <a:pt x="134" y="84"/>
                  </a:cubicBezTo>
                  <a:cubicBezTo>
                    <a:pt x="123" y="84"/>
                    <a:pt x="114" y="87"/>
                    <a:pt x="108" y="89"/>
                  </a:cubicBezTo>
                  <a:cubicBezTo>
                    <a:pt x="109" y="93"/>
                    <a:pt x="108" y="96"/>
                    <a:pt x="106" y="99"/>
                  </a:cubicBezTo>
                  <a:cubicBezTo>
                    <a:pt x="103" y="101"/>
                    <a:pt x="101" y="102"/>
                    <a:pt x="97" y="102"/>
                  </a:cubicBezTo>
                  <a:cubicBezTo>
                    <a:pt x="95" y="102"/>
                    <a:pt x="92" y="101"/>
                    <a:pt x="90" y="99"/>
                  </a:cubicBezTo>
                  <a:cubicBezTo>
                    <a:pt x="88" y="98"/>
                    <a:pt x="88" y="98"/>
                    <a:pt x="88" y="98"/>
                  </a:cubicBezTo>
                  <a:cubicBezTo>
                    <a:pt x="86" y="96"/>
                    <a:pt x="84" y="93"/>
                    <a:pt x="84" y="90"/>
                  </a:cubicBezTo>
                  <a:cubicBezTo>
                    <a:pt x="84" y="87"/>
                    <a:pt x="85" y="84"/>
                    <a:pt x="87" y="82"/>
                  </a:cubicBezTo>
                  <a:cubicBezTo>
                    <a:pt x="90" y="79"/>
                    <a:pt x="94" y="78"/>
                    <a:pt x="97" y="79"/>
                  </a:cubicBezTo>
                  <a:cubicBezTo>
                    <a:pt x="100" y="72"/>
                    <a:pt x="103" y="60"/>
                    <a:pt x="100" y="45"/>
                  </a:cubicBezTo>
                  <a:cubicBezTo>
                    <a:pt x="99" y="43"/>
                    <a:pt x="100" y="42"/>
                    <a:pt x="102" y="41"/>
                  </a:cubicBezTo>
                  <a:cubicBezTo>
                    <a:pt x="103" y="40"/>
                    <a:pt x="123" y="29"/>
                    <a:pt x="135" y="22"/>
                  </a:cubicBezTo>
                  <a:cubicBezTo>
                    <a:pt x="135" y="22"/>
                    <a:pt x="134" y="21"/>
                    <a:pt x="134" y="20"/>
                  </a:cubicBezTo>
                  <a:cubicBezTo>
                    <a:pt x="134" y="19"/>
                    <a:pt x="135" y="18"/>
                    <a:pt x="135" y="17"/>
                  </a:cubicBezTo>
                  <a:cubicBezTo>
                    <a:pt x="152" y="0"/>
                    <a:pt x="152" y="0"/>
                    <a:pt x="152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9" y="0"/>
                    <a:pt x="0" y="9"/>
                    <a:pt x="0" y="19"/>
                  </a:cubicBezTo>
                  <a:cubicBezTo>
                    <a:pt x="0" y="124"/>
                    <a:pt x="0" y="124"/>
                    <a:pt x="0" y="124"/>
                  </a:cubicBezTo>
                  <a:cubicBezTo>
                    <a:pt x="0" y="135"/>
                    <a:pt x="9" y="143"/>
                    <a:pt x="20" y="143"/>
                  </a:cubicBezTo>
                  <a:cubicBezTo>
                    <a:pt x="153" y="143"/>
                    <a:pt x="153" y="143"/>
                    <a:pt x="153" y="143"/>
                  </a:cubicBezTo>
                  <a:cubicBezTo>
                    <a:pt x="163" y="143"/>
                    <a:pt x="172" y="135"/>
                    <a:pt x="172" y="124"/>
                  </a:cubicBezTo>
                  <a:cubicBezTo>
                    <a:pt x="172" y="46"/>
                    <a:pt x="172" y="46"/>
                    <a:pt x="172" y="46"/>
                  </a:cubicBezTo>
                  <a:lnTo>
                    <a:pt x="170" y="49"/>
                  </a:lnTo>
                  <a:close/>
                  <a:moveTo>
                    <a:pt x="29" y="24"/>
                  </a:moveTo>
                  <a:cubicBezTo>
                    <a:pt x="102" y="24"/>
                    <a:pt x="102" y="24"/>
                    <a:pt x="102" y="24"/>
                  </a:cubicBezTo>
                  <a:cubicBezTo>
                    <a:pt x="104" y="24"/>
                    <a:pt x="106" y="26"/>
                    <a:pt x="106" y="28"/>
                  </a:cubicBezTo>
                  <a:cubicBezTo>
                    <a:pt x="106" y="30"/>
                    <a:pt x="104" y="32"/>
                    <a:pt x="102" y="32"/>
                  </a:cubicBezTo>
                  <a:cubicBezTo>
                    <a:pt x="29" y="32"/>
                    <a:pt x="29" y="32"/>
                    <a:pt x="29" y="32"/>
                  </a:cubicBezTo>
                  <a:cubicBezTo>
                    <a:pt x="26" y="32"/>
                    <a:pt x="25" y="30"/>
                    <a:pt x="25" y="28"/>
                  </a:cubicBezTo>
                  <a:cubicBezTo>
                    <a:pt x="25" y="26"/>
                    <a:pt x="26" y="24"/>
                    <a:pt x="29" y="24"/>
                  </a:cubicBezTo>
                  <a:close/>
                  <a:moveTo>
                    <a:pt x="29" y="47"/>
                  </a:moveTo>
                  <a:cubicBezTo>
                    <a:pt x="90" y="47"/>
                    <a:pt x="90" y="47"/>
                    <a:pt x="90" y="47"/>
                  </a:cubicBezTo>
                  <a:cubicBezTo>
                    <a:pt x="92" y="47"/>
                    <a:pt x="94" y="49"/>
                    <a:pt x="94" y="51"/>
                  </a:cubicBezTo>
                  <a:cubicBezTo>
                    <a:pt x="94" y="53"/>
                    <a:pt x="92" y="55"/>
                    <a:pt x="90" y="55"/>
                  </a:cubicBezTo>
                  <a:cubicBezTo>
                    <a:pt x="29" y="55"/>
                    <a:pt x="29" y="55"/>
                    <a:pt x="29" y="55"/>
                  </a:cubicBezTo>
                  <a:cubicBezTo>
                    <a:pt x="26" y="55"/>
                    <a:pt x="25" y="53"/>
                    <a:pt x="25" y="51"/>
                  </a:cubicBezTo>
                  <a:cubicBezTo>
                    <a:pt x="25" y="49"/>
                    <a:pt x="26" y="47"/>
                    <a:pt x="29" y="47"/>
                  </a:cubicBezTo>
                  <a:close/>
                  <a:moveTo>
                    <a:pt x="29" y="69"/>
                  </a:moveTo>
                  <a:cubicBezTo>
                    <a:pt x="90" y="69"/>
                    <a:pt x="90" y="69"/>
                    <a:pt x="90" y="69"/>
                  </a:cubicBezTo>
                  <a:cubicBezTo>
                    <a:pt x="92" y="69"/>
                    <a:pt x="94" y="71"/>
                    <a:pt x="94" y="73"/>
                  </a:cubicBezTo>
                  <a:cubicBezTo>
                    <a:pt x="94" y="76"/>
                    <a:pt x="92" y="77"/>
                    <a:pt x="90" y="77"/>
                  </a:cubicBezTo>
                  <a:cubicBezTo>
                    <a:pt x="29" y="77"/>
                    <a:pt x="29" y="77"/>
                    <a:pt x="29" y="77"/>
                  </a:cubicBezTo>
                  <a:cubicBezTo>
                    <a:pt x="26" y="77"/>
                    <a:pt x="25" y="76"/>
                    <a:pt x="25" y="73"/>
                  </a:cubicBezTo>
                  <a:cubicBezTo>
                    <a:pt x="25" y="71"/>
                    <a:pt x="26" y="69"/>
                    <a:pt x="29" y="69"/>
                  </a:cubicBezTo>
                  <a:close/>
                  <a:moveTo>
                    <a:pt x="29" y="92"/>
                  </a:moveTo>
                  <a:cubicBezTo>
                    <a:pt x="76" y="92"/>
                    <a:pt x="76" y="92"/>
                    <a:pt x="76" y="92"/>
                  </a:cubicBezTo>
                  <a:cubicBezTo>
                    <a:pt x="78" y="92"/>
                    <a:pt x="80" y="94"/>
                    <a:pt x="80" y="96"/>
                  </a:cubicBezTo>
                  <a:cubicBezTo>
                    <a:pt x="80" y="98"/>
                    <a:pt x="78" y="100"/>
                    <a:pt x="76" y="100"/>
                  </a:cubicBezTo>
                  <a:cubicBezTo>
                    <a:pt x="29" y="100"/>
                    <a:pt x="29" y="100"/>
                    <a:pt x="29" y="100"/>
                  </a:cubicBezTo>
                  <a:cubicBezTo>
                    <a:pt x="26" y="100"/>
                    <a:pt x="25" y="98"/>
                    <a:pt x="25" y="96"/>
                  </a:cubicBezTo>
                  <a:cubicBezTo>
                    <a:pt x="25" y="94"/>
                    <a:pt x="26" y="92"/>
                    <a:pt x="29" y="92"/>
                  </a:cubicBezTo>
                  <a:close/>
                  <a:moveTo>
                    <a:pt x="143" y="123"/>
                  </a:moveTo>
                  <a:cubicBezTo>
                    <a:pt x="29" y="123"/>
                    <a:pt x="29" y="123"/>
                    <a:pt x="29" y="123"/>
                  </a:cubicBezTo>
                  <a:cubicBezTo>
                    <a:pt x="26" y="123"/>
                    <a:pt x="25" y="121"/>
                    <a:pt x="25" y="119"/>
                  </a:cubicBezTo>
                  <a:cubicBezTo>
                    <a:pt x="25" y="116"/>
                    <a:pt x="26" y="115"/>
                    <a:pt x="29" y="115"/>
                  </a:cubicBezTo>
                  <a:cubicBezTo>
                    <a:pt x="143" y="115"/>
                    <a:pt x="143" y="115"/>
                    <a:pt x="143" y="115"/>
                  </a:cubicBezTo>
                  <a:cubicBezTo>
                    <a:pt x="145" y="115"/>
                    <a:pt x="147" y="116"/>
                    <a:pt x="147" y="119"/>
                  </a:cubicBezTo>
                  <a:cubicBezTo>
                    <a:pt x="147" y="121"/>
                    <a:pt x="145" y="123"/>
                    <a:pt x="143" y="123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" name="Freeform 231"/>
            <p:cNvSpPr/>
            <p:nvPr/>
          </p:nvSpPr>
          <p:spPr bwMode="auto">
            <a:xfrm>
              <a:off x="2588" y="2718"/>
              <a:ext cx="139" cy="134"/>
            </a:xfrm>
            <a:custGeom>
              <a:avLst/>
              <a:gdLst>
                <a:gd name="T0" fmla="*/ 59 w 81"/>
                <a:gd name="T1" fmla="*/ 77 h 78"/>
                <a:gd name="T2" fmla="*/ 62 w 81"/>
                <a:gd name="T3" fmla="*/ 78 h 78"/>
                <a:gd name="T4" fmla="*/ 74 w 81"/>
                <a:gd name="T5" fmla="*/ 57 h 78"/>
                <a:gd name="T6" fmla="*/ 81 w 81"/>
                <a:gd name="T7" fmla="*/ 53 h 78"/>
                <a:gd name="T8" fmla="*/ 52 w 81"/>
                <a:gd name="T9" fmla="*/ 4 h 78"/>
                <a:gd name="T10" fmla="*/ 48 w 81"/>
                <a:gd name="T11" fmla="*/ 0 h 78"/>
                <a:gd name="T12" fmla="*/ 1 w 81"/>
                <a:gd name="T13" fmla="*/ 40 h 78"/>
                <a:gd name="T14" fmla="*/ 3 w 81"/>
                <a:gd name="T15" fmla="*/ 45 h 78"/>
                <a:gd name="T16" fmla="*/ 52 w 81"/>
                <a:gd name="T17" fmla="*/ 78 h 78"/>
                <a:gd name="T18" fmla="*/ 59 w 81"/>
                <a:gd name="T19" fmla="*/ 77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1" h="78">
                  <a:moveTo>
                    <a:pt x="59" y="77"/>
                  </a:moveTo>
                  <a:cubicBezTo>
                    <a:pt x="60" y="77"/>
                    <a:pt x="61" y="78"/>
                    <a:pt x="62" y="78"/>
                  </a:cubicBezTo>
                  <a:cubicBezTo>
                    <a:pt x="65" y="71"/>
                    <a:pt x="68" y="63"/>
                    <a:pt x="74" y="57"/>
                  </a:cubicBezTo>
                  <a:cubicBezTo>
                    <a:pt x="76" y="56"/>
                    <a:pt x="78" y="54"/>
                    <a:pt x="81" y="53"/>
                  </a:cubicBezTo>
                  <a:cubicBezTo>
                    <a:pt x="55" y="26"/>
                    <a:pt x="52" y="4"/>
                    <a:pt x="52" y="4"/>
                  </a:cubicBezTo>
                  <a:cubicBezTo>
                    <a:pt x="52" y="2"/>
                    <a:pt x="50" y="0"/>
                    <a:pt x="48" y="0"/>
                  </a:cubicBezTo>
                  <a:cubicBezTo>
                    <a:pt x="48" y="0"/>
                    <a:pt x="8" y="3"/>
                    <a:pt x="1" y="40"/>
                  </a:cubicBezTo>
                  <a:cubicBezTo>
                    <a:pt x="0" y="42"/>
                    <a:pt x="1" y="44"/>
                    <a:pt x="3" y="45"/>
                  </a:cubicBezTo>
                  <a:cubicBezTo>
                    <a:pt x="4" y="45"/>
                    <a:pt x="26" y="55"/>
                    <a:pt x="52" y="78"/>
                  </a:cubicBezTo>
                  <a:cubicBezTo>
                    <a:pt x="54" y="77"/>
                    <a:pt x="57" y="77"/>
                    <a:pt x="59" y="77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4" name="Freeform 232"/>
            <p:cNvSpPr/>
            <p:nvPr/>
          </p:nvSpPr>
          <p:spPr bwMode="auto">
            <a:xfrm>
              <a:off x="2710" y="2826"/>
              <a:ext cx="216" cy="225"/>
            </a:xfrm>
            <a:custGeom>
              <a:avLst/>
              <a:gdLst>
                <a:gd name="T0" fmla="*/ 117 w 126"/>
                <a:gd name="T1" fmla="*/ 69 h 131"/>
                <a:gd name="T2" fmla="*/ 80 w 126"/>
                <a:gd name="T3" fmla="*/ 66 h 131"/>
                <a:gd name="T4" fmla="*/ 71 w 126"/>
                <a:gd name="T5" fmla="*/ 84 h 131"/>
                <a:gd name="T6" fmla="*/ 79 w 126"/>
                <a:gd name="T7" fmla="*/ 103 h 131"/>
                <a:gd name="T8" fmla="*/ 85 w 126"/>
                <a:gd name="T9" fmla="*/ 103 h 131"/>
                <a:gd name="T10" fmla="*/ 85 w 126"/>
                <a:gd name="T11" fmla="*/ 97 h 131"/>
                <a:gd name="T12" fmla="*/ 79 w 126"/>
                <a:gd name="T13" fmla="*/ 84 h 131"/>
                <a:gd name="T14" fmla="*/ 85 w 126"/>
                <a:gd name="T15" fmla="*/ 71 h 131"/>
                <a:gd name="T16" fmla="*/ 111 w 126"/>
                <a:gd name="T17" fmla="*/ 74 h 131"/>
                <a:gd name="T18" fmla="*/ 118 w 126"/>
                <a:gd name="T19" fmla="*/ 93 h 131"/>
                <a:gd name="T20" fmla="*/ 109 w 126"/>
                <a:gd name="T21" fmla="*/ 113 h 131"/>
                <a:gd name="T22" fmla="*/ 78 w 126"/>
                <a:gd name="T23" fmla="*/ 122 h 131"/>
                <a:gd name="T24" fmla="*/ 53 w 126"/>
                <a:gd name="T25" fmla="*/ 102 h 131"/>
                <a:gd name="T26" fmla="*/ 51 w 126"/>
                <a:gd name="T27" fmla="*/ 97 h 131"/>
                <a:gd name="T28" fmla="*/ 62 w 126"/>
                <a:gd name="T29" fmla="*/ 61 h 131"/>
                <a:gd name="T30" fmla="*/ 87 w 126"/>
                <a:gd name="T31" fmla="*/ 49 h 131"/>
                <a:gd name="T32" fmla="*/ 91 w 126"/>
                <a:gd name="T33" fmla="*/ 46 h 131"/>
                <a:gd name="T34" fmla="*/ 88 w 126"/>
                <a:gd name="T35" fmla="*/ 42 h 131"/>
                <a:gd name="T36" fmla="*/ 28 w 126"/>
                <a:gd name="T37" fmla="*/ 7 h 131"/>
                <a:gd name="T38" fmla="*/ 26 w 126"/>
                <a:gd name="T39" fmla="*/ 6 h 131"/>
                <a:gd name="T40" fmla="*/ 19 w 126"/>
                <a:gd name="T41" fmla="*/ 0 h 131"/>
                <a:gd name="T42" fmla="*/ 12 w 126"/>
                <a:gd name="T43" fmla="*/ 3 h 131"/>
                <a:gd name="T44" fmla="*/ 2 w 126"/>
                <a:gd name="T45" fmla="*/ 20 h 131"/>
                <a:gd name="T46" fmla="*/ 0 w 126"/>
                <a:gd name="T47" fmla="*/ 26 h 131"/>
                <a:gd name="T48" fmla="*/ 1 w 126"/>
                <a:gd name="T49" fmla="*/ 34 h 131"/>
                <a:gd name="T50" fmla="*/ 1 w 126"/>
                <a:gd name="T51" fmla="*/ 34 h 131"/>
                <a:gd name="T52" fmla="*/ 43 w 126"/>
                <a:gd name="T53" fmla="*/ 99 h 131"/>
                <a:gd name="T54" fmla="*/ 43 w 126"/>
                <a:gd name="T55" fmla="*/ 99 h 131"/>
                <a:gd name="T56" fmla="*/ 45 w 126"/>
                <a:gd name="T57" fmla="*/ 105 h 131"/>
                <a:gd name="T58" fmla="*/ 76 w 126"/>
                <a:gd name="T59" fmla="*/ 130 h 131"/>
                <a:gd name="T60" fmla="*/ 85 w 126"/>
                <a:gd name="T61" fmla="*/ 131 h 131"/>
                <a:gd name="T62" fmla="*/ 114 w 126"/>
                <a:gd name="T63" fmla="*/ 119 h 131"/>
                <a:gd name="T64" fmla="*/ 126 w 126"/>
                <a:gd name="T65" fmla="*/ 93 h 131"/>
                <a:gd name="T66" fmla="*/ 117 w 126"/>
                <a:gd name="T67" fmla="*/ 69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26" h="131">
                  <a:moveTo>
                    <a:pt x="117" y="69"/>
                  </a:moveTo>
                  <a:cubicBezTo>
                    <a:pt x="112" y="64"/>
                    <a:pt x="94" y="52"/>
                    <a:pt x="80" y="66"/>
                  </a:cubicBezTo>
                  <a:cubicBezTo>
                    <a:pt x="74" y="71"/>
                    <a:pt x="71" y="77"/>
                    <a:pt x="71" y="84"/>
                  </a:cubicBezTo>
                  <a:cubicBezTo>
                    <a:pt x="71" y="92"/>
                    <a:pt x="75" y="99"/>
                    <a:pt x="79" y="103"/>
                  </a:cubicBezTo>
                  <a:cubicBezTo>
                    <a:pt x="81" y="104"/>
                    <a:pt x="84" y="104"/>
                    <a:pt x="85" y="103"/>
                  </a:cubicBezTo>
                  <a:cubicBezTo>
                    <a:pt x="87" y="101"/>
                    <a:pt x="86" y="98"/>
                    <a:pt x="85" y="97"/>
                  </a:cubicBezTo>
                  <a:cubicBezTo>
                    <a:pt x="82" y="94"/>
                    <a:pt x="79" y="89"/>
                    <a:pt x="79" y="84"/>
                  </a:cubicBezTo>
                  <a:cubicBezTo>
                    <a:pt x="79" y="79"/>
                    <a:pt x="81" y="75"/>
                    <a:pt x="85" y="71"/>
                  </a:cubicBezTo>
                  <a:cubicBezTo>
                    <a:pt x="97" y="61"/>
                    <a:pt x="111" y="74"/>
                    <a:pt x="111" y="74"/>
                  </a:cubicBezTo>
                  <a:cubicBezTo>
                    <a:pt x="117" y="80"/>
                    <a:pt x="118" y="88"/>
                    <a:pt x="118" y="93"/>
                  </a:cubicBezTo>
                  <a:cubicBezTo>
                    <a:pt x="117" y="101"/>
                    <a:pt x="114" y="109"/>
                    <a:pt x="109" y="113"/>
                  </a:cubicBezTo>
                  <a:cubicBezTo>
                    <a:pt x="99" y="122"/>
                    <a:pt x="89" y="125"/>
                    <a:pt x="78" y="122"/>
                  </a:cubicBezTo>
                  <a:cubicBezTo>
                    <a:pt x="65" y="119"/>
                    <a:pt x="55" y="108"/>
                    <a:pt x="53" y="102"/>
                  </a:cubicBezTo>
                  <a:cubicBezTo>
                    <a:pt x="52" y="100"/>
                    <a:pt x="51" y="98"/>
                    <a:pt x="51" y="97"/>
                  </a:cubicBezTo>
                  <a:cubicBezTo>
                    <a:pt x="50" y="81"/>
                    <a:pt x="54" y="69"/>
                    <a:pt x="62" y="61"/>
                  </a:cubicBezTo>
                  <a:cubicBezTo>
                    <a:pt x="72" y="50"/>
                    <a:pt x="87" y="49"/>
                    <a:pt x="87" y="49"/>
                  </a:cubicBezTo>
                  <a:cubicBezTo>
                    <a:pt x="89" y="49"/>
                    <a:pt x="90" y="48"/>
                    <a:pt x="91" y="46"/>
                  </a:cubicBezTo>
                  <a:cubicBezTo>
                    <a:pt x="91" y="44"/>
                    <a:pt x="90" y="42"/>
                    <a:pt x="88" y="42"/>
                  </a:cubicBezTo>
                  <a:cubicBezTo>
                    <a:pt x="63" y="31"/>
                    <a:pt x="43" y="19"/>
                    <a:pt x="28" y="7"/>
                  </a:cubicBezTo>
                  <a:cubicBezTo>
                    <a:pt x="28" y="7"/>
                    <a:pt x="27" y="6"/>
                    <a:pt x="26" y="6"/>
                  </a:cubicBezTo>
                  <a:cubicBezTo>
                    <a:pt x="24" y="4"/>
                    <a:pt x="21" y="2"/>
                    <a:pt x="19" y="0"/>
                  </a:cubicBezTo>
                  <a:cubicBezTo>
                    <a:pt x="16" y="0"/>
                    <a:pt x="13" y="1"/>
                    <a:pt x="12" y="3"/>
                  </a:cubicBezTo>
                  <a:cubicBezTo>
                    <a:pt x="7" y="7"/>
                    <a:pt x="5" y="13"/>
                    <a:pt x="2" y="20"/>
                  </a:cubicBezTo>
                  <a:cubicBezTo>
                    <a:pt x="2" y="22"/>
                    <a:pt x="1" y="24"/>
                    <a:pt x="0" y="26"/>
                  </a:cubicBezTo>
                  <a:cubicBezTo>
                    <a:pt x="1" y="28"/>
                    <a:pt x="1" y="31"/>
                    <a:pt x="1" y="34"/>
                  </a:cubicBezTo>
                  <a:cubicBezTo>
                    <a:pt x="1" y="34"/>
                    <a:pt x="1" y="34"/>
                    <a:pt x="1" y="34"/>
                  </a:cubicBezTo>
                  <a:cubicBezTo>
                    <a:pt x="16" y="51"/>
                    <a:pt x="32" y="72"/>
                    <a:pt x="43" y="99"/>
                  </a:cubicBezTo>
                  <a:cubicBezTo>
                    <a:pt x="43" y="99"/>
                    <a:pt x="43" y="99"/>
                    <a:pt x="43" y="99"/>
                  </a:cubicBezTo>
                  <a:cubicBezTo>
                    <a:pt x="44" y="101"/>
                    <a:pt x="45" y="103"/>
                    <a:pt x="45" y="105"/>
                  </a:cubicBezTo>
                  <a:cubicBezTo>
                    <a:pt x="48" y="113"/>
                    <a:pt x="60" y="126"/>
                    <a:pt x="76" y="130"/>
                  </a:cubicBezTo>
                  <a:cubicBezTo>
                    <a:pt x="79" y="131"/>
                    <a:pt x="82" y="131"/>
                    <a:pt x="85" y="131"/>
                  </a:cubicBezTo>
                  <a:cubicBezTo>
                    <a:pt x="93" y="131"/>
                    <a:pt x="104" y="128"/>
                    <a:pt x="114" y="119"/>
                  </a:cubicBezTo>
                  <a:cubicBezTo>
                    <a:pt x="121" y="113"/>
                    <a:pt x="125" y="103"/>
                    <a:pt x="126" y="93"/>
                  </a:cubicBezTo>
                  <a:cubicBezTo>
                    <a:pt x="126" y="84"/>
                    <a:pt x="123" y="75"/>
                    <a:pt x="117" y="69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5" name="Freeform 233"/>
            <p:cNvSpPr>
              <a:spLocks noEditPoints="1"/>
            </p:cNvSpPr>
            <p:nvPr/>
          </p:nvSpPr>
          <p:spPr bwMode="auto">
            <a:xfrm>
              <a:off x="2658" y="2808"/>
              <a:ext cx="112" cy="146"/>
            </a:xfrm>
            <a:custGeom>
              <a:avLst/>
              <a:gdLst>
                <a:gd name="T0" fmla="*/ 32 w 65"/>
                <a:gd name="T1" fmla="*/ 85 h 85"/>
                <a:gd name="T2" fmla="*/ 28 w 65"/>
                <a:gd name="T3" fmla="*/ 83 h 85"/>
                <a:gd name="T4" fmla="*/ 26 w 65"/>
                <a:gd name="T5" fmla="*/ 79 h 85"/>
                <a:gd name="T6" fmla="*/ 18 w 65"/>
                <a:gd name="T7" fmla="*/ 57 h 85"/>
                <a:gd name="T8" fmla="*/ 18 w 65"/>
                <a:gd name="T9" fmla="*/ 54 h 85"/>
                <a:gd name="T10" fmla="*/ 19 w 65"/>
                <a:gd name="T11" fmla="*/ 49 h 85"/>
                <a:gd name="T12" fmla="*/ 15 w 65"/>
                <a:gd name="T13" fmla="*/ 52 h 85"/>
                <a:gd name="T14" fmla="*/ 9 w 65"/>
                <a:gd name="T15" fmla="*/ 54 h 85"/>
                <a:gd name="T16" fmla="*/ 6 w 65"/>
                <a:gd name="T17" fmla="*/ 53 h 85"/>
                <a:gd name="T18" fmla="*/ 1 w 65"/>
                <a:gd name="T19" fmla="*/ 41 h 85"/>
                <a:gd name="T20" fmla="*/ 16 w 65"/>
                <a:gd name="T21" fmla="*/ 27 h 85"/>
                <a:gd name="T22" fmla="*/ 17 w 65"/>
                <a:gd name="T23" fmla="*/ 27 h 85"/>
                <a:gd name="T24" fmla="*/ 21 w 65"/>
                <a:gd name="T25" fmla="*/ 28 h 85"/>
                <a:gd name="T26" fmla="*/ 23 w 65"/>
                <a:gd name="T27" fmla="*/ 29 h 85"/>
                <a:gd name="T28" fmla="*/ 23 w 65"/>
                <a:gd name="T29" fmla="*/ 27 h 85"/>
                <a:gd name="T30" fmla="*/ 35 w 65"/>
                <a:gd name="T31" fmla="*/ 7 h 85"/>
                <a:gd name="T32" fmla="*/ 51 w 65"/>
                <a:gd name="T33" fmla="*/ 0 h 85"/>
                <a:gd name="T34" fmla="*/ 56 w 65"/>
                <a:gd name="T35" fmla="*/ 1 h 85"/>
                <a:gd name="T36" fmla="*/ 65 w 65"/>
                <a:gd name="T37" fmla="*/ 12 h 85"/>
                <a:gd name="T38" fmla="*/ 62 w 65"/>
                <a:gd name="T39" fmla="*/ 17 h 85"/>
                <a:gd name="T40" fmla="*/ 61 w 65"/>
                <a:gd name="T41" fmla="*/ 17 h 85"/>
                <a:gd name="T42" fmla="*/ 57 w 65"/>
                <a:gd name="T43" fmla="*/ 14 h 85"/>
                <a:gd name="T44" fmla="*/ 54 w 65"/>
                <a:gd name="T45" fmla="*/ 9 h 85"/>
                <a:gd name="T46" fmla="*/ 51 w 65"/>
                <a:gd name="T47" fmla="*/ 8 h 85"/>
                <a:gd name="T48" fmla="*/ 40 w 65"/>
                <a:gd name="T49" fmla="*/ 12 h 85"/>
                <a:gd name="T50" fmla="*/ 31 w 65"/>
                <a:gd name="T51" fmla="*/ 30 h 85"/>
                <a:gd name="T52" fmla="*/ 28 w 65"/>
                <a:gd name="T53" fmla="*/ 36 h 85"/>
                <a:gd name="T54" fmla="*/ 28 w 65"/>
                <a:gd name="T55" fmla="*/ 37 h 85"/>
                <a:gd name="T56" fmla="*/ 28 w 65"/>
                <a:gd name="T57" fmla="*/ 37 h 85"/>
                <a:gd name="T58" fmla="*/ 29 w 65"/>
                <a:gd name="T59" fmla="*/ 44 h 85"/>
                <a:gd name="T60" fmla="*/ 27 w 65"/>
                <a:gd name="T61" fmla="*/ 51 h 85"/>
                <a:gd name="T62" fmla="*/ 26 w 65"/>
                <a:gd name="T63" fmla="*/ 57 h 85"/>
                <a:gd name="T64" fmla="*/ 33 w 65"/>
                <a:gd name="T65" fmla="*/ 75 h 85"/>
                <a:gd name="T66" fmla="*/ 35 w 65"/>
                <a:gd name="T67" fmla="*/ 79 h 85"/>
                <a:gd name="T68" fmla="*/ 35 w 65"/>
                <a:gd name="T69" fmla="*/ 82 h 85"/>
                <a:gd name="T70" fmla="*/ 33 w 65"/>
                <a:gd name="T71" fmla="*/ 84 h 85"/>
                <a:gd name="T72" fmla="*/ 32 w 65"/>
                <a:gd name="T73" fmla="*/ 85 h 85"/>
                <a:gd name="T74" fmla="*/ 16 w 65"/>
                <a:gd name="T75" fmla="*/ 35 h 85"/>
                <a:gd name="T76" fmla="*/ 9 w 65"/>
                <a:gd name="T77" fmla="*/ 42 h 85"/>
                <a:gd name="T78" fmla="*/ 9 w 65"/>
                <a:gd name="T79" fmla="*/ 47 h 85"/>
                <a:gd name="T80" fmla="*/ 12 w 65"/>
                <a:gd name="T81" fmla="*/ 44 h 85"/>
                <a:gd name="T82" fmla="*/ 18 w 65"/>
                <a:gd name="T83" fmla="*/ 39 h 85"/>
                <a:gd name="T84" fmla="*/ 20 w 65"/>
                <a:gd name="T85" fmla="*/ 36 h 85"/>
                <a:gd name="T86" fmla="*/ 17 w 65"/>
                <a:gd name="T87" fmla="*/ 35 h 85"/>
                <a:gd name="T88" fmla="*/ 16 w 65"/>
                <a:gd name="T89" fmla="*/ 35 h 85"/>
                <a:gd name="T90" fmla="*/ 16 w 65"/>
                <a:gd name="T91" fmla="*/ 3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65" h="85">
                  <a:moveTo>
                    <a:pt x="32" y="85"/>
                  </a:moveTo>
                  <a:cubicBezTo>
                    <a:pt x="30" y="85"/>
                    <a:pt x="29" y="84"/>
                    <a:pt x="28" y="83"/>
                  </a:cubicBezTo>
                  <a:cubicBezTo>
                    <a:pt x="27" y="81"/>
                    <a:pt x="27" y="80"/>
                    <a:pt x="26" y="79"/>
                  </a:cubicBezTo>
                  <a:cubicBezTo>
                    <a:pt x="22" y="72"/>
                    <a:pt x="18" y="65"/>
                    <a:pt x="18" y="57"/>
                  </a:cubicBezTo>
                  <a:cubicBezTo>
                    <a:pt x="18" y="56"/>
                    <a:pt x="18" y="55"/>
                    <a:pt x="18" y="54"/>
                  </a:cubicBezTo>
                  <a:cubicBezTo>
                    <a:pt x="19" y="49"/>
                    <a:pt x="19" y="49"/>
                    <a:pt x="19" y="49"/>
                  </a:cubicBezTo>
                  <a:cubicBezTo>
                    <a:pt x="15" y="52"/>
                    <a:pt x="15" y="52"/>
                    <a:pt x="15" y="52"/>
                  </a:cubicBezTo>
                  <a:cubicBezTo>
                    <a:pt x="13" y="53"/>
                    <a:pt x="11" y="54"/>
                    <a:pt x="9" y="54"/>
                  </a:cubicBezTo>
                  <a:cubicBezTo>
                    <a:pt x="8" y="54"/>
                    <a:pt x="7" y="54"/>
                    <a:pt x="6" y="53"/>
                  </a:cubicBezTo>
                  <a:cubicBezTo>
                    <a:pt x="2" y="52"/>
                    <a:pt x="0" y="48"/>
                    <a:pt x="1" y="41"/>
                  </a:cubicBezTo>
                  <a:cubicBezTo>
                    <a:pt x="3" y="31"/>
                    <a:pt x="10" y="27"/>
                    <a:pt x="16" y="27"/>
                  </a:cubicBezTo>
                  <a:cubicBezTo>
                    <a:pt x="16" y="27"/>
                    <a:pt x="17" y="27"/>
                    <a:pt x="17" y="27"/>
                  </a:cubicBezTo>
                  <a:cubicBezTo>
                    <a:pt x="19" y="27"/>
                    <a:pt x="20" y="28"/>
                    <a:pt x="21" y="28"/>
                  </a:cubicBezTo>
                  <a:cubicBezTo>
                    <a:pt x="23" y="29"/>
                    <a:pt x="23" y="29"/>
                    <a:pt x="23" y="29"/>
                  </a:cubicBezTo>
                  <a:cubicBezTo>
                    <a:pt x="23" y="27"/>
                    <a:pt x="23" y="27"/>
                    <a:pt x="23" y="27"/>
                  </a:cubicBezTo>
                  <a:cubicBezTo>
                    <a:pt x="26" y="19"/>
                    <a:pt x="29" y="12"/>
                    <a:pt x="35" y="7"/>
                  </a:cubicBezTo>
                  <a:cubicBezTo>
                    <a:pt x="38" y="4"/>
                    <a:pt x="44" y="0"/>
                    <a:pt x="51" y="0"/>
                  </a:cubicBezTo>
                  <a:cubicBezTo>
                    <a:pt x="53" y="0"/>
                    <a:pt x="55" y="1"/>
                    <a:pt x="56" y="1"/>
                  </a:cubicBezTo>
                  <a:cubicBezTo>
                    <a:pt x="61" y="3"/>
                    <a:pt x="64" y="7"/>
                    <a:pt x="65" y="12"/>
                  </a:cubicBezTo>
                  <a:cubicBezTo>
                    <a:pt x="65" y="15"/>
                    <a:pt x="64" y="17"/>
                    <a:pt x="62" y="17"/>
                  </a:cubicBezTo>
                  <a:cubicBezTo>
                    <a:pt x="61" y="17"/>
                    <a:pt x="61" y="17"/>
                    <a:pt x="61" y="17"/>
                  </a:cubicBezTo>
                  <a:cubicBezTo>
                    <a:pt x="59" y="17"/>
                    <a:pt x="57" y="16"/>
                    <a:pt x="57" y="14"/>
                  </a:cubicBezTo>
                  <a:cubicBezTo>
                    <a:pt x="57" y="10"/>
                    <a:pt x="55" y="9"/>
                    <a:pt x="54" y="9"/>
                  </a:cubicBezTo>
                  <a:cubicBezTo>
                    <a:pt x="53" y="9"/>
                    <a:pt x="52" y="8"/>
                    <a:pt x="51" y="8"/>
                  </a:cubicBezTo>
                  <a:cubicBezTo>
                    <a:pt x="47" y="8"/>
                    <a:pt x="43" y="10"/>
                    <a:pt x="40" y="12"/>
                  </a:cubicBezTo>
                  <a:cubicBezTo>
                    <a:pt x="35" y="17"/>
                    <a:pt x="33" y="23"/>
                    <a:pt x="31" y="30"/>
                  </a:cubicBezTo>
                  <a:cubicBezTo>
                    <a:pt x="30" y="32"/>
                    <a:pt x="29" y="34"/>
                    <a:pt x="28" y="36"/>
                  </a:cubicBezTo>
                  <a:cubicBezTo>
                    <a:pt x="28" y="37"/>
                    <a:pt x="28" y="37"/>
                    <a:pt x="28" y="37"/>
                  </a:cubicBezTo>
                  <a:cubicBezTo>
                    <a:pt x="28" y="37"/>
                    <a:pt x="28" y="37"/>
                    <a:pt x="28" y="37"/>
                  </a:cubicBezTo>
                  <a:cubicBezTo>
                    <a:pt x="29" y="39"/>
                    <a:pt x="29" y="42"/>
                    <a:pt x="29" y="44"/>
                  </a:cubicBezTo>
                  <a:cubicBezTo>
                    <a:pt x="28" y="47"/>
                    <a:pt x="28" y="49"/>
                    <a:pt x="27" y="51"/>
                  </a:cubicBezTo>
                  <a:cubicBezTo>
                    <a:pt x="27" y="53"/>
                    <a:pt x="26" y="55"/>
                    <a:pt x="26" y="57"/>
                  </a:cubicBezTo>
                  <a:cubicBezTo>
                    <a:pt x="26" y="63"/>
                    <a:pt x="29" y="69"/>
                    <a:pt x="33" y="75"/>
                  </a:cubicBezTo>
                  <a:cubicBezTo>
                    <a:pt x="34" y="76"/>
                    <a:pt x="34" y="78"/>
                    <a:pt x="35" y="79"/>
                  </a:cubicBezTo>
                  <a:cubicBezTo>
                    <a:pt x="36" y="80"/>
                    <a:pt x="36" y="81"/>
                    <a:pt x="35" y="82"/>
                  </a:cubicBezTo>
                  <a:cubicBezTo>
                    <a:pt x="35" y="83"/>
                    <a:pt x="34" y="84"/>
                    <a:pt x="33" y="84"/>
                  </a:cubicBezTo>
                  <a:cubicBezTo>
                    <a:pt x="33" y="85"/>
                    <a:pt x="32" y="85"/>
                    <a:pt x="32" y="85"/>
                  </a:cubicBezTo>
                  <a:close/>
                  <a:moveTo>
                    <a:pt x="16" y="35"/>
                  </a:moveTo>
                  <a:cubicBezTo>
                    <a:pt x="13" y="35"/>
                    <a:pt x="10" y="37"/>
                    <a:pt x="9" y="42"/>
                  </a:cubicBezTo>
                  <a:cubicBezTo>
                    <a:pt x="9" y="47"/>
                    <a:pt x="9" y="47"/>
                    <a:pt x="9" y="47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15" y="42"/>
                    <a:pt x="17" y="40"/>
                    <a:pt x="18" y="39"/>
                  </a:cubicBezTo>
                  <a:cubicBezTo>
                    <a:pt x="20" y="36"/>
                    <a:pt x="20" y="36"/>
                    <a:pt x="20" y="36"/>
                  </a:cubicBezTo>
                  <a:cubicBezTo>
                    <a:pt x="17" y="35"/>
                    <a:pt x="17" y="35"/>
                    <a:pt x="17" y="35"/>
                  </a:cubicBezTo>
                  <a:cubicBezTo>
                    <a:pt x="17" y="35"/>
                    <a:pt x="17" y="35"/>
                    <a:pt x="16" y="35"/>
                  </a:cubicBezTo>
                  <a:cubicBezTo>
                    <a:pt x="16" y="35"/>
                    <a:pt x="16" y="35"/>
                    <a:pt x="16" y="35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6" name="Freeform 234"/>
            <p:cNvSpPr/>
            <p:nvPr/>
          </p:nvSpPr>
          <p:spPr bwMode="auto">
            <a:xfrm>
              <a:off x="6457" y="2789"/>
              <a:ext cx="59" cy="56"/>
            </a:xfrm>
            <a:custGeom>
              <a:avLst/>
              <a:gdLst>
                <a:gd name="T0" fmla="*/ 0 w 34"/>
                <a:gd name="T1" fmla="*/ 22 h 33"/>
                <a:gd name="T2" fmla="*/ 3 w 34"/>
                <a:gd name="T3" fmla="*/ 28 h 33"/>
                <a:gd name="T4" fmla="*/ 33 w 34"/>
                <a:gd name="T5" fmla="*/ 33 h 33"/>
                <a:gd name="T6" fmla="*/ 34 w 34"/>
                <a:gd name="T7" fmla="*/ 33 h 33"/>
                <a:gd name="T8" fmla="*/ 34 w 34"/>
                <a:gd name="T9" fmla="*/ 33 h 33"/>
                <a:gd name="T10" fmla="*/ 22 w 34"/>
                <a:gd name="T11" fmla="*/ 0 h 33"/>
                <a:gd name="T12" fmla="*/ 0 w 34"/>
                <a:gd name="T13" fmla="*/ 22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33">
                  <a:moveTo>
                    <a:pt x="0" y="22"/>
                  </a:moveTo>
                  <a:cubicBezTo>
                    <a:pt x="1" y="24"/>
                    <a:pt x="2" y="26"/>
                    <a:pt x="3" y="28"/>
                  </a:cubicBezTo>
                  <a:cubicBezTo>
                    <a:pt x="33" y="33"/>
                    <a:pt x="33" y="33"/>
                    <a:pt x="33" y="33"/>
                  </a:cubicBezTo>
                  <a:cubicBezTo>
                    <a:pt x="34" y="33"/>
                    <a:pt x="34" y="33"/>
                    <a:pt x="34" y="33"/>
                  </a:cubicBezTo>
                  <a:cubicBezTo>
                    <a:pt x="34" y="33"/>
                    <a:pt x="34" y="33"/>
                    <a:pt x="34" y="33"/>
                  </a:cubicBezTo>
                  <a:cubicBezTo>
                    <a:pt x="34" y="21"/>
                    <a:pt x="30" y="9"/>
                    <a:pt x="22" y="0"/>
                  </a:cubicBezTo>
                  <a:lnTo>
                    <a:pt x="0" y="2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7" name="Freeform 235"/>
            <p:cNvSpPr/>
            <p:nvPr/>
          </p:nvSpPr>
          <p:spPr bwMode="auto">
            <a:xfrm>
              <a:off x="6347" y="2761"/>
              <a:ext cx="138" cy="77"/>
            </a:xfrm>
            <a:custGeom>
              <a:avLst/>
              <a:gdLst>
                <a:gd name="T0" fmla="*/ 1 w 80"/>
                <a:gd name="T1" fmla="*/ 44 h 45"/>
                <a:gd name="T2" fmla="*/ 31 w 80"/>
                <a:gd name="T3" fmla="*/ 45 h 45"/>
                <a:gd name="T4" fmla="*/ 36 w 80"/>
                <a:gd name="T5" fmla="*/ 35 h 45"/>
                <a:gd name="T6" fmla="*/ 59 w 80"/>
                <a:gd name="T7" fmla="*/ 33 h 45"/>
                <a:gd name="T8" fmla="*/ 80 w 80"/>
                <a:gd name="T9" fmla="*/ 11 h 45"/>
                <a:gd name="T10" fmla="*/ 49 w 80"/>
                <a:gd name="T11" fmla="*/ 0 h 45"/>
                <a:gd name="T12" fmla="*/ 0 w 80"/>
                <a:gd name="T13" fmla="*/ 44 h 45"/>
                <a:gd name="T14" fmla="*/ 1 w 80"/>
                <a:gd name="T15" fmla="*/ 44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0" h="45">
                  <a:moveTo>
                    <a:pt x="1" y="44"/>
                  </a:moveTo>
                  <a:cubicBezTo>
                    <a:pt x="31" y="45"/>
                    <a:pt x="31" y="45"/>
                    <a:pt x="31" y="45"/>
                  </a:cubicBezTo>
                  <a:cubicBezTo>
                    <a:pt x="31" y="42"/>
                    <a:pt x="33" y="38"/>
                    <a:pt x="36" y="35"/>
                  </a:cubicBezTo>
                  <a:cubicBezTo>
                    <a:pt x="42" y="29"/>
                    <a:pt x="52" y="28"/>
                    <a:pt x="59" y="33"/>
                  </a:cubicBezTo>
                  <a:cubicBezTo>
                    <a:pt x="80" y="11"/>
                    <a:pt x="80" y="11"/>
                    <a:pt x="80" y="11"/>
                  </a:cubicBezTo>
                  <a:cubicBezTo>
                    <a:pt x="72" y="4"/>
                    <a:pt x="61" y="0"/>
                    <a:pt x="49" y="0"/>
                  </a:cubicBezTo>
                  <a:cubicBezTo>
                    <a:pt x="23" y="0"/>
                    <a:pt x="2" y="19"/>
                    <a:pt x="0" y="44"/>
                  </a:cubicBezTo>
                  <a:cubicBezTo>
                    <a:pt x="0" y="44"/>
                    <a:pt x="1" y="44"/>
                    <a:pt x="1" y="4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8" name="Freeform 236"/>
            <p:cNvSpPr/>
            <p:nvPr/>
          </p:nvSpPr>
          <p:spPr bwMode="auto">
            <a:xfrm>
              <a:off x="6346" y="2849"/>
              <a:ext cx="60" cy="58"/>
            </a:xfrm>
            <a:custGeom>
              <a:avLst/>
              <a:gdLst>
                <a:gd name="T0" fmla="*/ 16 w 35"/>
                <a:gd name="T1" fmla="*/ 32 h 34"/>
                <a:gd name="T2" fmla="*/ 35 w 35"/>
                <a:gd name="T3" fmla="*/ 8 h 34"/>
                <a:gd name="T4" fmla="*/ 32 w 35"/>
                <a:gd name="T5" fmla="*/ 2 h 34"/>
                <a:gd name="T6" fmla="*/ 2 w 35"/>
                <a:gd name="T7" fmla="*/ 1 h 34"/>
                <a:gd name="T8" fmla="*/ 0 w 35"/>
                <a:gd name="T9" fmla="*/ 0 h 34"/>
                <a:gd name="T10" fmla="*/ 16 w 35"/>
                <a:gd name="T11" fmla="*/ 34 h 34"/>
                <a:gd name="T12" fmla="*/ 16 w 35"/>
                <a:gd name="T13" fmla="*/ 32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" h="34">
                  <a:moveTo>
                    <a:pt x="16" y="32"/>
                  </a:moveTo>
                  <a:cubicBezTo>
                    <a:pt x="35" y="8"/>
                    <a:pt x="35" y="8"/>
                    <a:pt x="35" y="8"/>
                  </a:cubicBezTo>
                  <a:cubicBezTo>
                    <a:pt x="34" y="6"/>
                    <a:pt x="33" y="4"/>
                    <a:pt x="32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1"/>
                    <a:pt x="1" y="0"/>
                    <a:pt x="0" y="0"/>
                  </a:cubicBezTo>
                  <a:cubicBezTo>
                    <a:pt x="1" y="13"/>
                    <a:pt x="7" y="25"/>
                    <a:pt x="16" y="34"/>
                  </a:cubicBezTo>
                  <a:cubicBezTo>
                    <a:pt x="16" y="33"/>
                    <a:pt x="16" y="33"/>
                    <a:pt x="16" y="32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9" name="Freeform 237"/>
            <p:cNvSpPr/>
            <p:nvPr/>
          </p:nvSpPr>
          <p:spPr bwMode="auto">
            <a:xfrm>
              <a:off x="6411" y="2823"/>
              <a:ext cx="39" cy="41"/>
            </a:xfrm>
            <a:custGeom>
              <a:avLst/>
              <a:gdLst>
                <a:gd name="T0" fmla="*/ 4 w 23"/>
                <a:gd name="T1" fmla="*/ 5 h 24"/>
                <a:gd name="T2" fmla="*/ 4 w 23"/>
                <a:gd name="T3" fmla="*/ 19 h 24"/>
                <a:gd name="T4" fmla="*/ 19 w 23"/>
                <a:gd name="T5" fmla="*/ 19 h 24"/>
                <a:gd name="T6" fmla="*/ 19 w 23"/>
                <a:gd name="T7" fmla="*/ 5 h 24"/>
                <a:gd name="T8" fmla="*/ 4 w 23"/>
                <a:gd name="T9" fmla="*/ 5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4">
                  <a:moveTo>
                    <a:pt x="4" y="5"/>
                  </a:moveTo>
                  <a:cubicBezTo>
                    <a:pt x="0" y="9"/>
                    <a:pt x="0" y="15"/>
                    <a:pt x="4" y="19"/>
                  </a:cubicBezTo>
                  <a:cubicBezTo>
                    <a:pt x="8" y="24"/>
                    <a:pt x="15" y="24"/>
                    <a:pt x="19" y="19"/>
                  </a:cubicBezTo>
                  <a:cubicBezTo>
                    <a:pt x="23" y="15"/>
                    <a:pt x="23" y="9"/>
                    <a:pt x="19" y="5"/>
                  </a:cubicBezTo>
                  <a:cubicBezTo>
                    <a:pt x="15" y="0"/>
                    <a:pt x="8" y="0"/>
                    <a:pt x="4" y="5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0" name="Freeform 238"/>
            <p:cNvSpPr/>
            <p:nvPr/>
          </p:nvSpPr>
          <p:spPr bwMode="auto">
            <a:xfrm>
              <a:off x="6382" y="2850"/>
              <a:ext cx="134" cy="81"/>
            </a:xfrm>
            <a:custGeom>
              <a:avLst/>
              <a:gdLst>
                <a:gd name="T0" fmla="*/ 76 w 78"/>
                <a:gd name="T1" fmla="*/ 5 h 47"/>
                <a:gd name="T2" fmla="*/ 47 w 78"/>
                <a:gd name="T3" fmla="*/ 0 h 47"/>
                <a:gd name="T4" fmla="*/ 42 w 78"/>
                <a:gd name="T5" fmla="*/ 9 h 47"/>
                <a:gd name="T6" fmla="*/ 20 w 78"/>
                <a:gd name="T7" fmla="*/ 12 h 47"/>
                <a:gd name="T8" fmla="*/ 2 w 78"/>
                <a:gd name="T9" fmla="*/ 36 h 47"/>
                <a:gd name="T10" fmla="*/ 0 w 78"/>
                <a:gd name="T11" fmla="*/ 37 h 47"/>
                <a:gd name="T12" fmla="*/ 29 w 78"/>
                <a:gd name="T13" fmla="*/ 47 h 47"/>
                <a:gd name="T14" fmla="*/ 78 w 78"/>
                <a:gd name="T15" fmla="*/ 4 h 47"/>
                <a:gd name="T16" fmla="*/ 76 w 78"/>
                <a:gd name="T17" fmla="*/ 5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8" h="47">
                  <a:moveTo>
                    <a:pt x="76" y="5"/>
                  </a:moveTo>
                  <a:cubicBezTo>
                    <a:pt x="47" y="0"/>
                    <a:pt x="47" y="0"/>
                    <a:pt x="47" y="0"/>
                  </a:cubicBezTo>
                  <a:cubicBezTo>
                    <a:pt x="46" y="3"/>
                    <a:pt x="44" y="6"/>
                    <a:pt x="42" y="9"/>
                  </a:cubicBezTo>
                  <a:cubicBezTo>
                    <a:pt x="36" y="15"/>
                    <a:pt x="27" y="16"/>
                    <a:pt x="20" y="12"/>
                  </a:cubicBezTo>
                  <a:cubicBezTo>
                    <a:pt x="2" y="36"/>
                    <a:pt x="2" y="36"/>
                    <a:pt x="2" y="36"/>
                  </a:cubicBezTo>
                  <a:cubicBezTo>
                    <a:pt x="1" y="37"/>
                    <a:pt x="0" y="37"/>
                    <a:pt x="0" y="37"/>
                  </a:cubicBezTo>
                  <a:cubicBezTo>
                    <a:pt x="8" y="43"/>
                    <a:pt x="18" y="47"/>
                    <a:pt x="29" y="47"/>
                  </a:cubicBezTo>
                  <a:cubicBezTo>
                    <a:pt x="54" y="47"/>
                    <a:pt x="74" y="28"/>
                    <a:pt x="78" y="4"/>
                  </a:cubicBezTo>
                  <a:cubicBezTo>
                    <a:pt x="77" y="5"/>
                    <a:pt x="77" y="5"/>
                    <a:pt x="76" y="5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1" name="Oval 239"/>
            <p:cNvSpPr>
              <a:spLocks noChangeArrowheads="1"/>
            </p:cNvSpPr>
            <p:nvPr/>
          </p:nvSpPr>
          <p:spPr bwMode="auto">
            <a:xfrm>
              <a:off x="555" y="3642"/>
              <a:ext cx="81" cy="81"/>
            </a:xfrm>
            <a:prstGeom prst="ellipse">
              <a:avLst/>
            </a:pr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2" name="Freeform 240"/>
            <p:cNvSpPr>
              <a:spLocks noEditPoints="1"/>
            </p:cNvSpPr>
            <p:nvPr/>
          </p:nvSpPr>
          <p:spPr bwMode="auto">
            <a:xfrm>
              <a:off x="502" y="3591"/>
              <a:ext cx="187" cy="185"/>
            </a:xfrm>
            <a:custGeom>
              <a:avLst/>
              <a:gdLst>
                <a:gd name="T0" fmla="*/ 107 w 109"/>
                <a:gd name="T1" fmla="*/ 56 h 108"/>
                <a:gd name="T2" fmla="*/ 109 w 109"/>
                <a:gd name="T3" fmla="*/ 48 h 108"/>
                <a:gd name="T4" fmla="*/ 105 w 109"/>
                <a:gd name="T5" fmla="*/ 39 h 108"/>
                <a:gd name="T6" fmla="*/ 103 w 109"/>
                <a:gd name="T7" fmla="*/ 36 h 108"/>
                <a:gd name="T8" fmla="*/ 102 w 109"/>
                <a:gd name="T9" fmla="*/ 32 h 108"/>
                <a:gd name="T10" fmla="*/ 100 w 109"/>
                <a:gd name="T11" fmla="*/ 23 h 108"/>
                <a:gd name="T12" fmla="*/ 93 w 109"/>
                <a:gd name="T13" fmla="*/ 18 h 108"/>
                <a:gd name="T14" fmla="*/ 89 w 109"/>
                <a:gd name="T15" fmla="*/ 16 h 108"/>
                <a:gd name="T16" fmla="*/ 87 w 109"/>
                <a:gd name="T17" fmla="*/ 12 h 108"/>
                <a:gd name="T18" fmla="*/ 80 w 109"/>
                <a:gd name="T19" fmla="*/ 6 h 108"/>
                <a:gd name="T20" fmla="*/ 71 w 109"/>
                <a:gd name="T21" fmla="*/ 4 h 108"/>
                <a:gd name="T22" fmla="*/ 67 w 109"/>
                <a:gd name="T23" fmla="*/ 4 h 108"/>
                <a:gd name="T24" fmla="*/ 64 w 109"/>
                <a:gd name="T25" fmla="*/ 2 h 108"/>
                <a:gd name="T26" fmla="*/ 55 w 109"/>
                <a:gd name="T27" fmla="*/ 0 h 108"/>
                <a:gd name="T28" fmla="*/ 47 w 109"/>
                <a:gd name="T29" fmla="*/ 2 h 108"/>
                <a:gd name="T30" fmla="*/ 43 w 109"/>
                <a:gd name="T31" fmla="*/ 4 h 108"/>
                <a:gd name="T32" fmla="*/ 39 w 109"/>
                <a:gd name="T33" fmla="*/ 4 h 108"/>
                <a:gd name="T34" fmla="*/ 30 w 109"/>
                <a:gd name="T35" fmla="*/ 6 h 108"/>
                <a:gd name="T36" fmla="*/ 23 w 109"/>
                <a:gd name="T37" fmla="*/ 13 h 108"/>
                <a:gd name="T38" fmla="*/ 21 w 109"/>
                <a:gd name="T39" fmla="*/ 16 h 108"/>
                <a:gd name="T40" fmla="*/ 17 w 109"/>
                <a:gd name="T41" fmla="*/ 18 h 108"/>
                <a:gd name="T42" fmla="*/ 10 w 109"/>
                <a:gd name="T43" fmla="*/ 23 h 108"/>
                <a:gd name="T44" fmla="*/ 8 w 109"/>
                <a:gd name="T45" fmla="*/ 32 h 108"/>
                <a:gd name="T46" fmla="*/ 7 w 109"/>
                <a:gd name="T47" fmla="*/ 36 h 108"/>
                <a:gd name="T48" fmla="*/ 5 w 109"/>
                <a:gd name="T49" fmla="*/ 39 h 108"/>
                <a:gd name="T50" fmla="*/ 1 w 109"/>
                <a:gd name="T51" fmla="*/ 48 h 108"/>
                <a:gd name="T52" fmla="*/ 3 w 109"/>
                <a:gd name="T53" fmla="*/ 56 h 108"/>
                <a:gd name="T54" fmla="*/ 4 w 109"/>
                <a:gd name="T55" fmla="*/ 60 h 108"/>
                <a:gd name="T56" fmla="*/ 4 w 109"/>
                <a:gd name="T57" fmla="*/ 64 h 108"/>
                <a:gd name="T58" fmla="*/ 4 w 109"/>
                <a:gd name="T59" fmla="*/ 73 h 108"/>
                <a:gd name="T60" fmla="*/ 10 w 109"/>
                <a:gd name="T61" fmla="*/ 80 h 108"/>
                <a:gd name="T62" fmla="*/ 13 w 109"/>
                <a:gd name="T63" fmla="*/ 83 h 108"/>
                <a:gd name="T64" fmla="*/ 14 w 109"/>
                <a:gd name="T65" fmla="*/ 87 h 108"/>
                <a:gd name="T66" fmla="*/ 19 w 109"/>
                <a:gd name="T67" fmla="*/ 95 h 108"/>
                <a:gd name="T68" fmla="*/ 27 w 109"/>
                <a:gd name="T69" fmla="*/ 98 h 108"/>
                <a:gd name="T70" fmla="*/ 31 w 109"/>
                <a:gd name="T71" fmla="*/ 100 h 108"/>
                <a:gd name="T72" fmla="*/ 34 w 109"/>
                <a:gd name="T73" fmla="*/ 102 h 108"/>
                <a:gd name="T74" fmla="*/ 42 w 109"/>
                <a:gd name="T75" fmla="*/ 107 h 108"/>
                <a:gd name="T76" fmla="*/ 51 w 109"/>
                <a:gd name="T77" fmla="*/ 106 h 108"/>
                <a:gd name="T78" fmla="*/ 55 w 109"/>
                <a:gd name="T79" fmla="*/ 106 h 108"/>
                <a:gd name="T80" fmla="*/ 59 w 109"/>
                <a:gd name="T81" fmla="*/ 106 h 108"/>
                <a:gd name="T82" fmla="*/ 66 w 109"/>
                <a:gd name="T83" fmla="*/ 107 h 108"/>
                <a:gd name="T84" fmla="*/ 68 w 109"/>
                <a:gd name="T85" fmla="*/ 107 h 108"/>
                <a:gd name="T86" fmla="*/ 76 w 109"/>
                <a:gd name="T87" fmla="*/ 102 h 108"/>
                <a:gd name="T88" fmla="*/ 79 w 109"/>
                <a:gd name="T89" fmla="*/ 100 h 108"/>
                <a:gd name="T90" fmla="*/ 83 w 109"/>
                <a:gd name="T91" fmla="*/ 98 h 108"/>
                <a:gd name="T92" fmla="*/ 91 w 109"/>
                <a:gd name="T93" fmla="*/ 95 h 108"/>
                <a:gd name="T94" fmla="*/ 96 w 109"/>
                <a:gd name="T95" fmla="*/ 87 h 108"/>
                <a:gd name="T96" fmla="*/ 97 w 109"/>
                <a:gd name="T97" fmla="*/ 83 h 108"/>
                <a:gd name="T98" fmla="*/ 100 w 109"/>
                <a:gd name="T99" fmla="*/ 80 h 108"/>
                <a:gd name="T100" fmla="*/ 106 w 109"/>
                <a:gd name="T101" fmla="*/ 73 h 108"/>
                <a:gd name="T102" fmla="*/ 106 w 109"/>
                <a:gd name="T103" fmla="*/ 64 h 108"/>
                <a:gd name="T104" fmla="*/ 106 w 109"/>
                <a:gd name="T105" fmla="*/ 60 h 108"/>
                <a:gd name="T106" fmla="*/ 107 w 109"/>
                <a:gd name="T107" fmla="*/ 56 h 108"/>
                <a:gd name="T108" fmla="*/ 55 w 109"/>
                <a:gd name="T109" fmla="*/ 85 h 108"/>
                <a:gd name="T110" fmla="*/ 23 w 109"/>
                <a:gd name="T111" fmla="*/ 53 h 108"/>
                <a:gd name="T112" fmla="*/ 55 w 109"/>
                <a:gd name="T113" fmla="*/ 22 h 108"/>
                <a:gd name="T114" fmla="*/ 86 w 109"/>
                <a:gd name="T115" fmla="*/ 53 h 108"/>
                <a:gd name="T116" fmla="*/ 55 w 109"/>
                <a:gd name="T117" fmla="*/ 85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09" h="108">
                  <a:moveTo>
                    <a:pt x="107" y="56"/>
                  </a:moveTo>
                  <a:cubicBezTo>
                    <a:pt x="108" y="53"/>
                    <a:pt x="109" y="50"/>
                    <a:pt x="109" y="48"/>
                  </a:cubicBezTo>
                  <a:cubicBezTo>
                    <a:pt x="109" y="45"/>
                    <a:pt x="107" y="42"/>
                    <a:pt x="105" y="39"/>
                  </a:cubicBezTo>
                  <a:cubicBezTo>
                    <a:pt x="104" y="38"/>
                    <a:pt x="103" y="37"/>
                    <a:pt x="103" y="36"/>
                  </a:cubicBezTo>
                  <a:cubicBezTo>
                    <a:pt x="103" y="35"/>
                    <a:pt x="103" y="33"/>
                    <a:pt x="102" y="32"/>
                  </a:cubicBezTo>
                  <a:cubicBezTo>
                    <a:pt x="102" y="29"/>
                    <a:pt x="101" y="25"/>
                    <a:pt x="100" y="23"/>
                  </a:cubicBezTo>
                  <a:cubicBezTo>
                    <a:pt x="98" y="21"/>
                    <a:pt x="95" y="19"/>
                    <a:pt x="93" y="18"/>
                  </a:cubicBezTo>
                  <a:cubicBezTo>
                    <a:pt x="91" y="17"/>
                    <a:pt x="90" y="16"/>
                    <a:pt x="89" y="16"/>
                  </a:cubicBezTo>
                  <a:cubicBezTo>
                    <a:pt x="88" y="15"/>
                    <a:pt x="87" y="14"/>
                    <a:pt x="87" y="12"/>
                  </a:cubicBezTo>
                  <a:cubicBezTo>
                    <a:pt x="85" y="10"/>
                    <a:pt x="83" y="7"/>
                    <a:pt x="80" y="6"/>
                  </a:cubicBezTo>
                  <a:cubicBezTo>
                    <a:pt x="78" y="5"/>
                    <a:pt x="75" y="4"/>
                    <a:pt x="71" y="4"/>
                  </a:cubicBezTo>
                  <a:cubicBezTo>
                    <a:pt x="70" y="4"/>
                    <a:pt x="68" y="4"/>
                    <a:pt x="67" y="4"/>
                  </a:cubicBezTo>
                  <a:cubicBezTo>
                    <a:pt x="66" y="4"/>
                    <a:pt x="65" y="3"/>
                    <a:pt x="64" y="2"/>
                  </a:cubicBezTo>
                  <a:cubicBezTo>
                    <a:pt x="61" y="1"/>
                    <a:pt x="58" y="0"/>
                    <a:pt x="55" y="0"/>
                  </a:cubicBezTo>
                  <a:cubicBezTo>
                    <a:pt x="52" y="0"/>
                    <a:pt x="49" y="1"/>
                    <a:pt x="47" y="2"/>
                  </a:cubicBezTo>
                  <a:cubicBezTo>
                    <a:pt x="45" y="3"/>
                    <a:pt x="44" y="4"/>
                    <a:pt x="43" y="4"/>
                  </a:cubicBezTo>
                  <a:cubicBezTo>
                    <a:pt x="42" y="4"/>
                    <a:pt x="41" y="4"/>
                    <a:pt x="39" y="4"/>
                  </a:cubicBezTo>
                  <a:cubicBezTo>
                    <a:pt x="36" y="4"/>
                    <a:pt x="32" y="4"/>
                    <a:pt x="30" y="6"/>
                  </a:cubicBezTo>
                  <a:cubicBezTo>
                    <a:pt x="27" y="7"/>
                    <a:pt x="25" y="10"/>
                    <a:pt x="23" y="13"/>
                  </a:cubicBezTo>
                  <a:cubicBezTo>
                    <a:pt x="22" y="14"/>
                    <a:pt x="21" y="15"/>
                    <a:pt x="21" y="16"/>
                  </a:cubicBezTo>
                  <a:cubicBezTo>
                    <a:pt x="20" y="16"/>
                    <a:pt x="18" y="17"/>
                    <a:pt x="17" y="18"/>
                  </a:cubicBezTo>
                  <a:cubicBezTo>
                    <a:pt x="14" y="19"/>
                    <a:pt x="12" y="21"/>
                    <a:pt x="10" y="23"/>
                  </a:cubicBezTo>
                  <a:cubicBezTo>
                    <a:pt x="9" y="25"/>
                    <a:pt x="8" y="29"/>
                    <a:pt x="8" y="32"/>
                  </a:cubicBezTo>
                  <a:cubicBezTo>
                    <a:pt x="7" y="33"/>
                    <a:pt x="7" y="35"/>
                    <a:pt x="7" y="36"/>
                  </a:cubicBezTo>
                  <a:cubicBezTo>
                    <a:pt x="6" y="37"/>
                    <a:pt x="6" y="38"/>
                    <a:pt x="5" y="39"/>
                  </a:cubicBezTo>
                  <a:cubicBezTo>
                    <a:pt x="3" y="42"/>
                    <a:pt x="1" y="45"/>
                    <a:pt x="1" y="48"/>
                  </a:cubicBezTo>
                  <a:cubicBezTo>
                    <a:pt x="0" y="50"/>
                    <a:pt x="2" y="53"/>
                    <a:pt x="3" y="56"/>
                  </a:cubicBezTo>
                  <a:cubicBezTo>
                    <a:pt x="3" y="58"/>
                    <a:pt x="4" y="59"/>
                    <a:pt x="4" y="60"/>
                  </a:cubicBezTo>
                  <a:cubicBezTo>
                    <a:pt x="4" y="61"/>
                    <a:pt x="4" y="63"/>
                    <a:pt x="4" y="64"/>
                  </a:cubicBezTo>
                  <a:cubicBezTo>
                    <a:pt x="3" y="68"/>
                    <a:pt x="3" y="71"/>
                    <a:pt x="4" y="73"/>
                  </a:cubicBezTo>
                  <a:cubicBezTo>
                    <a:pt x="5" y="76"/>
                    <a:pt x="7" y="78"/>
                    <a:pt x="10" y="80"/>
                  </a:cubicBezTo>
                  <a:cubicBezTo>
                    <a:pt x="11" y="81"/>
                    <a:pt x="12" y="83"/>
                    <a:pt x="13" y="83"/>
                  </a:cubicBezTo>
                  <a:cubicBezTo>
                    <a:pt x="13" y="84"/>
                    <a:pt x="14" y="86"/>
                    <a:pt x="14" y="87"/>
                  </a:cubicBezTo>
                  <a:cubicBezTo>
                    <a:pt x="15" y="90"/>
                    <a:pt x="17" y="93"/>
                    <a:pt x="19" y="95"/>
                  </a:cubicBezTo>
                  <a:cubicBezTo>
                    <a:pt x="21" y="97"/>
                    <a:pt x="24" y="98"/>
                    <a:pt x="27" y="98"/>
                  </a:cubicBezTo>
                  <a:cubicBezTo>
                    <a:pt x="29" y="99"/>
                    <a:pt x="30" y="99"/>
                    <a:pt x="31" y="100"/>
                  </a:cubicBezTo>
                  <a:cubicBezTo>
                    <a:pt x="32" y="100"/>
                    <a:pt x="33" y="101"/>
                    <a:pt x="34" y="102"/>
                  </a:cubicBezTo>
                  <a:cubicBezTo>
                    <a:pt x="37" y="104"/>
                    <a:pt x="39" y="106"/>
                    <a:pt x="42" y="107"/>
                  </a:cubicBezTo>
                  <a:cubicBezTo>
                    <a:pt x="44" y="108"/>
                    <a:pt x="48" y="107"/>
                    <a:pt x="51" y="106"/>
                  </a:cubicBezTo>
                  <a:cubicBezTo>
                    <a:pt x="52" y="106"/>
                    <a:pt x="54" y="106"/>
                    <a:pt x="55" y="106"/>
                  </a:cubicBezTo>
                  <a:cubicBezTo>
                    <a:pt x="56" y="106"/>
                    <a:pt x="57" y="106"/>
                    <a:pt x="59" y="106"/>
                  </a:cubicBezTo>
                  <a:cubicBezTo>
                    <a:pt x="61" y="107"/>
                    <a:pt x="64" y="107"/>
                    <a:pt x="66" y="107"/>
                  </a:cubicBezTo>
                  <a:cubicBezTo>
                    <a:pt x="67" y="107"/>
                    <a:pt x="67" y="107"/>
                    <a:pt x="68" y="107"/>
                  </a:cubicBezTo>
                  <a:cubicBezTo>
                    <a:pt x="71" y="106"/>
                    <a:pt x="73" y="104"/>
                    <a:pt x="76" y="102"/>
                  </a:cubicBezTo>
                  <a:cubicBezTo>
                    <a:pt x="77" y="101"/>
                    <a:pt x="78" y="100"/>
                    <a:pt x="79" y="100"/>
                  </a:cubicBezTo>
                  <a:cubicBezTo>
                    <a:pt x="80" y="99"/>
                    <a:pt x="81" y="99"/>
                    <a:pt x="83" y="98"/>
                  </a:cubicBezTo>
                  <a:cubicBezTo>
                    <a:pt x="86" y="98"/>
                    <a:pt x="89" y="97"/>
                    <a:pt x="91" y="95"/>
                  </a:cubicBezTo>
                  <a:cubicBezTo>
                    <a:pt x="93" y="93"/>
                    <a:pt x="94" y="90"/>
                    <a:pt x="96" y="87"/>
                  </a:cubicBezTo>
                  <a:cubicBezTo>
                    <a:pt x="96" y="86"/>
                    <a:pt x="97" y="84"/>
                    <a:pt x="97" y="83"/>
                  </a:cubicBezTo>
                  <a:cubicBezTo>
                    <a:pt x="98" y="83"/>
                    <a:pt x="99" y="81"/>
                    <a:pt x="100" y="80"/>
                  </a:cubicBezTo>
                  <a:cubicBezTo>
                    <a:pt x="103" y="78"/>
                    <a:pt x="105" y="76"/>
                    <a:pt x="106" y="73"/>
                  </a:cubicBezTo>
                  <a:cubicBezTo>
                    <a:pt x="107" y="71"/>
                    <a:pt x="107" y="68"/>
                    <a:pt x="106" y="64"/>
                  </a:cubicBezTo>
                  <a:cubicBezTo>
                    <a:pt x="106" y="63"/>
                    <a:pt x="106" y="61"/>
                    <a:pt x="106" y="60"/>
                  </a:cubicBezTo>
                  <a:cubicBezTo>
                    <a:pt x="106" y="59"/>
                    <a:pt x="107" y="58"/>
                    <a:pt x="107" y="56"/>
                  </a:cubicBezTo>
                  <a:close/>
                  <a:moveTo>
                    <a:pt x="55" y="85"/>
                  </a:moveTo>
                  <a:cubicBezTo>
                    <a:pt x="38" y="85"/>
                    <a:pt x="23" y="71"/>
                    <a:pt x="23" y="53"/>
                  </a:cubicBezTo>
                  <a:cubicBezTo>
                    <a:pt x="23" y="36"/>
                    <a:pt x="38" y="22"/>
                    <a:pt x="55" y="22"/>
                  </a:cubicBezTo>
                  <a:cubicBezTo>
                    <a:pt x="72" y="22"/>
                    <a:pt x="86" y="36"/>
                    <a:pt x="86" y="53"/>
                  </a:cubicBezTo>
                  <a:cubicBezTo>
                    <a:pt x="86" y="71"/>
                    <a:pt x="72" y="85"/>
                    <a:pt x="55" y="85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3" name="Freeform 241"/>
            <p:cNvSpPr/>
            <p:nvPr/>
          </p:nvSpPr>
          <p:spPr bwMode="auto">
            <a:xfrm>
              <a:off x="6909" y="3544"/>
              <a:ext cx="173" cy="212"/>
            </a:xfrm>
            <a:custGeom>
              <a:avLst/>
              <a:gdLst>
                <a:gd name="T0" fmla="*/ 94 w 101"/>
                <a:gd name="T1" fmla="*/ 51 h 123"/>
                <a:gd name="T2" fmla="*/ 77 w 101"/>
                <a:gd name="T3" fmla="*/ 38 h 123"/>
                <a:gd name="T4" fmla="*/ 54 w 101"/>
                <a:gd name="T5" fmla="*/ 42 h 123"/>
                <a:gd name="T6" fmla="*/ 68 w 101"/>
                <a:gd name="T7" fmla="*/ 8 h 123"/>
                <a:gd name="T8" fmla="*/ 70 w 101"/>
                <a:gd name="T9" fmla="*/ 3 h 123"/>
                <a:gd name="T10" fmla="*/ 65 w 101"/>
                <a:gd name="T11" fmla="*/ 1 h 123"/>
                <a:gd name="T12" fmla="*/ 48 w 101"/>
                <a:gd name="T13" fmla="*/ 22 h 123"/>
                <a:gd name="T14" fmla="*/ 10 w 101"/>
                <a:gd name="T15" fmla="*/ 11 h 123"/>
                <a:gd name="T16" fmla="*/ 46 w 101"/>
                <a:gd name="T17" fmla="*/ 31 h 123"/>
                <a:gd name="T18" fmla="*/ 46 w 101"/>
                <a:gd name="T19" fmla="*/ 42 h 123"/>
                <a:gd name="T20" fmla="*/ 24 w 101"/>
                <a:gd name="T21" fmla="*/ 38 h 123"/>
                <a:gd name="T22" fmla="*/ 7 w 101"/>
                <a:gd name="T23" fmla="*/ 51 h 123"/>
                <a:gd name="T24" fmla="*/ 4 w 101"/>
                <a:gd name="T25" fmla="*/ 89 h 123"/>
                <a:gd name="T26" fmla="*/ 41 w 101"/>
                <a:gd name="T27" fmla="*/ 123 h 123"/>
                <a:gd name="T28" fmla="*/ 48 w 101"/>
                <a:gd name="T29" fmla="*/ 122 h 123"/>
                <a:gd name="T30" fmla="*/ 51 w 101"/>
                <a:gd name="T31" fmla="*/ 121 h 123"/>
                <a:gd name="T32" fmla="*/ 53 w 101"/>
                <a:gd name="T33" fmla="*/ 122 h 123"/>
                <a:gd name="T34" fmla="*/ 60 w 101"/>
                <a:gd name="T35" fmla="*/ 123 h 123"/>
                <a:gd name="T36" fmla="*/ 97 w 101"/>
                <a:gd name="T37" fmla="*/ 89 h 123"/>
                <a:gd name="T38" fmla="*/ 94 w 101"/>
                <a:gd name="T39" fmla="*/ 51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01" h="123">
                  <a:moveTo>
                    <a:pt x="94" y="51"/>
                  </a:moveTo>
                  <a:cubicBezTo>
                    <a:pt x="90" y="44"/>
                    <a:pt x="84" y="40"/>
                    <a:pt x="77" y="38"/>
                  </a:cubicBezTo>
                  <a:cubicBezTo>
                    <a:pt x="70" y="36"/>
                    <a:pt x="62" y="37"/>
                    <a:pt x="54" y="42"/>
                  </a:cubicBezTo>
                  <a:cubicBezTo>
                    <a:pt x="54" y="33"/>
                    <a:pt x="54" y="15"/>
                    <a:pt x="68" y="8"/>
                  </a:cubicBezTo>
                  <a:cubicBezTo>
                    <a:pt x="70" y="7"/>
                    <a:pt x="71" y="5"/>
                    <a:pt x="70" y="3"/>
                  </a:cubicBezTo>
                  <a:cubicBezTo>
                    <a:pt x="69" y="1"/>
                    <a:pt x="67" y="0"/>
                    <a:pt x="65" y="1"/>
                  </a:cubicBezTo>
                  <a:cubicBezTo>
                    <a:pt x="55" y="6"/>
                    <a:pt x="50" y="14"/>
                    <a:pt x="48" y="22"/>
                  </a:cubicBezTo>
                  <a:cubicBezTo>
                    <a:pt x="44" y="14"/>
                    <a:pt x="35" y="3"/>
                    <a:pt x="10" y="11"/>
                  </a:cubicBezTo>
                  <a:cubicBezTo>
                    <a:pt x="10" y="11"/>
                    <a:pt x="23" y="44"/>
                    <a:pt x="46" y="31"/>
                  </a:cubicBezTo>
                  <a:cubicBezTo>
                    <a:pt x="46" y="35"/>
                    <a:pt x="46" y="39"/>
                    <a:pt x="46" y="42"/>
                  </a:cubicBezTo>
                  <a:cubicBezTo>
                    <a:pt x="39" y="37"/>
                    <a:pt x="31" y="36"/>
                    <a:pt x="24" y="38"/>
                  </a:cubicBezTo>
                  <a:cubicBezTo>
                    <a:pt x="17" y="40"/>
                    <a:pt x="11" y="44"/>
                    <a:pt x="7" y="51"/>
                  </a:cubicBezTo>
                  <a:cubicBezTo>
                    <a:pt x="2" y="62"/>
                    <a:pt x="0" y="75"/>
                    <a:pt x="4" y="89"/>
                  </a:cubicBezTo>
                  <a:cubicBezTo>
                    <a:pt x="10" y="108"/>
                    <a:pt x="26" y="123"/>
                    <a:pt x="41" y="123"/>
                  </a:cubicBezTo>
                  <a:cubicBezTo>
                    <a:pt x="44" y="123"/>
                    <a:pt x="46" y="123"/>
                    <a:pt x="48" y="122"/>
                  </a:cubicBezTo>
                  <a:cubicBezTo>
                    <a:pt x="49" y="122"/>
                    <a:pt x="50" y="122"/>
                    <a:pt x="51" y="121"/>
                  </a:cubicBezTo>
                  <a:cubicBezTo>
                    <a:pt x="52" y="122"/>
                    <a:pt x="52" y="122"/>
                    <a:pt x="53" y="122"/>
                  </a:cubicBezTo>
                  <a:cubicBezTo>
                    <a:pt x="55" y="123"/>
                    <a:pt x="58" y="123"/>
                    <a:pt x="60" y="123"/>
                  </a:cubicBezTo>
                  <a:cubicBezTo>
                    <a:pt x="76" y="123"/>
                    <a:pt x="91" y="108"/>
                    <a:pt x="97" y="89"/>
                  </a:cubicBezTo>
                  <a:cubicBezTo>
                    <a:pt x="101" y="75"/>
                    <a:pt x="100" y="62"/>
                    <a:pt x="94" y="51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4" name="Freeform 242"/>
            <p:cNvSpPr/>
            <p:nvPr/>
          </p:nvSpPr>
          <p:spPr bwMode="auto">
            <a:xfrm>
              <a:off x="6976" y="3441"/>
              <a:ext cx="276" cy="74"/>
            </a:xfrm>
            <a:custGeom>
              <a:avLst/>
              <a:gdLst>
                <a:gd name="T0" fmla="*/ 157 w 161"/>
                <a:gd name="T1" fmla="*/ 39 h 43"/>
                <a:gd name="T2" fmla="*/ 155 w 161"/>
                <a:gd name="T3" fmla="*/ 36 h 43"/>
                <a:gd name="T4" fmla="*/ 155 w 161"/>
                <a:gd name="T5" fmla="*/ 35 h 43"/>
                <a:gd name="T6" fmla="*/ 154 w 161"/>
                <a:gd name="T7" fmla="*/ 35 h 43"/>
                <a:gd name="T8" fmla="*/ 153 w 161"/>
                <a:gd name="T9" fmla="*/ 35 h 43"/>
                <a:gd name="T10" fmla="*/ 147 w 161"/>
                <a:gd name="T11" fmla="*/ 35 h 43"/>
                <a:gd name="T12" fmla="*/ 138 w 161"/>
                <a:gd name="T13" fmla="*/ 26 h 43"/>
                <a:gd name="T14" fmla="*/ 141 w 161"/>
                <a:gd name="T15" fmla="*/ 8 h 43"/>
                <a:gd name="T16" fmla="*/ 157 w 161"/>
                <a:gd name="T17" fmla="*/ 8 h 43"/>
                <a:gd name="T18" fmla="*/ 161 w 161"/>
                <a:gd name="T19" fmla="*/ 4 h 43"/>
                <a:gd name="T20" fmla="*/ 157 w 161"/>
                <a:gd name="T21" fmla="*/ 0 h 43"/>
                <a:gd name="T22" fmla="*/ 115 w 161"/>
                <a:gd name="T23" fmla="*/ 0 h 43"/>
                <a:gd name="T24" fmla="*/ 115 w 161"/>
                <a:gd name="T25" fmla="*/ 0 h 43"/>
                <a:gd name="T26" fmla="*/ 19 w 161"/>
                <a:gd name="T27" fmla="*/ 0 h 43"/>
                <a:gd name="T28" fmla="*/ 0 w 161"/>
                <a:gd name="T29" fmla="*/ 20 h 43"/>
                <a:gd name="T30" fmla="*/ 0 w 161"/>
                <a:gd name="T31" fmla="*/ 27 h 43"/>
                <a:gd name="T32" fmla="*/ 0 w 161"/>
                <a:gd name="T33" fmla="*/ 43 h 43"/>
                <a:gd name="T34" fmla="*/ 157 w 161"/>
                <a:gd name="T35" fmla="*/ 43 h 43"/>
                <a:gd name="T36" fmla="*/ 157 w 161"/>
                <a:gd name="T37" fmla="*/ 39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61" h="43">
                  <a:moveTo>
                    <a:pt x="157" y="39"/>
                  </a:moveTo>
                  <a:cubicBezTo>
                    <a:pt x="157" y="38"/>
                    <a:pt x="156" y="36"/>
                    <a:pt x="155" y="36"/>
                  </a:cubicBezTo>
                  <a:cubicBezTo>
                    <a:pt x="155" y="36"/>
                    <a:pt x="155" y="36"/>
                    <a:pt x="155" y="35"/>
                  </a:cubicBezTo>
                  <a:cubicBezTo>
                    <a:pt x="154" y="35"/>
                    <a:pt x="154" y="35"/>
                    <a:pt x="154" y="35"/>
                  </a:cubicBezTo>
                  <a:cubicBezTo>
                    <a:pt x="154" y="35"/>
                    <a:pt x="153" y="35"/>
                    <a:pt x="153" y="35"/>
                  </a:cubicBezTo>
                  <a:cubicBezTo>
                    <a:pt x="147" y="35"/>
                    <a:pt x="147" y="35"/>
                    <a:pt x="147" y="35"/>
                  </a:cubicBezTo>
                  <a:cubicBezTo>
                    <a:pt x="142" y="33"/>
                    <a:pt x="139" y="30"/>
                    <a:pt x="138" y="26"/>
                  </a:cubicBezTo>
                  <a:cubicBezTo>
                    <a:pt x="136" y="20"/>
                    <a:pt x="139" y="12"/>
                    <a:pt x="141" y="8"/>
                  </a:cubicBezTo>
                  <a:cubicBezTo>
                    <a:pt x="157" y="8"/>
                    <a:pt x="157" y="8"/>
                    <a:pt x="157" y="8"/>
                  </a:cubicBezTo>
                  <a:cubicBezTo>
                    <a:pt x="159" y="8"/>
                    <a:pt x="161" y="7"/>
                    <a:pt x="161" y="4"/>
                  </a:cubicBezTo>
                  <a:cubicBezTo>
                    <a:pt x="161" y="2"/>
                    <a:pt x="159" y="0"/>
                    <a:pt x="157" y="0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4" y="2"/>
                    <a:pt x="0" y="14"/>
                    <a:pt x="0" y="20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157" y="43"/>
                    <a:pt x="157" y="43"/>
                    <a:pt x="157" y="43"/>
                  </a:cubicBezTo>
                  <a:lnTo>
                    <a:pt x="157" y="39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5" name="Freeform 243"/>
            <p:cNvSpPr/>
            <p:nvPr/>
          </p:nvSpPr>
          <p:spPr bwMode="auto">
            <a:xfrm>
              <a:off x="6976" y="3520"/>
              <a:ext cx="269" cy="255"/>
            </a:xfrm>
            <a:custGeom>
              <a:avLst/>
              <a:gdLst>
                <a:gd name="T0" fmla="*/ 0 w 157"/>
                <a:gd name="T1" fmla="*/ 0 h 148"/>
                <a:gd name="T2" fmla="*/ 0 w 157"/>
                <a:gd name="T3" fmla="*/ 21 h 148"/>
                <a:gd name="T4" fmla="*/ 8 w 157"/>
                <a:gd name="T5" fmla="*/ 27 h 148"/>
                <a:gd name="T6" fmla="*/ 24 w 157"/>
                <a:gd name="T7" fmla="*/ 12 h 148"/>
                <a:gd name="T8" fmla="*/ 28 w 157"/>
                <a:gd name="T9" fmla="*/ 11 h 148"/>
                <a:gd name="T10" fmla="*/ 35 w 157"/>
                <a:gd name="T11" fmla="*/ 15 h 148"/>
                <a:gd name="T12" fmla="*/ 31 w 157"/>
                <a:gd name="T13" fmla="*/ 26 h 148"/>
                <a:gd name="T14" fmla="*/ 19 w 157"/>
                <a:gd name="T15" fmla="*/ 50 h 148"/>
                <a:gd name="T16" fmla="*/ 32 w 157"/>
                <a:gd name="T17" fmla="*/ 47 h 148"/>
                <a:gd name="T18" fmla="*/ 39 w 157"/>
                <a:gd name="T19" fmla="*/ 48 h 148"/>
                <a:gd name="T20" fmla="*/ 58 w 157"/>
                <a:gd name="T21" fmla="*/ 63 h 148"/>
                <a:gd name="T22" fmla="*/ 62 w 157"/>
                <a:gd name="T23" fmla="*/ 104 h 148"/>
                <a:gd name="T24" fmla="*/ 21 w 157"/>
                <a:gd name="T25" fmla="*/ 141 h 148"/>
                <a:gd name="T26" fmla="*/ 13 w 157"/>
                <a:gd name="T27" fmla="*/ 140 h 148"/>
                <a:gd name="T28" fmla="*/ 12 w 157"/>
                <a:gd name="T29" fmla="*/ 139 h 148"/>
                <a:gd name="T30" fmla="*/ 10 w 157"/>
                <a:gd name="T31" fmla="*/ 140 h 148"/>
                <a:gd name="T32" fmla="*/ 6 w 157"/>
                <a:gd name="T33" fmla="*/ 141 h 148"/>
                <a:gd name="T34" fmla="*/ 26 w 157"/>
                <a:gd name="T35" fmla="*/ 148 h 148"/>
                <a:gd name="T36" fmla="*/ 27 w 157"/>
                <a:gd name="T37" fmla="*/ 148 h 148"/>
                <a:gd name="T38" fmla="*/ 153 w 157"/>
                <a:gd name="T39" fmla="*/ 148 h 148"/>
                <a:gd name="T40" fmla="*/ 157 w 157"/>
                <a:gd name="T41" fmla="*/ 144 h 148"/>
                <a:gd name="T42" fmla="*/ 157 w 157"/>
                <a:gd name="T43" fmla="*/ 0 h 148"/>
                <a:gd name="T44" fmla="*/ 0 w 157"/>
                <a:gd name="T45" fmla="*/ 0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57" h="148">
                  <a:moveTo>
                    <a:pt x="0" y="0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3" y="23"/>
                    <a:pt x="6" y="25"/>
                    <a:pt x="8" y="27"/>
                  </a:cubicBezTo>
                  <a:cubicBezTo>
                    <a:pt x="12" y="20"/>
                    <a:pt x="17" y="15"/>
                    <a:pt x="24" y="12"/>
                  </a:cubicBezTo>
                  <a:cubicBezTo>
                    <a:pt x="25" y="11"/>
                    <a:pt x="26" y="11"/>
                    <a:pt x="28" y="11"/>
                  </a:cubicBezTo>
                  <a:cubicBezTo>
                    <a:pt x="31" y="11"/>
                    <a:pt x="34" y="13"/>
                    <a:pt x="35" y="15"/>
                  </a:cubicBezTo>
                  <a:cubicBezTo>
                    <a:pt x="37" y="19"/>
                    <a:pt x="35" y="24"/>
                    <a:pt x="31" y="26"/>
                  </a:cubicBezTo>
                  <a:cubicBezTo>
                    <a:pt x="21" y="31"/>
                    <a:pt x="19" y="41"/>
                    <a:pt x="19" y="50"/>
                  </a:cubicBezTo>
                  <a:cubicBezTo>
                    <a:pt x="23" y="48"/>
                    <a:pt x="27" y="47"/>
                    <a:pt x="32" y="47"/>
                  </a:cubicBezTo>
                  <a:cubicBezTo>
                    <a:pt x="34" y="47"/>
                    <a:pt x="37" y="47"/>
                    <a:pt x="39" y="48"/>
                  </a:cubicBezTo>
                  <a:cubicBezTo>
                    <a:pt x="47" y="50"/>
                    <a:pt x="54" y="55"/>
                    <a:pt x="58" y="63"/>
                  </a:cubicBezTo>
                  <a:cubicBezTo>
                    <a:pt x="65" y="75"/>
                    <a:pt x="66" y="89"/>
                    <a:pt x="62" y="104"/>
                  </a:cubicBezTo>
                  <a:cubicBezTo>
                    <a:pt x="56" y="125"/>
                    <a:pt x="38" y="141"/>
                    <a:pt x="21" y="141"/>
                  </a:cubicBezTo>
                  <a:cubicBezTo>
                    <a:pt x="18" y="141"/>
                    <a:pt x="16" y="141"/>
                    <a:pt x="13" y="140"/>
                  </a:cubicBezTo>
                  <a:cubicBezTo>
                    <a:pt x="13" y="140"/>
                    <a:pt x="12" y="140"/>
                    <a:pt x="12" y="139"/>
                  </a:cubicBezTo>
                  <a:cubicBezTo>
                    <a:pt x="11" y="140"/>
                    <a:pt x="11" y="140"/>
                    <a:pt x="10" y="140"/>
                  </a:cubicBezTo>
                  <a:cubicBezTo>
                    <a:pt x="9" y="140"/>
                    <a:pt x="8" y="140"/>
                    <a:pt x="6" y="141"/>
                  </a:cubicBezTo>
                  <a:cubicBezTo>
                    <a:pt x="12" y="146"/>
                    <a:pt x="19" y="148"/>
                    <a:pt x="26" y="148"/>
                  </a:cubicBezTo>
                  <a:cubicBezTo>
                    <a:pt x="27" y="148"/>
                    <a:pt x="27" y="148"/>
                    <a:pt x="27" y="148"/>
                  </a:cubicBezTo>
                  <a:cubicBezTo>
                    <a:pt x="153" y="148"/>
                    <a:pt x="153" y="148"/>
                    <a:pt x="153" y="148"/>
                  </a:cubicBezTo>
                  <a:cubicBezTo>
                    <a:pt x="155" y="148"/>
                    <a:pt x="157" y="147"/>
                    <a:pt x="157" y="144"/>
                  </a:cubicBezTo>
                  <a:cubicBezTo>
                    <a:pt x="157" y="0"/>
                    <a:pt x="157" y="0"/>
                    <a:pt x="157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6" name="Freeform 244"/>
            <p:cNvSpPr/>
            <p:nvPr/>
          </p:nvSpPr>
          <p:spPr bwMode="auto">
            <a:xfrm>
              <a:off x="4042" y="3538"/>
              <a:ext cx="195" cy="206"/>
            </a:xfrm>
            <a:custGeom>
              <a:avLst/>
              <a:gdLst>
                <a:gd name="T0" fmla="*/ 89 w 195"/>
                <a:gd name="T1" fmla="*/ 0 h 206"/>
                <a:gd name="T2" fmla="*/ 0 w 195"/>
                <a:gd name="T3" fmla="*/ 73 h 206"/>
                <a:gd name="T4" fmla="*/ 62 w 195"/>
                <a:gd name="T5" fmla="*/ 151 h 206"/>
                <a:gd name="T6" fmla="*/ 17 w 195"/>
                <a:gd name="T7" fmla="*/ 187 h 206"/>
                <a:gd name="T8" fmla="*/ 183 w 195"/>
                <a:gd name="T9" fmla="*/ 206 h 206"/>
                <a:gd name="T10" fmla="*/ 195 w 195"/>
                <a:gd name="T11" fmla="*/ 42 h 206"/>
                <a:gd name="T12" fmla="*/ 153 w 195"/>
                <a:gd name="T13" fmla="*/ 77 h 206"/>
                <a:gd name="T14" fmla="*/ 89 w 195"/>
                <a:gd name="T15" fmla="*/ 0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5" h="206">
                  <a:moveTo>
                    <a:pt x="89" y="0"/>
                  </a:moveTo>
                  <a:lnTo>
                    <a:pt x="0" y="73"/>
                  </a:lnTo>
                  <a:lnTo>
                    <a:pt x="62" y="151"/>
                  </a:lnTo>
                  <a:lnTo>
                    <a:pt x="17" y="187"/>
                  </a:lnTo>
                  <a:lnTo>
                    <a:pt x="183" y="206"/>
                  </a:lnTo>
                  <a:lnTo>
                    <a:pt x="195" y="42"/>
                  </a:lnTo>
                  <a:lnTo>
                    <a:pt x="153" y="77"/>
                  </a:lnTo>
                  <a:lnTo>
                    <a:pt x="89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7" name="Freeform 245"/>
            <p:cNvSpPr/>
            <p:nvPr/>
          </p:nvSpPr>
          <p:spPr bwMode="auto">
            <a:xfrm>
              <a:off x="4105" y="3441"/>
              <a:ext cx="247" cy="67"/>
            </a:xfrm>
            <a:custGeom>
              <a:avLst/>
              <a:gdLst>
                <a:gd name="T0" fmla="*/ 4 w 144"/>
                <a:gd name="T1" fmla="*/ 39 h 39"/>
                <a:gd name="T2" fmla="*/ 21 w 144"/>
                <a:gd name="T3" fmla="*/ 39 h 39"/>
                <a:gd name="T4" fmla="*/ 126 w 144"/>
                <a:gd name="T5" fmla="*/ 39 h 39"/>
                <a:gd name="T6" fmla="*/ 117 w 144"/>
                <a:gd name="T7" fmla="*/ 22 h 39"/>
                <a:gd name="T8" fmla="*/ 126 w 144"/>
                <a:gd name="T9" fmla="*/ 4 h 39"/>
                <a:gd name="T10" fmla="*/ 143 w 144"/>
                <a:gd name="T11" fmla="*/ 4 h 39"/>
                <a:gd name="T12" fmla="*/ 144 w 144"/>
                <a:gd name="T13" fmla="*/ 2 h 39"/>
                <a:gd name="T14" fmla="*/ 143 w 144"/>
                <a:gd name="T15" fmla="*/ 0 h 39"/>
                <a:gd name="T16" fmla="*/ 137 w 144"/>
                <a:gd name="T17" fmla="*/ 0 h 39"/>
                <a:gd name="T18" fmla="*/ 108 w 144"/>
                <a:gd name="T19" fmla="*/ 0 h 39"/>
                <a:gd name="T20" fmla="*/ 20 w 144"/>
                <a:gd name="T21" fmla="*/ 0 h 39"/>
                <a:gd name="T22" fmla="*/ 0 w 144"/>
                <a:gd name="T23" fmla="*/ 22 h 39"/>
                <a:gd name="T24" fmla="*/ 4 w 144"/>
                <a:gd name="T25" fmla="*/ 35 h 39"/>
                <a:gd name="T26" fmla="*/ 4 w 144"/>
                <a:gd name="T27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44" h="39">
                  <a:moveTo>
                    <a:pt x="4" y="39"/>
                  </a:moveTo>
                  <a:cubicBezTo>
                    <a:pt x="21" y="39"/>
                    <a:pt x="21" y="39"/>
                    <a:pt x="21" y="39"/>
                  </a:cubicBezTo>
                  <a:cubicBezTo>
                    <a:pt x="126" y="39"/>
                    <a:pt x="126" y="39"/>
                    <a:pt x="126" y="39"/>
                  </a:cubicBezTo>
                  <a:cubicBezTo>
                    <a:pt x="121" y="35"/>
                    <a:pt x="117" y="29"/>
                    <a:pt x="117" y="22"/>
                  </a:cubicBezTo>
                  <a:cubicBezTo>
                    <a:pt x="117" y="14"/>
                    <a:pt x="121" y="8"/>
                    <a:pt x="126" y="4"/>
                  </a:cubicBezTo>
                  <a:cubicBezTo>
                    <a:pt x="143" y="4"/>
                    <a:pt x="143" y="4"/>
                    <a:pt x="143" y="4"/>
                  </a:cubicBezTo>
                  <a:cubicBezTo>
                    <a:pt x="144" y="4"/>
                    <a:pt x="144" y="3"/>
                    <a:pt x="144" y="2"/>
                  </a:cubicBezTo>
                  <a:cubicBezTo>
                    <a:pt x="144" y="1"/>
                    <a:pt x="144" y="0"/>
                    <a:pt x="143" y="0"/>
                  </a:cubicBezTo>
                  <a:cubicBezTo>
                    <a:pt x="137" y="0"/>
                    <a:pt x="137" y="0"/>
                    <a:pt x="137" y="0"/>
                  </a:cubicBezTo>
                  <a:cubicBezTo>
                    <a:pt x="108" y="0"/>
                    <a:pt x="108" y="0"/>
                    <a:pt x="108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9" y="0"/>
                    <a:pt x="0" y="10"/>
                    <a:pt x="0" y="22"/>
                  </a:cubicBezTo>
                  <a:cubicBezTo>
                    <a:pt x="0" y="27"/>
                    <a:pt x="1" y="31"/>
                    <a:pt x="4" y="35"/>
                  </a:cubicBezTo>
                  <a:lnTo>
                    <a:pt x="4" y="39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8" name="Freeform 246"/>
            <p:cNvSpPr/>
            <p:nvPr/>
          </p:nvSpPr>
          <p:spPr bwMode="auto">
            <a:xfrm>
              <a:off x="4112" y="3515"/>
              <a:ext cx="249" cy="260"/>
            </a:xfrm>
            <a:custGeom>
              <a:avLst/>
              <a:gdLst>
                <a:gd name="T0" fmla="*/ 122 w 145"/>
                <a:gd name="T1" fmla="*/ 0 h 151"/>
                <a:gd name="T2" fmla="*/ 17 w 145"/>
                <a:gd name="T3" fmla="*/ 0 h 151"/>
                <a:gd name="T4" fmla="*/ 0 w 145"/>
                <a:gd name="T5" fmla="*/ 0 h 151"/>
                <a:gd name="T6" fmla="*/ 0 w 145"/>
                <a:gd name="T7" fmla="*/ 14 h 151"/>
                <a:gd name="T8" fmla="*/ 12 w 145"/>
                <a:gd name="T9" fmla="*/ 4 h 151"/>
                <a:gd name="T10" fmla="*/ 49 w 145"/>
                <a:gd name="T11" fmla="*/ 49 h 151"/>
                <a:gd name="T12" fmla="*/ 80 w 145"/>
                <a:gd name="T13" fmla="*/ 24 h 151"/>
                <a:gd name="T14" fmla="*/ 71 w 145"/>
                <a:gd name="T15" fmla="*/ 139 h 151"/>
                <a:gd name="T16" fmla="*/ 0 w 145"/>
                <a:gd name="T17" fmla="*/ 131 h 151"/>
                <a:gd name="T18" fmla="*/ 0 w 145"/>
                <a:gd name="T19" fmla="*/ 132 h 151"/>
                <a:gd name="T20" fmla="*/ 0 w 145"/>
                <a:gd name="T21" fmla="*/ 133 h 151"/>
                <a:gd name="T22" fmla="*/ 21 w 145"/>
                <a:gd name="T23" fmla="*/ 151 h 151"/>
                <a:gd name="T24" fmla="*/ 145 w 145"/>
                <a:gd name="T25" fmla="*/ 151 h 151"/>
                <a:gd name="T26" fmla="*/ 145 w 145"/>
                <a:gd name="T27" fmla="*/ 0 h 151"/>
                <a:gd name="T28" fmla="*/ 122 w 145"/>
                <a:gd name="T29" fmla="*/ 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5" h="151">
                  <a:moveTo>
                    <a:pt x="122" y="0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49" y="49"/>
                    <a:pt x="49" y="49"/>
                    <a:pt x="49" y="49"/>
                  </a:cubicBezTo>
                  <a:cubicBezTo>
                    <a:pt x="80" y="24"/>
                    <a:pt x="80" y="24"/>
                    <a:pt x="80" y="24"/>
                  </a:cubicBezTo>
                  <a:cubicBezTo>
                    <a:pt x="71" y="139"/>
                    <a:pt x="71" y="139"/>
                    <a:pt x="71" y="139"/>
                  </a:cubicBezTo>
                  <a:cubicBezTo>
                    <a:pt x="0" y="131"/>
                    <a:pt x="0" y="131"/>
                    <a:pt x="0" y="131"/>
                  </a:cubicBezTo>
                  <a:cubicBezTo>
                    <a:pt x="0" y="132"/>
                    <a:pt x="0" y="132"/>
                    <a:pt x="0" y="132"/>
                  </a:cubicBezTo>
                  <a:cubicBezTo>
                    <a:pt x="0" y="133"/>
                    <a:pt x="0" y="133"/>
                    <a:pt x="0" y="133"/>
                  </a:cubicBezTo>
                  <a:cubicBezTo>
                    <a:pt x="0" y="133"/>
                    <a:pt x="1" y="151"/>
                    <a:pt x="21" y="151"/>
                  </a:cubicBezTo>
                  <a:cubicBezTo>
                    <a:pt x="145" y="151"/>
                    <a:pt x="145" y="151"/>
                    <a:pt x="145" y="151"/>
                  </a:cubicBezTo>
                  <a:cubicBezTo>
                    <a:pt x="145" y="0"/>
                    <a:pt x="145" y="0"/>
                    <a:pt x="145" y="0"/>
                  </a:cubicBezTo>
                  <a:lnTo>
                    <a:pt x="122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4"/>
          <p:cNvGrpSpPr>
            <a:grpSpLocks noChangeAspect="1"/>
          </p:cNvGrpSpPr>
          <p:nvPr/>
        </p:nvGrpSpPr>
        <p:grpSpPr bwMode="auto">
          <a:xfrm>
            <a:off x="547688" y="752475"/>
            <a:ext cx="11099800" cy="5353050"/>
            <a:chOff x="345" y="474"/>
            <a:chExt cx="6992" cy="3372"/>
          </a:xfrm>
          <a:solidFill>
            <a:schemeClr val="tx1">
              <a:lumMod val="95000"/>
              <a:lumOff val="5000"/>
            </a:schemeClr>
          </a:solidFill>
        </p:grpSpPr>
        <p:grpSp>
          <p:nvGrpSpPr>
            <p:cNvPr id="5" name="Group 205"/>
            <p:cNvGrpSpPr/>
            <p:nvPr/>
          </p:nvGrpSpPr>
          <p:grpSpPr bwMode="auto">
            <a:xfrm>
              <a:off x="345" y="474"/>
              <a:ext cx="6992" cy="3372"/>
              <a:chOff x="345" y="474"/>
              <a:chExt cx="6992" cy="3372"/>
            </a:xfrm>
            <a:grpFill/>
          </p:grpSpPr>
          <p:sp>
            <p:nvSpPr>
              <p:cNvPr id="38" name="Freeform 5"/>
              <p:cNvSpPr>
                <a:spLocks noEditPoints="1"/>
              </p:cNvSpPr>
              <p:nvPr/>
            </p:nvSpPr>
            <p:spPr bwMode="auto">
              <a:xfrm>
                <a:off x="1147" y="1249"/>
                <a:ext cx="213" cy="139"/>
              </a:xfrm>
              <a:custGeom>
                <a:avLst/>
                <a:gdLst>
                  <a:gd name="T0" fmla="*/ 120 w 121"/>
                  <a:gd name="T1" fmla="*/ 16 h 79"/>
                  <a:gd name="T2" fmla="*/ 107 w 121"/>
                  <a:gd name="T3" fmla="*/ 2 h 79"/>
                  <a:gd name="T4" fmla="*/ 104 w 121"/>
                  <a:gd name="T5" fmla="*/ 0 h 79"/>
                  <a:gd name="T6" fmla="*/ 75 w 121"/>
                  <a:gd name="T7" fmla="*/ 33 h 79"/>
                  <a:gd name="T8" fmla="*/ 46 w 121"/>
                  <a:gd name="T9" fmla="*/ 33 h 79"/>
                  <a:gd name="T10" fmla="*/ 17 w 121"/>
                  <a:gd name="T11" fmla="*/ 0 h 79"/>
                  <a:gd name="T12" fmla="*/ 14 w 121"/>
                  <a:gd name="T13" fmla="*/ 2 h 79"/>
                  <a:gd name="T14" fmla="*/ 1 w 121"/>
                  <a:gd name="T15" fmla="*/ 16 h 79"/>
                  <a:gd name="T16" fmla="*/ 2 w 121"/>
                  <a:gd name="T17" fmla="*/ 24 h 79"/>
                  <a:gd name="T18" fmla="*/ 26 w 121"/>
                  <a:gd name="T19" fmla="*/ 48 h 79"/>
                  <a:gd name="T20" fmla="*/ 26 w 121"/>
                  <a:gd name="T21" fmla="*/ 48 h 79"/>
                  <a:gd name="T22" fmla="*/ 46 w 121"/>
                  <a:gd name="T23" fmla="*/ 79 h 79"/>
                  <a:gd name="T24" fmla="*/ 74 w 121"/>
                  <a:gd name="T25" fmla="*/ 79 h 79"/>
                  <a:gd name="T26" fmla="*/ 93 w 121"/>
                  <a:gd name="T27" fmla="*/ 50 h 79"/>
                  <a:gd name="T28" fmla="*/ 93 w 121"/>
                  <a:gd name="T29" fmla="*/ 50 h 79"/>
                  <a:gd name="T30" fmla="*/ 118 w 121"/>
                  <a:gd name="T31" fmla="*/ 24 h 79"/>
                  <a:gd name="T32" fmla="*/ 119 w 121"/>
                  <a:gd name="T33" fmla="*/ 24 h 79"/>
                  <a:gd name="T34" fmla="*/ 120 w 121"/>
                  <a:gd name="T35" fmla="*/ 16 h 79"/>
                  <a:gd name="T36" fmla="*/ 9 w 121"/>
                  <a:gd name="T37" fmla="*/ 19 h 79"/>
                  <a:gd name="T38" fmla="*/ 15 w 121"/>
                  <a:gd name="T39" fmla="*/ 11 h 79"/>
                  <a:gd name="T40" fmla="*/ 40 w 121"/>
                  <a:gd name="T41" fmla="*/ 37 h 79"/>
                  <a:gd name="T42" fmla="*/ 32 w 121"/>
                  <a:gd name="T43" fmla="*/ 43 h 79"/>
                  <a:gd name="T44" fmla="*/ 9 w 121"/>
                  <a:gd name="T45" fmla="*/ 19 h 79"/>
                  <a:gd name="T46" fmla="*/ 112 w 121"/>
                  <a:gd name="T47" fmla="*/ 19 h 79"/>
                  <a:gd name="T48" fmla="*/ 89 w 121"/>
                  <a:gd name="T49" fmla="*/ 43 h 79"/>
                  <a:gd name="T50" fmla="*/ 82 w 121"/>
                  <a:gd name="T51" fmla="*/ 37 h 79"/>
                  <a:gd name="T52" fmla="*/ 106 w 121"/>
                  <a:gd name="T53" fmla="*/ 11 h 79"/>
                  <a:gd name="T54" fmla="*/ 112 w 121"/>
                  <a:gd name="T55" fmla="*/ 19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21" h="79">
                    <a:moveTo>
                      <a:pt x="120" y="16"/>
                    </a:moveTo>
                    <a:cubicBezTo>
                      <a:pt x="119" y="11"/>
                      <a:pt x="114" y="6"/>
                      <a:pt x="107" y="2"/>
                    </a:cubicBezTo>
                    <a:cubicBezTo>
                      <a:pt x="104" y="0"/>
                      <a:pt x="104" y="0"/>
                      <a:pt x="104" y="0"/>
                    </a:cubicBezTo>
                    <a:cubicBezTo>
                      <a:pt x="75" y="33"/>
                      <a:pt x="75" y="33"/>
                      <a:pt x="75" y="33"/>
                    </a:cubicBezTo>
                    <a:cubicBezTo>
                      <a:pt x="46" y="33"/>
                      <a:pt x="46" y="33"/>
                      <a:pt x="46" y="33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4" y="2"/>
                      <a:pt x="14" y="2"/>
                      <a:pt x="14" y="2"/>
                    </a:cubicBezTo>
                    <a:cubicBezTo>
                      <a:pt x="7" y="6"/>
                      <a:pt x="2" y="11"/>
                      <a:pt x="1" y="16"/>
                    </a:cubicBezTo>
                    <a:cubicBezTo>
                      <a:pt x="0" y="20"/>
                      <a:pt x="2" y="23"/>
                      <a:pt x="2" y="24"/>
                    </a:cubicBezTo>
                    <a:cubicBezTo>
                      <a:pt x="26" y="48"/>
                      <a:pt x="26" y="48"/>
                      <a:pt x="26" y="48"/>
                    </a:cubicBezTo>
                    <a:cubicBezTo>
                      <a:pt x="26" y="48"/>
                      <a:pt x="26" y="48"/>
                      <a:pt x="26" y="48"/>
                    </a:cubicBezTo>
                    <a:cubicBezTo>
                      <a:pt x="46" y="79"/>
                      <a:pt x="46" y="79"/>
                      <a:pt x="46" y="79"/>
                    </a:cubicBezTo>
                    <a:cubicBezTo>
                      <a:pt x="74" y="79"/>
                      <a:pt x="74" y="79"/>
                      <a:pt x="74" y="79"/>
                    </a:cubicBezTo>
                    <a:cubicBezTo>
                      <a:pt x="93" y="50"/>
                      <a:pt x="93" y="50"/>
                      <a:pt x="93" y="50"/>
                    </a:cubicBezTo>
                    <a:cubicBezTo>
                      <a:pt x="93" y="50"/>
                      <a:pt x="93" y="50"/>
                      <a:pt x="93" y="50"/>
                    </a:cubicBezTo>
                    <a:cubicBezTo>
                      <a:pt x="118" y="24"/>
                      <a:pt x="118" y="24"/>
                      <a:pt x="118" y="24"/>
                    </a:cubicBezTo>
                    <a:cubicBezTo>
                      <a:pt x="119" y="24"/>
                      <a:pt x="119" y="24"/>
                      <a:pt x="119" y="24"/>
                    </a:cubicBezTo>
                    <a:cubicBezTo>
                      <a:pt x="119" y="23"/>
                      <a:pt x="121" y="20"/>
                      <a:pt x="120" y="16"/>
                    </a:cubicBezTo>
                    <a:close/>
                    <a:moveTo>
                      <a:pt x="9" y="19"/>
                    </a:moveTo>
                    <a:cubicBezTo>
                      <a:pt x="9" y="18"/>
                      <a:pt x="9" y="15"/>
                      <a:pt x="15" y="11"/>
                    </a:cubicBezTo>
                    <a:cubicBezTo>
                      <a:pt x="40" y="37"/>
                      <a:pt x="40" y="37"/>
                      <a:pt x="40" y="37"/>
                    </a:cubicBezTo>
                    <a:cubicBezTo>
                      <a:pt x="32" y="43"/>
                      <a:pt x="32" y="43"/>
                      <a:pt x="32" y="43"/>
                    </a:cubicBezTo>
                    <a:lnTo>
                      <a:pt x="9" y="19"/>
                    </a:lnTo>
                    <a:close/>
                    <a:moveTo>
                      <a:pt x="112" y="19"/>
                    </a:moveTo>
                    <a:cubicBezTo>
                      <a:pt x="89" y="43"/>
                      <a:pt x="89" y="43"/>
                      <a:pt x="89" y="43"/>
                    </a:cubicBezTo>
                    <a:cubicBezTo>
                      <a:pt x="82" y="37"/>
                      <a:pt x="82" y="37"/>
                      <a:pt x="82" y="37"/>
                    </a:cubicBezTo>
                    <a:cubicBezTo>
                      <a:pt x="106" y="11"/>
                      <a:pt x="106" y="11"/>
                      <a:pt x="106" y="11"/>
                    </a:cubicBezTo>
                    <a:cubicBezTo>
                      <a:pt x="112" y="15"/>
                      <a:pt x="112" y="18"/>
                      <a:pt x="112" y="19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9" name="Freeform 6"/>
              <p:cNvSpPr/>
              <p:nvPr/>
            </p:nvSpPr>
            <p:spPr bwMode="auto">
              <a:xfrm>
                <a:off x="1184" y="1395"/>
                <a:ext cx="139" cy="222"/>
              </a:xfrm>
              <a:custGeom>
                <a:avLst/>
                <a:gdLst>
                  <a:gd name="T0" fmla="*/ 95 w 139"/>
                  <a:gd name="T1" fmla="*/ 0 h 222"/>
                  <a:gd name="T2" fmla="*/ 44 w 139"/>
                  <a:gd name="T3" fmla="*/ 0 h 222"/>
                  <a:gd name="T4" fmla="*/ 0 w 139"/>
                  <a:gd name="T5" fmla="*/ 164 h 222"/>
                  <a:gd name="T6" fmla="*/ 69 w 139"/>
                  <a:gd name="T7" fmla="*/ 222 h 222"/>
                  <a:gd name="T8" fmla="*/ 139 w 139"/>
                  <a:gd name="T9" fmla="*/ 164 h 222"/>
                  <a:gd name="T10" fmla="*/ 95 w 139"/>
                  <a:gd name="T11" fmla="*/ 0 h 2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9" h="222">
                    <a:moveTo>
                      <a:pt x="95" y="0"/>
                    </a:moveTo>
                    <a:lnTo>
                      <a:pt x="44" y="0"/>
                    </a:lnTo>
                    <a:lnTo>
                      <a:pt x="0" y="164"/>
                    </a:lnTo>
                    <a:lnTo>
                      <a:pt x="69" y="222"/>
                    </a:lnTo>
                    <a:lnTo>
                      <a:pt x="139" y="164"/>
                    </a:lnTo>
                    <a:lnTo>
                      <a:pt x="95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0" name="Freeform 7"/>
              <p:cNvSpPr/>
              <p:nvPr/>
            </p:nvSpPr>
            <p:spPr bwMode="auto">
              <a:xfrm>
                <a:off x="390" y="519"/>
                <a:ext cx="266" cy="344"/>
              </a:xfrm>
              <a:custGeom>
                <a:avLst/>
                <a:gdLst>
                  <a:gd name="T0" fmla="*/ 151 w 151"/>
                  <a:gd name="T1" fmla="*/ 41 h 195"/>
                  <a:gd name="T2" fmla="*/ 147 w 151"/>
                  <a:gd name="T3" fmla="*/ 38 h 195"/>
                  <a:gd name="T4" fmla="*/ 145 w 151"/>
                  <a:gd name="T5" fmla="*/ 38 h 195"/>
                  <a:gd name="T6" fmla="*/ 140 w 151"/>
                  <a:gd name="T7" fmla="*/ 2 h 195"/>
                  <a:gd name="T8" fmla="*/ 135 w 151"/>
                  <a:gd name="T9" fmla="*/ 1 h 195"/>
                  <a:gd name="T10" fmla="*/ 110 w 151"/>
                  <a:gd name="T11" fmla="*/ 26 h 195"/>
                  <a:gd name="T12" fmla="*/ 109 w 151"/>
                  <a:gd name="T13" fmla="*/ 25 h 195"/>
                  <a:gd name="T14" fmla="*/ 104 w 151"/>
                  <a:gd name="T15" fmla="*/ 25 h 195"/>
                  <a:gd name="T16" fmla="*/ 78 w 151"/>
                  <a:gd name="T17" fmla="*/ 60 h 195"/>
                  <a:gd name="T18" fmla="*/ 75 w 151"/>
                  <a:gd name="T19" fmla="*/ 55 h 195"/>
                  <a:gd name="T20" fmla="*/ 72 w 151"/>
                  <a:gd name="T21" fmla="*/ 54 h 195"/>
                  <a:gd name="T22" fmla="*/ 69 w 151"/>
                  <a:gd name="T23" fmla="*/ 55 h 195"/>
                  <a:gd name="T24" fmla="*/ 51 w 151"/>
                  <a:gd name="T25" fmla="*/ 94 h 195"/>
                  <a:gd name="T26" fmla="*/ 49 w 151"/>
                  <a:gd name="T27" fmla="*/ 90 h 195"/>
                  <a:gd name="T28" fmla="*/ 45 w 151"/>
                  <a:gd name="T29" fmla="*/ 88 h 195"/>
                  <a:gd name="T30" fmla="*/ 42 w 151"/>
                  <a:gd name="T31" fmla="*/ 90 h 195"/>
                  <a:gd name="T32" fmla="*/ 36 w 151"/>
                  <a:gd name="T33" fmla="*/ 140 h 195"/>
                  <a:gd name="T34" fmla="*/ 1 w 151"/>
                  <a:gd name="T35" fmla="*/ 188 h 195"/>
                  <a:gd name="T36" fmla="*/ 1 w 151"/>
                  <a:gd name="T37" fmla="*/ 193 h 195"/>
                  <a:gd name="T38" fmla="*/ 4 w 151"/>
                  <a:gd name="T39" fmla="*/ 195 h 195"/>
                  <a:gd name="T40" fmla="*/ 5 w 151"/>
                  <a:gd name="T41" fmla="*/ 194 h 195"/>
                  <a:gd name="T42" fmla="*/ 34 w 151"/>
                  <a:gd name="T43" fmla="*/ 184 h 195"/>
                  <a:gd name="T44" fmla="*/ 36 w 151"/>
                  <a:gd name="T45" fmla="*/ 183 h 195"/>
                  <a:gd name="T46" fmla="*/ 52 w 151"/>
                  <a:gd name="T47" fmla="*/ 159 h 195"/>
                  <a:gd name="T48" fmla="*/ 90 w 151"/>
                  <a:gd name="T49" fmla="*/ 145 h 195"/>
                  <a:gd name="T50" fmla="*/ 90 w 151"/>
                  <a:gd name="T51" fmla="*/ 140 h 195"/>
                  <a:gd name="T52" fmla="*/ 89 w 151"/>
                  <a:gd name="T53" fmla="*/ 139 h 195"/>
                  <a:gd name="T54" fmla="*/ 115 w 151"/>
                  <a:gd name="T55" fmla="*/ 116 h 195"/>
                  <a:gd name="T56" fmla="*/ 114 w 151"/>
                  <a:gd name="T57" fmla="*/ 111 h 195"/>
                  <a:gd name="T58" fmla="*/ 114 w 151"/>
                  <a:gd name="T59" fmla="*/ 111 h 195"/>
                  <a:gd name="T60" fmla="*/ 140 w 151"/>
                  <a:gd name="T61" fmla="*/ 84 h 195"/>
                  <a:gd name="T62" fmla="*/ 138 w 151"/>
                  <a:gd name="T63" fmla="*/ 80 h 195"/>
                  <a:gd name="T64" fmla="*/ 151 w 151"/>
                  <a:gd name="T65" fmla="*/ 41 h 1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51" h="195">
                    <a:moveTo>
                      <a:pt x="151" y="41"/>
                    </a:moveTo>
                    <a:cubicBezTo>
                      <a:pt x="151" y="39"/>
                      <a:pt x="149" y="38"/>
                      <a:pt x="147" y="38"/>
                    </a:cubicBezTo>
                    <a:cubicBezTo>
                      <a:pt x="146" y="37"/>
                      <a:pt x="145" y="38"/>
                      <a:pt x="145" y="38"/>
                    </a:cubicBezTo>
                    <a:cubicBezTo>
                      <a:pt x="150" y="16"/>
                      <a:pt x="141" y="3"/>
                      <a:pt x="140" y="2"/>
                    </a:cubicBezTo>
                    <a:cubicBezTo>
                      <a:pt x="139" y="1"/>
                      <a:pt x="137" y="0"/>
                      <a:pt x="135" y="1"/>
                    </a:cubicBezTo>
                    <a:cubicBezTo>
                      <a:pt x="125" y="5"/>
                      <a:pt x="116" y="17"/>
                      <a:pt x="110" y="26"/>
                    </a:cubicBezTo>
                    <a:cubicBezTo>
                      <a:pt x="110" y="25"/>
                      <a:pt x="109" y="25"/>
                      <a:pt x="109" y="25"/>
                    </a:cubicBezTo>
                    <a:cubicBezTo>
                      <a:pt x="107" y="24"/>
                      <a:pt x="106" y="24"/>
                      <a:pt x="104" y="25"/>
                    </a:cubicBezTo>
                    <a:cubicBezTo>
                      <a:pt x="91" y="35"/>
                      <a:pt x="83" y="49"/>
                      <a:pt x="78" y="60"/>
                    </a:cubicBezTo>
                    <a:cubicBezTo>
                      <a:pt x="77" y="57"/>
                      <a:pt x="76" y="56"/>
                      <a:pt x="75" y="55"/>
                    </a:cubicBezTo>
                    <a:cubicBezTo>
                      <a:pt x="75" y="54"/>
                      <a:pt x="74" y="54"/>
                      <a:pt x="72" y="54"/>
                    </a:cubicBezTo>
                    <a:cubicBezTo>
                      <a:pt x="71" y="54"/>
                      <a:pt x="70" y="54"/>
                      <a:pt x="69" y="55"/>
                    </a:cubicBezTo>
                    <a:cubicBezTo>
                      <a:pt x="60" y="65"/>
                      <a:pt x="54" y="82"/>
                      <a:pt x="51" y="94"/>
                    </a:cubicBezTo>
                    <a:cubicBezTo>
                      <a:pt x="50" y="91"/>
                      <a:pt x="49" y="90"/>
                      <a:pt x="49" y="90"/>
                    </a:cubicBezTo>
                    <a:cubicBezTo>
                      <a:pt x="48" y="89"/>
                      <a:pt x="47" y="88"/>
                      <a:pt x="45" y="88"/>
                    </a:cubicBezTo>
                    <a:cubicBezTo>
                      <a:pt x="44" y="88"/>
                      <a:pt x="43" y="89"/>
                      <a:pt x="42" y="90"/>
                    </a:cubicBezTo>
                    <a:cubicBezTo>
                      <a:pt x="26" y="113"/>
                      <a:pt x="33" y="134"/>
                      <a:pt x="36" y="140"/>
                    </a:cubicBezTo>
                    <a:cubicBezTo>
                      <a:pt x="33" y="146"/>
                      <a:pt x="16" y="168"/>
                      <a:pt x="1" y="188"/>
                    </a:cubicBezTo>
                    <a:cubicBezTo>
                      <a:pt x="0" y="189"/>
                      <a:pt x="0" y="191"/>
                      <a:pt x="1" y="193"/>
                    </a:cubicBezTo>
                    <a:cubicBezTo>
                      <a:pt x="1" y="194"/>
                      <a:pt x="3" y="195"/>
                      <a:pt x="4" y="195"/>
                    </a:cubicBezTo>
                    <a:cubicBezTo>
                      <a:pt x="4" y="195"/>
                      <a:pt x="5" y="194"/>
                      <a:pt x="5" y="194"/>
                    </a:cubicBezTo>
                    <a:cubicBezTo>
                      <a:pt x="34" y="184"/>
                      <a:pt x="34" y="184"/>
                      <a:pt x="34" y="184"/>
                    </a:cubicBezTo>
                    <a:cubicBezTo>
                      <a:pt x="34" y="184"/>
                      <a:pt x="35" y="184"/>
                      <a:pt x="36" y="183"/>
                    </a:cubicBezTo>
                    <a:cubicBezTo>
                      <a:pt x="52" y="159"/>
                      <a:pt x="52" y="159"/>
                      <a:pt x="52" y="159"/>
                    </a:cubicBezTo>
                    <a:cubicBezTo>
                      <a:pt x="75" y="158"/>
                      <a:pt x="89" y="145"/>
                      <a:pt x="90" y="145"/>
                    </a:cubicBezTo>
                    <a:cubicBezTo>
                      <a:pt x="91" y="144"/>
                      <a:pt x="92" y="141"/>
                      <a:pt x="90" y="140"/>
                    </a:cubicBezTo>
                    <a:cubicBezTo>
                      <a:pt x="90" y="139"/>
                      <a:pt x="90" y="139"/>
                      <a:pt x="89" y="139"/>
                    </a:cubicBezTo>
                    <a:cubicBezTo>
                      <a:pt x="106" y="132"/>
                      <a:pt x="114" y="116"/>
                      <a:pt x="115" y="116"/>
                    </a:cubicBezTo>
                    <a:cubicBezTo>
                      <a:pt x="116" y="114"/>
                      <a:pt x="115" y="112"/>
                      <a:pt x="114" y="111"/>
                    </a:cubicBezTo>
                    <a:cubicBezTo>
                      <a:pt x="114" y="111"/>
                      <a:pt x="114" y="111"/>
                      <a:pt x="114" y="111"/>
                    </a:cubicBezTo>
                    <a:cubicBezTo>
                      <a:pt x="137" y="101"/>
                      <a:pt x="139" y="85"/>
                      <a:pt x="140" y="84"/>
                    </a:cubicBezTo>
                    <a:cubicBezTo>
                      <a:pt x="140" y="82"/>
                      <a:pt x="139" y="81"/>
                      <a:pt x="138" y="80"/>
                    </a:cubicBezTo>
                    <a:cubicBezTo>
                      <a:pt x="151" y="63"/>
                      <a:pt x="151" y="42"/>
                      <a:pt x="151" y="4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1" name="Rectangle 8"/>
              <p:cNvSpPr>
                <a:spLocks noChangeArrowheads="1"/>
              </p:cNvSpPr>
              <p:nvPr/>
            </p:nvSpPr>
            <p:spPr bwMode="auto">
              <a:xfrm>
                <a:off x="382" y="849"/>
                <a:ext cx="204" cy="14"/>
              </a:xfrm>
              <a:prstGeom prst="rect">
                <a:avLst/>
              </a:prstGeom>
              <a:grpFill/>
              <a:ln w="9525">
                <a:noFill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2" name="Freeform 9"/>
              <p:cNvSpPr>
                <a:spLocks noEditPoints="1"/>
              </p:cNvSpPr>
              <p:nvPr/>
            </p:nvSpPr>
            <p:spPr bwMode="auto">
              <a:xfrm>
                <a:off x="389" y="1300"/>
                <a:ext cx="255" cy="179"/>
              </a:xfrm>
              <a:custGeom>
                <a:avLst/>
                <a:gdLst>
                  <a:gd name="T0" fmla="*/ 119 w 145"/>
                  <a:gd name="T1" fmla="*/ 0 h 102"/>
                  <a:gd name="T2" fmla="*/ 109 w 145"/>
                  <a:gd name="T3" fmla="*/ 0 h 102"/>
                  <a:gd name="T4" fmla="*/ 100 w 145"/>
                  <a:gd name="T5" fmla="*/ 0 h 102"/>
                  <a:gd name="T6" fmla="*/ 89 w 145"/>
                  <a:gd name="T7" fmla="*/ 0 h 102"/>
                  <a:gd name="T8" fmla="*/ 81 w 145"/>
                  <a:gd name="T9" fmla="*/ 0 h 102"/>
                  <a:gd name="T10" fmla="*/ 64 w 145"/>
                  <a:gd name="T11" fmla="*/ 0 h 102"/>
                  <a:gd name="T12" fmla="*/ 56 w 145"/>
                  <a:gd name="T13" fmla="*/ 0 h 102"/>
                  <a:gd name="T14" fmla="*/ 45 w 145"/>
                  <a:gd name="T15" fmla="*/ 0 h 102"/>
                  <a:gd name="T16" fmla="*/ 37 w 145"/>
                  <a:gd name="T17" fmla="*/ 0 h 102"/>
                  <a:gd name="T18" fmla="*/ 27 w 145"/>
                  <a:gd name="T19" fmla="*/ 0 h 102"/>
                  <a:gd name="T20" fmla="*/ 14 w 145"/>
                  <a:gd name="T21" fmla="*/ 0 h 102"/>
                  <a:gd name="T22" fmla="*/ 0 w 145"/>
                  <a:gd name="T23" fmla="*/ 86 h 102"/>
                  <a:gd name="T24" fmla="*/ 131 w 145"/>
                  <a:gd name="T25" fmla="*/ 102 h 102"/>
                  <a:gd name="T26" fmla="*/ 145 w 145"/>
                  <a:gd name="T27" fmla="*/ 16 h 102"/>
                  <a:gd name="T28" fmla="*/ 103 w 145"/>
                  <a:gd name="T29" fmla="*/ 8 h 102"/>
                  <a:gd name="T30" fmla="*/ 91 w 145"/>
                  <a:gd name="T31" fmla="*/ 27 h 102"/>
                  <a:gd name="T32" fmla="*/ 103 w 145"/>
                  <a:gd name="T33" fmla="*/ 8 h 102"/>
                  <a:gd name="T34" fmla="*/ 106 w 145"/>
                  <a:gd name="T35" fmla="*/ 35 h 102"/>
                  <a:gd name="T36" fmla="*/ 90 w 145"/>
                  <a:gd name="T37" fmla="*/ 53 h 102"/>
                  <a:gd name="T38" fmla="*/ 43 w 145"/>
                  <a:gd name="T39" fmla="*/ 8 h 102"/>
                  <a:gd name="T40" fmla="*/ 54 w 145"/>
                  <a:gd name="T41" fmla="*/ 27 h 102"/>
                  <a:gd name="T42" fmla="*/ 43 w 145"/>
                  <a:gd name="T43" fmla="*/ 8 h 102"/>
                  <a:gd name="T44" fmla="*/ 55 w 145"/>
                  <a:gd name="T45" fmla="*/ 53 h 102"/>
                  <a:gd name="T46" fmla="*/ 40 w 145"/>
                  <a:gd name="T47" fmla="*/ 35 h 102"/>
                  <a:gd name="T48" fmla="*/ 23 w 145"/>
                  <a:gd name="T49" fmla="*/ 8 h 102"/>
                  <a:gd name="T50" fmla="*/ 32 w 145"/>
                  <a:gd name="T51" fmla="*/ 27 h 102"/>
                  <a:gd name="T52" fmla="*/ 23 w 145"/>
                  <a:gd name="T53" fmla="*/ 8 h 102"/>
                  <a:gd name="T54" fmla="*/ 32 w 145"/>
                  <a:gd name="T55" fmla="*/ 35 h 102"/>
                  <a:gd name="T56" fmla="*/ 23 w 145"/>
                  <a:gd name="T57" fmla="*/ 53 h 102"/>
                  <a:gd name="T58" fmla="*/ 27 w 145"/>
                  <a:gd name="T59" fmla="*/ 61 h 102"/>
                  <a:gd name="T60" fmla="*/ 47 w 145"/>
                  <a:gd name="T61" fmla="*/ 80 h 102"/>
                  <a:gd name="T62" fmla="*/ 45 w 145"/>
                  <a:gd name="T63" fmla="*/ 61 h 102"/>
                  <a:gd name="T64" fmla="*/ 62 w 145"/>
                  <a:gd name="T65" fmla="*/ 83 h 102"/>
                  <a:gd name="T66" fmla="*/ 73 w 145"/>
                  <a:gd name="T67" fmla="*/ 86 h 102"/>
                  <a:gd name="T68" fmla="*/ 81 w 145"/>
                  <a:gd name="T69" fmla="*/ 61 h 102"/>
                  <a:gd name="T70" fmla="*/ 82 w 145"/>
                  <a:gd name="T71" fmla="*/ 53 h 102"/>
                  <a:gd name="T72" fmla="*/ 62 w 145"/>
                  <a:gd name="T73" fmla="*/ 35 h 102"/>
                  <a:gd name="T74" fmla="*/ 82 w 145"/>
                  <a:gd name="T75" fmla="*/ 53 h 102"/>
                  <a:gd name="T76" fmla="*/ 63 w 145"/>
                  <a:gd name="T77" fmla="*/ 8 h 102"/>
                  <a:gd name="T78" fmla="*/ 83 w 145"/>
                  <a:gd name="T79" fmla="*/ 27 h 102"/>
                  <a:gd name="T80" fmla="*/ 84 w 145"/>
                  <a:gd name="T81" fmla="*/ 83 h 102"/>
                  <a:gd name="T82" fmla="*/ 100 w 145"/>
                  <a:gd name="T83" fmla="*/ 61 h 102"/>
                  <a:gd name="T84" fmla="*/ 99 w 145"/>
                  <a:gd name="T85" fmla="*/ 80 h 102"/>
                  <a:gd name="T86" fmla="*/ 119 w 145"/>
                  <a:gd name="T87" fmla="*/ 61 h 102"/>
                  <a:gd name="T88" fmla="*/ 123 w 145"/>
                  <a:gd name="T89" fmla="*/ 53 h 102"/>
                  <a:gd name="T90" fmla="*/ 114 w 145"/>
                  <a:gd name="T91" fmla="*/ 35 h 102"/>
                  <a:gd name="T92" fmla="*/ 123 w 145"/>
                  <a:gd name="T93" fmla="*/ 53 h 102"/>
                  <a:gd name="T94" fmla="*/ 111 w 145"/>
                  <a:gd name="T95" fmla="*/ 8 h 102"/>
                  <a:gd name="T96" fmla="*/ 128 w 145"/>
                  <a:gd name="T97" fmla="*/ 27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45" h="102">
                    <a:moveTo>
                      <a:pt x="131" y="0"/>
                    </a:moveTo>
                    <a:cubicBezTo>
                      <a:pt x="119" y="0"/>
                      <a:pt x="119" y="0"/>
                      <a:pt x="119" y="0"/>
                    </a:cubicBezTo>
                    <a:cubicBezTo>
                      <a:pt x="119" y="0"/>
                      <a:pt x="119" y="0"/>
                      <a:pt x="119" y="0"/>
                    </a:cubicBezTo>
                    <a:cubicBezTo>
                      <a:pt x="109" y="0"/>
                      <a:pt x="109" y="0"/>
                      <a:pt x="109" y="0"/>
                    </a:cubicBezTo>
                    <a:cubicBezTo>
                      <a:pt x="109" y="0"/>
                      <a:pt x="109" y="0"/>
                      <a:pt x="109" y="0"/>
                    </a:cubicBezTo>
                    <a:cubicBezTo>
                      <a:pt x="100" y="0"/>
                      <a:pt x="100" y="0"/>
                      <a:pt x="100" y="0"/>
                    </a:cubicBezTo>
                    <a:cubicBezTo>
                      <a:pt x="100" y="0"/>
                      <a:pt x="100" y="0"/>
                      <a:pt x="100" y="0"/>
                    </a:cubicBezTo>
                    <a:cubicBezTo>
                      <a:pt x="89" y="0"/>
                      <a:pt x="89" y="0"/>
                      <a:pt x="89" y="0"/>
                    </a:cubicBezTo>
                    <a:cubicBezTo>
                      <a:pt x="89" y="0"/>
                      <a:pt x="89" y="0"/>
                      <a:pt x="89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64" y="0"/>
                      <a:pt x="64" y="0"/>
                      <a:pt x="64" y="0"/>
                    </a:cubicBezTo>
                    <a:cubicBezTo>
                      <a:pt x="65" y="0"/>
                      <a:pt x="65" y="0"/>
                      <a:pt x="65" y="0"/>
                    </a:cubicBezTo>
                    <a:cubicBezTo>
                      <a:pt x="56" y="0"/>
                      <a:pt x="56" y="0"/>
                      <a:pt x="56" y="0"/>
                    </a:cubicBezTo>
                    <a:cubicBezTo>
                      <a:pt x="56" y="0"/>
                      <a:pt x="56" y="0"/>
                      <a:pt x="56" y="0"/>
                    </a:cubicBezTo>
                    <a:cubicBezTo>
                      <a:pt x="45" y="0"/>
                      <a:pt x="45" y="0"/>
                      <a:pt x="45" y="0"/>
                    </a:cubicBezTo>
                    <a:cubicBezTo>
                      <a:pt x="45" y="0"/>
                      <a:pt x="45" y="0"/>
                      <a:pt x="45" y="0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7" y="0"/>
                      <a:pt x="0" y="7"/>
                      <a:pt x="0" y="16"/>
                    </a:cubicBezTo>
                    <a:cubicBezTo>
                      <a:pt x="0" y="86"/>
                      <a:pt x="0" y="86"/>
                      <a:pt x="0" y="86"/>
                    </a:cubicBezTo>
                    <a:cubicBezTo>
                      <a:pt x="0" y="95"/>
                      <a:pt x="7" y="102"/>
                      <a:pt x="14" y="102"/>
                    </a:cubicBezTo>
                    <a:cubicBezTo>
                      <a:pt x="131" y="102"/>
                      <a:pt x="131" y="102"/>
                      <a:pt x="131" y="102"/>
                    </a:cubicBezTo>
                    <a:cubicBezTo>
                      <a:pt x="139" y="102"/>
                      <a:pt x="145" y="95"/>
                      <a:pt x="145" y="86"/>
                    </a:cubicBezTo>
                    <a:cubicBezTo>
                      <a:pt x="145" y="16"/>
                      <a:pt x="145" y="16"/>
                      <a:pt x="145" y="16"/>
                    </a:cubicBezTo>
                    <a:cubicBezTo>
                      <a:pt x="145" y="7"/>
                      <a:pt x="139" y="0"/>
                      <a:pt x="131" y="0"/>
                    </a:cubicBezTo>
                    <a:close/>
                    <a:moveTo>
                      <a:pt x="103" y="8"/>
                    </a:moveTo>
                    <a:cubicBezTo>
                      <a:pt x="104" y="14"/>
                      <a:pt x="105" y="20"/>
                      <a:pt x="106" y="27"/>
                    </a:cubicBezTo>
                    <a:cubicBezTo>
                      <a:pt x="91" y="27"/>
                      <a:pt x="91" y="27"/>
                      <a:pt x="91" y="27"/>
                    </a:cubicBezTo>
                    <a:cubicBezTo>
                      <a:pt x="91" y="21"/>
                      <a:pt x="91" y="15"/>
                      <a:pt x="90" y="8"/>
                    </a:cubicBezTo>
                    <a:lnTo>
                      <a:pt x="103" y="8"/>
                    </a:lnTo>
                    <a:close/>
                    <a:moveTo>
                      <a:pt x="91" y="35"/>
                    </a:moveTo>
                    <a:cubicBezTo>
                      <a:pt x="106" y="35"/>
                      <a:pt x="106" y="35"/>
                      <a:pt x="106" y="35"/>
                    </a:cubicBezTo>
                    <a:cubicBezTo>
                      <a:pt x="105" y="41"/>
                      <a:pt x="104" y="48"/>
                      <a:pt x="103" y="53"/>
                    </a:cubicBezTo>
                    <a:cubicBezTo>
                      <a:pt x="90" y="53"/>
                      <a:pt x="90" y="53"/>
                      <a:pt x="90" y="53"/>
                    </a:cubicBezTo>
                    <a:cubicBezTo>
                      <a:pt x="91" y="47"/>
                      <a:pt x="91" y="41"/>
                      <a:pt x="91" y="35"/>
                    </a:cubicBezTo>
                    <a:close/>
                    <a:moveTo>
                      <a:pt x="43" y="8"/>
                    </a:moveTo>
                    <a:cubicBezTo>
                      <a:pt x="55" y="8"/>
                      <a:pt x="55" y="8"/>
                      <a:pt x="55" y="8"/>
                    </a:cubicBezTo>
                    <a:cubicBezTo>
                      <a:pt x="55" y="15"/>
                      <a:pt x="55" y="21"/>
                      <a:pt x="54" y="27"/>
                    </a:cubicBezTo>
                    <a:cubicBezTo>
                      <a:pt x="40" y="27"/>
                      <a:pt x="40" y="27"/>
                      <a:pt x="40" y="27"/>
                    </a:cubicBezTo>
                    <a:cubicBezTo>
                      <a:pt x="40" y="20"/>
                      <a:pt x="41" y="14"/>
                      <a:pt x="43" y="8"/>
                    </a:cubicBezTo>
                    <a:close/>
                    <a:moveTo>
                      <a:pt x="54" y="35"/>
                    </a:moveTo>
                    <a:cubicBezTo>
                      <a:pt x="55" y="41"/>
                      <a:pt x="55" y="47"/>
                      <a:pt x="55" y="53"/>
                    </a:cubicBezTo>
                    <a:cubicBezTo>
                      <a:pt x="43" y="53"/>
                      <a:pt x="43" y="53"/>
                      <a:pt x="43" y="53"/>
                    </a:cubicBezTo>
                    <a:cubicBezTo>
                      <a:pt x="41" y="48"/>
                      <a:pt x="40" y="41"/>
                      <a:pt x="40" y="35"/>
                    </a:cubicBezTo>
                    <a:lnTo>
                      <a:pt x="54" y="35"/>
                    </a:lnTo>
                    <a:close/>
                    <a:moveTo>
                      <a:pt x="23" y="8"/>
                    </a:moveTo>
                    <a:cubicBezTo>
                      <a:pt x="34" y="8"/>
                      <a:pt x="34" y="8"/>
                      <a:pt x="34" y="8"/>
                    </a:cubicBezTo>
                    <a:cubicBezTo>
                      <a:pt x="33" y="14"/>
                      <a:pt x="32" y="20"/>
                      <a:pt x="32" y="27"/>
                    </a:cubicBezTo>
                    <a:cubicBezTo>
                      <a:pt x="18" y="27"/>
                      <a:pt x="18" y="27"/>
                      <a:pt x="18" y="27"/>
                    </a:cubicBezTo>
                    <a:cubicBezTo>
                      <a:pt x="19" y="20"/>
                      <a:pt x="20" y="14"/>
                      <a:pt x="23" y="8"/>
                    </a:cubicBezTo>
                    <a:close/>
                    <a:moveTo>
                      <a:pt x="18" y="35"/>
                    </a:moveTo>
                    <a:cubicBezTo>
                      <a:pt x="32" y="35"/>
                      <a:pt x="32" y="35"/>
                      <a:pt x="32" y="35"/>
                    </a:cubicBezTo>
                    <a:cubicBezTo>
                      <a:pt x="32" y="41"/>
                      <a:pt x="33" y="48"/>
                      <a:pt x="34" y="53"/>
                    </a:cubicBezTo>
                    <a:cubicBezTo>
                      <a:pt x="23" y="53"/>
                      <a:pt x="23" y="53"/>
                      <a:pt x="23" y="53"/>
                    </a:cubicBezTo>
                    <a:cubicBezTo>
                      <a:pt x="20" y="48"/>
                      <a:pt x="19" y="41"/>
                      <a:pt x="18" y="35"/>
                    </a:cubicBezTo>
                    <a:close/>
                    <a:moveTo>
                      <a:pt x="27" y="61"/>
                    </a:moveTo>
                    <a:cubicBezTo>
                      <a:pt x="37" y="61"/>
                      <a:pt x="37" y="61"/>
                      <a:pt x="37" y="61"/>
                    </a:cubicBezTo>
                    <a:cubicBezTo>
                      <a:pt x="39" y="68"/>
                      <a:pt x="43" y="74"/>
                      <a:pt x="47" y="80"/>
                    </a:cubicBezTo>
                    <a:cubicBezTo>
                      <a:pt x="39" y="75"/>
                      <a:pt x="32" y="69"/>
                      <a:pt x="27" y="61"/>
                    </a:cubicBezTo>
                    <a:close/>
                    <a:moveTo>
                      <a:pt x="45" y="61"/>
                    </a:moveTo>
                    <a:cubicBezTo>
                      <a:pt x="56" y="61"/>
                      <a:pt x="56" y="61"/>
                      <a:pt x="56" y="61"/>
                    </a:cubicBezTo>
                    <a:cubicBezTo>
                      <a:pt x="58" y="69"/>
                      <a:pt x="59" y="77"/>
                      <a:pt x="62" y="83"/>
                    </a:cubicBezTo>
                    <a:cubicBezTo>
                      <a:pt x="55" y="79"/>
                      <a:pt x="49" y="71"/>
                      <a:pt x="45" y="61"/>
                    </a:cubicBezTo>
                    <a:close/>
                    <a:moveTo>
                      <a:pt x="73" y="86"/>
                    </a:moveTo>
                    <a:cubicBezTo>
                      <a:pt x="70" y="85"/>
                      <a:pt x="67" y="77"/>
                      <a:pt x="65" y="61"/>
                    </a:cubicBezTo>
                    <a:cubicBezTo>
                      <a:pt x="81" y="61"/>
                      <a:pt x="81" y="61"/>
                      <a:pt x="81" y="61"/>
                    </a:cubicBezTo>
                    <a:cubicBezTo>
                      <a:pt x="79" y="77"/>
                      <a:pt x="75" y="85"/>
                      <a:pt x="73" y="86"/>
                    </a:cubicBezTo>
                    <a:close/>
                    <a:moveTo>
                      <a:pt x="82" y="53"/>
                    </a:moveTo>
                    <a:cubicBezTo>
                      <a:pt x="63" y="53"/>
                      <a:pt x="63" y="53"/>
                      <a:pt x="63" y="53"/>
                    </a:cubicBezTo>
                    <a:cubicBezTo>
                      <a:pt x="63" y="48"/>
                      <a:pt x="63" y="42"/>
                      <a:pt x="62" y="35"/>
                    </a:cubicBezTo>
                    <a:cubicBezTo>
                      <a:pt x="83" y="35"/>
                      <a:pt x="83" y="35"/>
                      <a:pt x="83" y="35"/>
                    </a:cubicBezTo>
                    <a:cubicBezTo>
                      <a:pt x="83" y="42"/>
                      <a:pt x="83" y="48"/>
                      <a:pt x="82" y="53"/>
                    </a:cubicBezTo>
                    <a:close/>
                    <a:moveTo>
                      <a:pt x="62" y="27"/>
                    </a:moveTo>
                    <a:cubicBezTo>
                      <a:pt x="63" y="20"/>
                      <a:pt x="63" y="14"/>
                      <a:pt x="63" y="8"/>
                    </a:cubicBezTo>
                    <a:cubicBezTo>
                      <a:pt x="82" y="8"/>
                      <a:pt x="82" y="8"/>
                      <a:pt x="82" y="8"/>
                    </a:cubicBezTo>
                    <a:cubicBezTo>
                      <a:pt x="83" y="14"/>
                      <a:pt x="83" y="20"/>
                      <a:pt x="83" y="27"/>
                    </a:cubicBezTo>
                    <a:lnTo>
                      <a:pt x="62" y="27"/>
                    </a:lnTo>
                    <a:close/>
                    <a:moveTo>
                      <a:pt x="84" y="83"/>
                    </a:moveTo>
                    <a:cubicBezTo>
                      <a:pt x="86" y="77"/>
                      <a:pt x="88" y="69"/>
                      <a:pt x="89" y="61"/>
                    </a:cubicBezTo>
                    <a:cubicBezTo>
                      <a:pt x="100" y="61"/>
                      <a:pt x="100" y="61"/>
                      <a:pt x="100" y="61"/>
                    </a:cubicBezTo>
                    <a:cubicBezTo>
                      <a:pt x="96" y="71"/>
                      <a:pt x="91" y="79"/>
                      <a:pt x="84" y="83"/>
                    </a:cubicBezTo>
                    <a:close/>
                    <a:moveTo>
                      <a:pt x="99" y="80"/>
                    </a:moveTo>
                    <a:cubicBezTo>
                      <a:pt x="103" y="74"/>
                      <a:pt x="106" y="68"/>
                      <a:pt x="109" y="61"/>
                    </a:cubicBezTo>
                    <a:cubicBezTo>
                      <a:pt x="119" y="61"/>
                      <a:pt x="119" y="61"/>
                      <a:pt x="119" y="61"/>
                    </a:cubicBezTo>
                    <a:cubicBezTo>
                      <a:pt x="114" y="69"/>
                      <a:pt x="107" y="75"/>
                      <a:pt x="99" y="80"/>
                    </a:cubicBezTo>
                    <a:close/>
                    <a:moveTo>
                      <a:pt x="123" y="53"/>
                    </a:moveTo>
                    <a:cubicBezTo>
                      <a:pt x="111" y="53"/>
                      <a:pt x="111" y="53"/>
                      <a:pt x="111" y="53"/>
                    </a:cubicBezTo>
                    <a:cubicBezTo>
                      <a:pt x="113" y="48"/>
                      <a:pt x="113" y="41"/>
                      <a:pt x="114" y="35"/>
                    </a:cubicBezTo>
                    <a:cubicBezTo>
                      <a:pt x="128" y="35"/>
                      <a:pt x="128" y="35"/>
                      <a:pt x="128" y="35"/>
                    </a:cubicBezTo>
                    <a:cubicBezTo>
                      <a:pt x="127" y="41"/>
                      <a:pt x="125" y="48"/>
                      <a:pt x="123" y="53"/>
                    </a:cubicBezTo>
                    <a:close/>
                    <a:moveTo>
                      <a:pt x="114" y="27"/>
                    </a:moveTo>
                    <a:cubicBezTo>
                      <a:pt x="113" y="20"/>
                      <a:pt x="113" y="14"/>
                      <a:pt x="111" y="8"/>
                    </a:cubicBezTo>
                    <a:cubicBezTo>
                      <a:pt x="123" y="8"/>
                      <a:pt x="123" y="8"/>
                      <a:pt x="123" y="8"/>
                    </a:cubicBezTo>
                    <a:cubicBezTo>
                      <a:pt x="125" y="14"/>
                      <a:pt x="127" y="20"/>
                      <a:pt x="128" y="27"/>
                    </a:cubicBezTo>
                    <a:lnTo>
                      <a:pt x="114" y="27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3" name="Freeform 10"/>
              <p:cNvSpPr/>
              <p:nvPr/>
            </p:nvSpPr>
            <p:spPr bwMode="auto">
              <a:xfrm>
                <a:off x="503" y="1256"/>
                <a:ext cx="28" cy="44"/>
              </a:xfrm>
              <a:custGeom>
                <a:avLst/>
                <a:gdLst>
                  <a:gd name="T0" fmla="*/ 8 w 16"/>
                  <a:gd name="T1" fmla="*/ 0 h 25"/>
                  <a:gd name="T2" fmla="*/ 8 w 16"/>
                  <a:gd name="T3" fmla="*/ 0 h 25"/>
                  <a:gd name="T4" fmla="*/ 0 w 16"/>
                  <a:gd name="T5" fmla="*/ 25 h 25"/>
                  <a:gd name="T6" fmla="*/ 16 w 16"/>
                  <a:gd name="T7" fmla="*/ 25 h 25"/>
                  <a:gd name="T8" fmla="*/ 8 w 16"/>
                  <a:gd name="T9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25">
                    <a:moveTo>
                      <a:pt x="8" y="0"/>
                    </a:moveTo>
                    <a:cubicBezTo>
                      <a:pt x="8" y="0"/>
                      <a:pt x="8" y="0"/>
                      <a:pt x="8" y="0"/>
                    </a:cubicBezTo>
                    <a:cubicBezTo>
                      <a:pt x="5" y="1"/>
                      <a:pt x="2" y="10"/>
                      <a:pt x="0" y="25"/>
                    </a:cubicBezTo>
                    <a:cubicBezTo>
                      <a:pt x="16" y="25"/>
                      <a:pt x="16" y="25"/>
                      <a:pt x="16" y="25"/>
                    </a:cubicBezTo>
                    <a:cubicBezTo>
                      <a:pt x="14" y="10"/>
                      <a:pt x="10" y="1"/>
                      <a:pt x="8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4" name="Freeform 11"/>
              <p:cNvSpPr/>
              <p:nvPr/>
            </p:nvSpPr>
            <p:spPr bwMode="auto">
              <a:xfrm>
                <a:off x="501" y="1300"/>
                <a:ext cx="30" cy="0"/>
              </a:xfrm>
              <a:custGeom>
                <a:avLst/>
                <a:gdLst>
                  <a:gd name="T0" fmla="*/ 17 w 17"/>
                  <a:gd name="T1" fmla="*/ 17 w 17"/>
                  <a:gd name="T2" fmla="*/ 1 w 17"/>
                  <a:gd name="T3" fmla="*/ 0 w 17"/>
                  <a:gd name="T4" fmla="*/ 17 w 17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7">
                    <a:moveTo>
                      <a:pt x="17" y="0"/>
                    </a:moveTo>
                    <a:cubicBezTo>
                      <a:pt x="17" y="0"/>
                      <a:pt x="17" y="0"/>
                      <a:pt x="17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lnTo>
                      <a:pt x="17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5" name="Freeform 12"/>
              <p:cNvSpPr/>
              <p:nvPr/>
            </p:nvSpPr>
            <p:spPr bwMode="auto">
              <a:xfrm>
                <a:off x="537" y="1263"/>
                <a:ext cx="28" cy="37"/>
              </a:xfrm>
              <a:custGeom>
                <a:avLst/>
                <a:gdLst>
                  <a:gd name="T0" fmla="*/ 0 w 16"/>
                  <a:gd name="T1" fmla="*/ 0 h 21"/>
                  <a:gd name="T2" fmla="*/ 5 w 16"/>
                  <a:gd name="T3" fmla="*/ 21 h 21"/>
                  <a:gd name="T4" fmla="*/ 16 w 16"/>
                  <a:gd name="T5" fmla="*/ 21 h 21"/>
                  <a:gd name="T6" fmla="*/ 0 w 16"/>
                  <a:gd name="T7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" h="21">
                    <a:moveTo>
                      <a:pt x="0" y="0"/>
                    </a:moveTo>
                    <a:cubicBezTo>
                      <a:pt x="2" y="6"/>
                      <a:pt x="4" y="13"/>
                      <a:pt x="5" y="21"/>
                    </a:cubicBezTo>
                    <a:cubicBezTo>
                      <a:pt x="16" y="21"/>
                      <a:pt x="16" y="21"/>
                      <a:pt x="16" y="21"/>
                    </a:cubicBezTo>
                    <a:cubicBezTo>
                      <a:pt x="12" y="11"/>
                      <a:pt x="7" y="4"/>
                      <a:pt x="0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6" name="Freeform 13"/>
              <p:cNvSpPr/>
              <p:nvPr/>
            </p:nvSpPr>
            <p:spPr bwMode="auto">
              <a:xfrm>
                <a:off x="545" y="1300"/>
                <a:ext cx="20" cy="0"/>
              </a:xfrm>
              <a:custGeom>
                <a:avLst/>
                <a:gdLst>
                  <a:gd name="T0" fmla="*/ 11 w 11"/>
                  <a:gd name="T1" fmla="*/ 11 w 11"/>
                  <a:gd name="T2" fmla="*/ 0 w 11"/>
                  <a:gd name="T3" fmla="*/ 0 w 11"/>
                  <a:gd name="T4" fmla="*/ 11 w 1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1">
                    <a:moveTo>
                      <a:pt x="11" y="0"/>
                    </a:moveTo>
                    <a:cubicBezTo>
                      <a:pt x="11" y="0"/>
                      <a:pt x="11" y="0"/>
                      <a:pt x="1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11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7" name="Freeform 14"/>
              <p:cNvSpPr/>
              <p:nvPr/>
            </p:nvSpPr>
            <p:spPr bwMode="auto">
              <a:xfrm>
                <a:off x="468" y="1263"/>
                <a:ext cx="30" cy="37"/>
              </a:xfrm>
              <a:custGeom>
                <a:avLst/>
                <a:gdLst>
                  <a:gd name="T0" fmla="*/ 17 w 17"/>
                  <a:gd name="T1" fmla="*/ 0 h 21"/>
                  <a:gd name="T2" fmla="*/ 0 w 17"/>
                  <a:gd name="T3" fmla="*/ 21 h 21"/>
                  <a:gd name="T4" fmla="*/ 11 w 17"/>
                  <a:gd name="T5" fmla="*/ 21 h 21"/>
                  <a:gd name="T6" fmla="*/ 17 w 17"/>
                  <a:gd name="T7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7" h="21">
                    <a:moveTo>
                      <a:pt x="17" y="0"/>
                    </a:moveTo>
                    <a:cubicBezTo>
                      <a:pt x="10" y="4"/>
                      <a:pt x="4" y="11"/>
                      <a:pt x="0" y="21"/>
                    </a:cubicBezTo>
                    <a:cubicBezTo>
                      <a:pt x="11" y="21"/>
                      <a:pt x="11" y="21"/>
                      <a:pt x="11" y="21"/>
                    </a:cubicBezTo>
                    <a:cubicBezTo>
                      <a:pt x="13" y="13"/>
                      <a:pt x="14" y="6"/>
                      <a:pt x="17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8" name="Freeform 15"/>
              <p:cNvSpPr/>
              <p:nvPr/>
            </p:nvSpPr>
            <p:spPr bwMode="auto">
              <a:xfrm>
                <a:off x="468" y="1300"/>
                <a:ext cx="19" cy="0"/>
              </a:xfrm>
              <a:custGeom>
                <a:avLst/>
                <a:gdLst>
                  <a:gd name="T0" fmla="*/ 11 w 11"/>
                  <a:gd name="T1" fmla="*/ 11 w 11"/>
                  <a:gd name="T2" fmla="*/ 0 w 11"/>
                  <a:gd name="T3" fmla="*/ 0 w 11"/>
                  <a:gd name="T4" fmla="*/ 11 w 1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1">
                    <a:moveTo>
                      <a:pt x="11" y="0"/>
                    </a:moveTo>
                    <a:cubicBezTo>
                      <a:pt x="11" y="0"/>
                      <a:pt x="11" y="0"/>
                      <a:pt x="1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11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9" name="Freeform 16"/>
              <p:cNvSpPr/>
              <p:nvPr/>
            </p:nvSpPr>
            <p:spPr bwMode="auto">
              <a:xfrm>
                <a:off x="563" y="1268"/>
                <a:ext cx="35" cy="32"/>
              </a:xfrm>
              <a:custGeom>
                <a:avLst/>
                <a:gdLst>
                  <a:gd name="T0" fmla="*/ 0 w 20"/>
                  <a:gd name="T1" fmla="*/ 0 h 18"/>
                  <a:gd name="T2" fmla="*/ 10 w 20"/>
                  <a:gd name="T3" fmla="*/ 18 h 18"/>
                  <a:gd name="T4" fmla="*/ 20 w 20"/>
                  <a:gd name="T5" fmla="*/ 18 h 18"/>
                  <a:gd name="T6" fmla="*/ 0 w 20"/>
                  <a:gd name="T7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" h="18">
                    <a:moveTo>
                      <a:pt x="0" y="0"/>
                    </a:moveTo>
                    <a:cubicBezTo>
                      <a:pt x="4" y="5"/>
                      <a:pt x="7" y="11"/>
                      <a:pt x="10" y="18"/>
                    </a:cubicBezTo>
                    <a:cubicBezTo>
                      <a:pt x="20" y="18"/>
                      <a:pt x="20" y="18"/>
                      <a:pt x="20" y="18"/>
                    </a:cubicBezTo>
                    <a:cubicBezTo>
                      <a:pt x="15" y="11"/>
                      <a:pt x="8" y="4"/>
                      <a:pt x="0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0" name="Freeform 17"/>
              <p:cNvSpPr/>
              <p:nvPr/>
            </p:nvSpPr>
            <p:spPr bwMode="auto">
              <a:xfrm>
                <a:off x="581" y="1300"/>
                <a:ext cx="17" cy="0"/>
              </a:xfrm>
              <a:custGeom>
                <a:avLst/>
                <a:gdLst>
                  <a:gd name="T0" fmla="*/ 10 w 10"/>
                  <a:gd name="T1" fmla="*/ 10 w 10"/>
                  <a:gd name="T2" fmla="*/ 0 w 10"/>
                  <a:gd name="T3" fmla="*/ 0 w 10"/>
                  <a:gd name="T4" fmla="*/ 10 w 10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0">
                    <a:moveTo>
                      <a:pt x="10" y="0"/>
                    </a:moveTo>
                    <a:cubicBezTo>
                      <a:pt x="10" y="0"/>
                      <a:pt x="10" y="0"/>
                      <a:pt x="1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1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1" name="Freeform 18"/>
              <p:cNvSpPr/>
              <p:nvPr/>
            </p:nvSpPr>
            <p:spPr bwMode="auto">
              <a:xfrm>
                <a:off x="436" y="1268"/>
                <a:ext cx="35" cy="32"/>
              </a:xfrm>
              <a:custGeom>
                <a:avLst/>
                <a:gdLst>
                  <a:gd name="T0" fmla="*/ 20 w 20"/>
                  <a:gd name="T1" fmla="*/ 0 h 18"/>
                  <a:gd name="T2" fmla="*/ 0 w 20"/>
                  <a:gd name="T3" fmla="*/ 18 h 18"/>
                  <a:gd name="T4" fmla="*/ 10 w 20"/>
                  <a:gd name="T5" fmla="*/ 18 h 18"/>
                  <a:gd name="T6" fmla="*/ 20 w 20"/>
                  <a:gd name="T7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" h="18">
                    <a:moveTo>
                      <a:pt x="20" y="0"/>
                    </a:moveTo>
                    <a:cubicBezTo>
                      <a:pt x="12" y="4"/>
                      <a:pt x="5" y="11"/>
                      <a:pt x="0" y="18"/>
                    </a:cubicBezTo>
                    <a:cubicBezTo>
                      <a:pt x="10" y="18"/>
                      <a:pt x="10" y="18"/>
                      <a:pt x="10" y="18"/>
                    </a:cubicBezTo>
                    <a:cubicBezTo>
                      <a:pt x="12" y="11"/>
                      <a:pt x="16" y="5"/>
                      <a:pt x="20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2" name="Freeform 19"/>
              <p:cNvSpPr/>
              <p:nvPr/>
            </p:nvSpPr>
            <p:spPr bwMode="auto">
              <a:xfrm>
                <a:off x="436" y="1300"/>
                <a:ext cx="18" cy="0"/>
              </a:xfrm>
              <a:custGeom>
                <a:avLst/>
                <a:gdLst>
                  <a:gd name="T0" fmla="*/ 10 w 10"/>
                  <a:gd name="T1" fmla="*/ 10 w 10"/>
                  <a:gd name="T2" fmla="*/ 0 w 10"/>
                  <a:gd name="T3" fmla="*/ 0 w 10"/>
                  <a:gd name="T4" fmla="*/ 10 w 10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0">
                    <a:moveTo>
                      <a:pt x="10" y="0"/>
                    </a:moveTo>
                    <a:cubicBezTo>
                      <a:pt x="10" y="0"/>
                      <a:pt x="10" y="0"/>
                      <a:pt x="1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1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3" name="Freeform 20"/>
              <p:cNvSpPr>
                <a:spLocks noEditPoints="1"/>
              </p:cNvSpPr>
              <p:nvPr/>
            </p:nvSpPr>
            <p:spPr bwMode="auto">
              <a:xfrm>
                <a:off x="345" y="1492"/>
                <a:ext cx="341" cy="118"/>
              </a:xfrm>
              <a:custGeom>
                <a:avLst/>
                <a:gdLst>
                  <a:gd name="T0" fmla="*/ 167 w 194"/>
                  <a:gd name="T1" fmla="*/ 2 h 67"/>
                  <a:gd name="T2" fmla="*/ 31 w 194"/>
                  <a:gd name="T3" fmla="*/ 0 h 67"/>
                  <a:gd name="T4" fmla="*/ 0 w 194"/>
                  <a:gd name="T5" fmla="*/ 61 h 67"/>
                  <a:gd name="T6" fmla="*/ 4 w 194"/>
                  <a:gd name="T7" fmla="*/ 67 h 67"/>
                  <a:gd name="T8" fmla="*/ 190 w 194"/>
                  <a:gd name="T9" fmla="*/ 67 h 67"/>
                  <a:gd name="T10" fmla="*/ 193 w 194"/>
                  <a:gd name="T11" fmla="*/ 61 h 67"/>
                  <a:gd name="T12" fmla="*/ 43 w 194"/>
                  <a:gd name="T13" fmla="*/ 47 h 67"/>
                  <a:gd name="T14" fmla="*/ 43 w 194"/>
                  <a:gd name="T15" fmla="*/ 39 h 67"/>
                  <a:gd name="T16" fmla="*/ 57 w 194"/>
                  <a:gd name="T17" fmla="*/ 43 h 67"/>
                  <a:gd name="T18" fmla="*/ 59 w 194"/>
                  <a:gd name="T19" fmla="*/ 28 h 67"/>
                  <a:gd name="T20" fmla="*/ 46 w 194"/>
                  <a:gd name="T21" fmla="*/ 24 h 67"/>
                  <a:gd name="T22" fmla="*/ 59 w 194"/>
                  <a:gd name="T23" fmla="*/ 20 h 67"/>
                  <a:gd name="T24" fmla="*/ 59 w 194"/>
                  <a:gd name="T25" fmla="*/ 28 h 67"/>
                  <a:gd name="T26" fmla="*/ 76 w 194"/>
                  <a:gd name="T27" fmla="*/ 47 h 67"/>
                  <a:gd name="T28" fmla="*/ 76 w 194"/>
                  <a:gd name="T29" fmla="*/ 39 h 67"/>
                  <a:gd name="T30" fmla="*/ 89 w 194"/>
                  <a:gd name="T31" fmla="*/ 43 h 67"/>
                  <a:gd name="T32" fmla="*/ 87 w 194"/>
                  <a:gd name="T33" fmla="*/ 28 h 67"/>
                  <a:gd name="T34" fmla="*/ 75 w 194"/>
                  <a:gd name="T35" fmla="*/ 24 h 67"/>
                  <a:gd name="T36" fmla="*/ 87 w 194"/>
                  <a:gd name="T37" fmla="*/ 20 h 67"/>
                  <a:gd name="T38" fmla="*/ 87 w 194"/>
                  <a:gd name="T39" fmla="*/ 28 h 67"/>
                  <a:gd name="T40" fmla="*/ 107 w 194"/>
                  <a:gd name="T41" fmla="*/ 20 h 67"/>
                  <a:gd name="T42" fmla="*/ 119 w 194"/>
                  <a:gd name="T43" fmla="*/ 24 h 67"/>
                  <a:gd name="T44" fmla="*/ 107 w 194"/>
                  <a:gd name="T45" fmla="*/ 28 h 67"/>
                  <a:gd name="T46" fmla="*/ 118 w 194"/>
                  <a:gd name="T47" fmla="*/ 47 h 67"/>
                  <a:gd name="T48" fmla="*/ 104 w 194"/>
                  <a:gd name="T49" fmla="*/ 43 h 67"/>
                  <a:gd name="T50" fmla="*/ 118 w 194"/>
                  <a:gd name="T51" fmla="*/ 39 h 67"/>
                  <a:gd name="T52" fmla="*/ 118 w 194"/>
                  <a:gd name="T53" fmla="*/ 47 h 67"/>
                  <a:gd name="T54" fmla="*/ 135 w 194"/>
                  <a:gd name="T55" fmla="*/ 20 h 67"/>
                  <a:gd name="T56" fmla="*/ 147 w 194"/>
                  <a:gd name="T57" fmla="*/ 24 h 67"/>
                  <a:gd name="T58" fmla="*/ 135 w 194"/>
                  <a:gd name="T59" fmla="*/ 28 h 67"/>
                  <a:gd name="T60" fmla="*/ 151 w 194"/>
                  <a:gd name="T61" fmla="*/ 47 h 67"/>
                  <a:gd name="T62" fmla="*/ 137 w 194"/>
                  <a:gd name="T63" fmla="*/ 43 h 67"/>
                  <a:gd name="T64" fmla="*/ 151 w 194"/>
                  <a:gd name="T65" fmla="*/ 39 h 67"/>
                  <a:gd name="T66" fmla="*/ 151 w 194"/>
                  <a:gd name="T67" fmla="*/ 47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94" h="67">
                    <a:moveTo>
                      <a:pt x="193" y="61"/>
                    </a:moveTo>
                    <a:cubicBezTo>
                      <a:pt x="167" y="2"/>
                      <a:pt x="167" y="2"/>
                      <a:pt x="167" y="2"/>
                    </a:cubicBezTo>
                    <a:cubicBezTo>
                      <a:pt x="166" y="1"/>
                      <a:pt x="165" y="0"/>
                      <a:pt x="163" y="0"/>
                    </a:cubicBezTo>
                    <a:cubicBezTo>
                      <a:pt x="31" y="0"/>
                      <a:pt x="31" y="0"/>
                      <a:pt x="31" y="0"/>
                    </a:cubicBezTo>
                    <a:cubicBezTo>
                      <a:pt x="29" y="0"/>
                      <a:pt x="28" y="1"/>
                      <a:pt x="27" y="2"/>
                    </a:cubicBezTo>
                    <a:cubicBezTo>
                      <a:pt x="0" y="61"/>
                      <a:pt x="0" y="61"/>
                      <a:pt x="0" y="61"/>
                    </a:cubicBezTo>
                    <a:cubicBezTo>
                      <a:pt x="0" y="63"/>
                      <a:pt x="0" y="64"/>
                      <a:pt x="1" y="65"/>
                    </a:cubicBezTo>
                    <a:cubicBezTo>
                      <a:pt x="1" y="66"/>
                      <a:pt x="3" y="67"/>
                      <a:pt x="4" y="67"/>
                    </a:cubicBezTo>
                    <a:cubicBezTo>
                      <a:pt x="190" y="67"/>
                      <a:pt x="190" y="67"/>
                      <a:pt x="190" y="67"/>
                    </a:cubicBezTo>
                    <a:cubicBezTo>
                      <a:pt x="190" y="67"/>
                      <a:pt x="190" y="67"/>
                      <a:pt x="190" y="67"/>
                    </a:cubicBezTo>
                    <a:cubicBezTo>
                      <a:pt x="192" y="67"/>
                      <a:pt x="194" y="65"/>
                      <a:pt x="194" y="63"/>
                    </a:cubicBezTo>
                    <a:cubicBezTo>
                      <a:pt x="194" y="62"/>
                      <a:pt x="194" y="61"/>
                      <a:pt x="193" y="61"/>
                    </a:cubicBezTo>
                    <a:close/>
                    <a:moveTo>
                      <a:pt x="53" y="47"/>
                    </a:moveTo>
                    <a:cubicBezTo>
                      <a:pt x="43" y="47"/>
                      <a:pt x="43" y="47"/>
                      <a:pt x="43" y="47"/>
                    </a:cubicBezTo>
                    <a:cubicBezTo>
                      <a:pt x="41" y="47"/>
                      <a:pt x="39" y="45"/>
                      <a:pt x="39" y="43"/>
                    </a:cubicBezTo>
                    <a:cubicBezTo>
                      <a:pt x="39" y="41"/>
                      <a:pt x="41" y="39"/>
                      <a:pt x="43" y="39"/>
                    </a:cubicBezTo>
                    <a:cubicBezTo>
                      <a:pt x="53" y="39"/>
                      <a:pt x="53" y="39"/>
                      <a:pt x="53" y="39"/>
                    </a:cubicBezTo>
                    <a:cubicBezTo>
                      <a:pt x="55" y="39"/>
                      <a:pt x="57" y="41"/>
                      <a:pt x="57" y="43"/>
                    </a:cubicBezTo>
                    <a:cubicBezTo>
                      <a:pt x="57" y="45"/>
                      <a:pt x="55" y="47"/>
                      <a:pt x="53" y="47"/>
                    </a:cubicBezTo>
                    <a:close/>
                    <a:moveTo>
                      <a:pt x="59" y="28"/>
                    </a:moveTo>
                    <a:cubicBezTo>
                      <a:pt x="50" y="28"/>
                      <a:pt x="50" y="28"/>
                      <a:pt x="50" y="28"/>
                    </a:cubicBezTo>
                    <a:cubicBezTo>
                      <a:pt x="48" y="28"/>
                      <a:pt x="46" y="26"/>
                      <a:pt x="46" y="24"/>
                    </a:cubicBezTo>
                    <a:cubicBezTo>
                      <a:pt x="46" y="21"/>
                      <a:pt x="48" y="20"/>
                      <a:pt x="50" y="20"/>
                    </a:cubicBezTo>
                    <a:cubicBezTo>
                      <a:pt x="59" y="20"/>
                      <a:pt x="59" y="20"/>
                      <a:pt x="59" y="20"/>
                    </a:cubicBezTo>
                    <a:cubicBezTo>
                      <a:pt x="61" y="20"/>
                      <a:pt x="63" y="21"/>
                      <a:pt x="63" y="24"/>
                    </a:cubicBezTo>
                    <a:cubicBezTo>
                      <a:pt x="63" y="26"/>
                      <a:pt x="61" y="28"/>
                      <a:pt x="59" y="28"/>
                    </a:cubicBezTo>
                    <a:close/>
                    <a:moveTo>
                      <a:pt x="85" y="47"/>
                    </a:moveTo>
                    <a:cubicBezTo>
                      <a:pt x="76" y="47"/>
                      <a:pt x="76" y="47"/>
                      <a:pt x="76" y="47"/>
                    </a:cubicBezTo>
                    <a:cubicBezTo>
                      <a:pt x="74" y="47"/>
                      <a:pt x="72" y="45"/>
                      <a:pt x="72" y="43"/>
                    </a:cubicBezTo>
                    <a:cubicBezTo>
                      <a:pt x="72" y="41"/>
                      <a:pt x="74" y="39"/>
                      <a:pt x="76" y="39"/>
                    </a:cubicBezTo>
                    <a:cubicBezTo>
                      <a:pt x="85" y="39"/>
                      <a:pt x="85" y="39"/>
                      <a:pt x="85" y="39"/>
                    </a:cubicBezTo>
                    <a:cubicBezTo>
                      <a:pt x="88" y="39"/>
                      <a:pt x="89" y="41"/>
                      <a:pt x="89" y="43"/>
                    </a:cubicBezTo>
                    <a:cubicBezTo>
                      <a:pt x="89" y="45"/>
                      <a:pt x="88" y="47"/>
                      <a:pt x="85" y="47"/>
                    </a:cubicBezTo>
                    <a:close/>
                    <a:moveTo>
                      <a:pt x="87" y="28"/>
                    </a:moveTo>
                    <a:cubicBezTo>
                      <a:pt x="79" y="28"/>
                      <a:pt x="79" y="28"/>
                      <a:pt x="79" y="28"/>
                    </a:cubicBezTo>
                    <a:cubicBezTo>
                      <a:pt x="76" y="28"/>
                      <a:pt x="75" y="26"/>
                      <a:pt x="75" y="24"/>
                    </a:cubicBezTo>
                    <a:cubicBezTo>
                      <a:pt x="75" y="21"/>
                      <a:pt x="76" y="20"/>
                      <a:pt x="79" y="20"/>
                    </a:cubicBezTo>
                    <a:cubicBezTo>
                      <a:pt x="87" y="20"/>
                      <a:pt x="87" y="20"/>
                      <a:pt x="87" y="20"/>
                    </a:cubicBezTo>
                    <a:cubicBezTo>
                      <a:pt x="89" y="20"/>
                      <a:pt x="91" y="21"/>
                      <a:pt x="91" y="24"/>
                    </a:cubicBezTo>
                    <a:cubicBezTo>
                      <a:pt x="91" y="26"/>
                      <a:pt x="89" y="28"/>
                      <a:pt x="87" y="28"/>
                    </a:cubicBezTo>
                    <a:close/>
                    <a:moveTo>
                      <a:pt x="103" y="24"/>
                    </a:moveTo>
                    <a:cubicBezTo>
                      <a:pt x="103" y="21"/>
                      <a:pt x="105" y="20"/>
                      <a:pt x="107" y="20"/>
                    </a:cubicBezTo>
                    <a:cubicBezTo>
                      <a:pt x="115" y="20"/>
                      <a:pt x="115" y="20"/>
                      <a:pt x="115" y="20"/>
                    </a:cubicBezTo>
                    <a:cubicBezTo>
                      <a:pt x="117" y="20"/>
                      <a:pt x="119" y="21"/>
                      <a:pt x="119" y="24"/>
                    </a:cubicBezTo>
                    <a:cubicBezTo>
                      <a:pt x="119" y="26"/>
                      <a:pt x="117" y="28"/>
                      <a:pt x="115" y="28"/>
                    </a:cubicBezTo>
                    <a:cubicBezTo>
                      <a:pt x="107" y="28"/>
                      <a:pt x="107" y="28"/>
                      <a:pt x="107" y="28"/>
                    </a:cubicBezTo>
                    <a:cubicBezTo>
                      <a:pt x="105" y="28"/>
                      <a:pt x="103" y="26"/>
                      <a:pt x="103" y="24"/>
                    </a:cubicBezTo>
                    <a:close/>
                    <a:moveTo>
                      <a:pt x="118" y="47"/>
                    </a:moveTo>
                    <a:cubicBezTo>
                      <a:pt x="108" y="47"/>
                      <a:pt x="108" y="47"/>
                      <a:pt x="108" y="47"/>
                    </a:cubicBezTo>
                    <a:cubicBezTo>
                      <a:pt x="106" y="47"/>
                      <a:pt x="104" y="45"/>
                      <a:pt x="104" y="43"/>
                    </a:cubicBezTo>
                    <a:cubicBezTo>
                      <a:pt x="104" y="41"/>
                      <a:pt x="106" y="39"/>
                      <a:pt x="108" y="39"/>
                    </a:cubicBezTo>
                    <a:cubicBezTo>
                      <a:pt x="118" y="39"/>
                      <a:pt x="118" y="39"/>
                      <a:pt x="118" y="39"/>
                    </a:cubicBezTo>
                    <a:cubicBezTo>
                      <a:pt x="120" y="39"/>
                      <a:pt x="122" y="41"/>
                      <a:pt x="122" y="43"/>
                    </a:cubicBezTo>
                    <a:cubicBezTo>
                      <a:pt x="122" y="45"/>
                      <a:pt x="120" y="47"/>
                      <a:pt x="118" y="47"/>
                    </a:cubicBezTo>
                    <a:close/>
                    <a:moveTo>
                      <a:pt x="131" y="24"/>
                    </a:moveTo>
                    <a:cubicBezTo>
                      <a:pt x="131" y="21"/>
                      <a:pt x="133" y="20"/>
                      <a:pt x="135" y="20"/>
                    </a:cubicBezTo>
                    <a:cubicBezTo>
                      <a:pt x="143" y="20"/>
                      <a:pt x="143" y="20"/>
                      <a:pt x="143" y="20"/>
                    </a:cubicBezTo>
                    <a:cubicBezTo>
                      <a:pt x="146" y="20"/>
                      <a:pt x="147" y="21"/>
                      <a:pt x="147" y="24"/>
                    </a:cubicBezTo>
                    <a:cubicBezTo>
                      <a:pt x="147" y="26"/>
                      <a:pt x="146" y="28"/>
                      <a:pt x="143" y="28"/>
                    </a:cubicBezTo>
                    <a:cubicBezTo>
                      <a:pt x="135" y="28"/>
                      <a:pt x="135" y="28"/>
                      <a:pt x="135" y="28"/>
                    </a:cubicBezTo>
                    <a:cubicBezTo>
                      <a:pt x="133" y="28"/>
                      <a:pt x="131" y="26"/>
                      <a:pt x="131" y="24"/>
                    </a:cubicBezTo>
                    <a:close/>
                    <a:moveTo>
                      <a:pt x="151" y="47"/>
                    </a:moveTo>
                    <a:cubicBezTo>
                      <a:pt x="141" y="47"/>
                      <a:pt x="141" y="47"/>
                      <a:pt x="141" y="47"/>
                    </a:cubicBezTo>
                    <a:cubicBezTo>
                      <a:pt x="139" y="47"/>
                      <a:pt x="137" y="45"/>
                      <a:pt x="137" y="43"/>
                    </a:cubicBezTo>
                    <a:cubicBezTo>
                      <a:pt x="137" y="41"/>
                      <a:pt x="139" y="39"/>
                      <a:pt x="141" y="39"/>
                    </a:cubicBezTo>
                    <a:cubicBezTo>
                      <a:pt x="151" y="39"/>
                      <a:pt x="151" y="39"/>
                      <a:pt x="151" y="39"/>
                    </a:cubicBezTo>
                    <a:cubicBezTo>
                      <a:pt x="153" y="39"/>
                      <a:pt x="155" y="41"/>
                      <a:pt x="155" y="43"/>
                    </a:cubicBezTo>
                    <a:cubicBezTo>
                      <a:pt x="155" y="45"/>
                      <a:pt x="153" y="47"/>
                      <a:pt x="151" y="47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4" name="Freeform 21"/>
              <p:cNvSpPr>
                <a:spLocks noEditPoints="1"/>
              </p:cNvSpPr>
              <p:nvPr/>
            </p:nvSpPr>
            <p:spPr bwMode="auto">
              <a:xfrm>
                <a:off x="6250" y="743"/>
                <a:ext cx="343" cy="122"/>
              </a:xfrm>
              <a:custGeom>
                <a:avLst/>
                <a:gdLst>
                  <a:gd name="T0" fmla="*/ 167 w 195"/>
                  <a:gd name="T1" fmla="*/ 2 h 69"/>
                  <a:gd name="T2" fmla="*/ 31 w 195"/>
                  <a:gd name="T3" fmla="*/ 0 h 69"/>
                  <a:gd name="T4" fmla="*/ 1 w 195"/>
                  <a:gd name="T5" fmla="*/ 64 h 69"/>
                  <a:gd name="T6" fmla="*/ 5 w 195"/>
                  <a:gd name="T7" fmla="*/ 69 h 69"/>
                  <a:gd name="T8" fmla="*/ 191 w 195"/>
                  <a:gd name="T9" fmla="*/ 69 h 69"/>
                  <a:gd name="T10" fmla="*/ 194 w 195"/>
                  <a:gd name="T11" fmla="*/ 63 h 69"/>
                  <a:gd name="T12" fmla="*/ 41 w 195"/>
                  <a:gd name="T13" fmla="*/ 52 h 69"/>
                  <a:gd name="T14" fmla="*/ 41 w 195"/>
                  <a:gd name="T15" fmla="*/ 44 h 69"/>
                  <a:gd name="T16" fmla="*/ 55 w 195"/>
                  <a:gd name="T17" fmla="*/ 48 h 69"/>
                  <a:gd name="T18" fmla="*/ 57 w 195"/>
                  <a:gd name="T19" fmla="*/ 31 h 69"/>
                  <a:gd name="T20" fmla="*/ 45 w 195"/>
                  <a:gd name="T21" fmla="*/ 27 h 69"/>
                  <a:gd name="T22" fmla="*/ 57 w 195"/>
                  <a:gd name="T23" fmla="*/ 23 h 69"/>
                  <a:gd name="T24" fmla="*/ 57 w 195"/>
                  <a:gd name="T25" fmla="*/ 31 h 69"/>
                  <a:gd name="T26" fmla="*/ 75 w 195"/>
                  <a:gd name="T27" fmla="*/ 52 h 69"/>
                  <a:gd name="T28" fmla="*/ 75 w 195"/>
                  <a:gd name="T29" fmla="*/ 44 h 69"/>
                  <a:gd name="T30" fmla="*/ 89 w 195"/>
                  <a:gd name="T31" fmla="*/ 48 h 69"/>
                  <a:gd name="T32" fmla="*/ 87 w 195"/>
                  <a:gd name="T33" fmla="*/ 31 h 69"/>
                  <a:gd name="T34" fmla="*/ 74 w 195"/>
                  <a:gd name="T35" fmla="*/ 27 h 69"/>
                  <a:gd name="T36" fmla="*/ 87 w 195"/>
                  <a:gd name="T37" fmla="*/ 23 h 69"/>
                  <a:gd name="T38" fmla="*/ 87 w 195"/>
                  <a:gd name="T39" fmla="*/ 31 h 69"/>
                  <a:gd name="T40" fmla="*/ 108 w 195"/>
                  <a:gd name="T41" fmla="*/ 23 h 69"/>
                  <a:gd name="T42" fmla="*/ 121 w 195"/>
                  <a:gd name="T43" fmla="*/ 27 h 69"/>
                  <a:gd name="T44" fmla="*/ 108 w 195"/>
                  <a:gd name="T45" fmla="*/ 31 h 69"/>
                  <a:gd name="T46" fmla="*/ 120 w 195"/>
                  <a:gd name="T47" fmla="*/ 52 h 69"/>
                  <a:gd name="T48" fmla="*/ 106 w 195"/>
                  <a:gd name="T49" fmla="*/ 48 h 69"/>
                  <a:gd name="T50" fmla="*/ 120 w 195"/>
                  <a:gd name="T51" fmla="*/ 44 h 69"/>
                  <a:gd name="T52" fmla="*/ 120 w 195"/>
                  <a:gd name="T53" fmla="*/ 52 h 69"/>
                  <a:gd name="T54" fmla="*/ 138 w 195"/>
                  <a:gd name="T55" fmla="*/ 23 h 69"/>
                  <a:gd name="T56" fmla="*/ 150 w 195"/>
                  <a:gd name="T57" fmla="*/ 27 h 69"/>
                  <a:gd name="T58" fmla="*/ 138 w 195"/>
                  <a:gd name="T59" fmla="*/ 31 h 69"/>
                  <a:gd name="T60" fmla="*/ 154 w 195"/>
                  <a:gd name="T61" fmla="*/ 52 h 69"/>
                  <a:gd name="T62" fmla="*/ 140 w 195"/>
                  <a:gd name="T63" fmla="*/ 48 h 69"/>
                  <a:gd name="T64" fmla="*/ 154 w 195"/>
                  <a:gd name="T65" fmla="*/ 44 h 69"/>
                  <a:gd name="T66" fmla="*/ 154 w 195"/>
                  <a:gd name="T67" fmla="*/ 52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95" h="69">
                    <a:moveTo>
                      <a:pt x="194" y="63"/>
                    </a:moveTo>
                    <a:cubicBezTo>
                      <a:pt x="167" y="2"/>
                      <a:pt x="167" y="2"/>
                      <a:pt x="167" y="2"/>
                    </a:cubicBezTo>
                    <a:cubicBezTo>
                      <a:pt x="167" y="1"/>
                      <a:pt x="165" y="0"/>
                      <a:pt x="164" y="0"/>
                    </a:cubicBezTo>
                    <a:cubicBezTo>
                      <a:pt x="31" y="0"/>
                      <a:pt x="31" y="0"/>
                      <a:pt x="31" y="0"/>
                    </a:cubicBezTo>
                    <a:cubicBezTo>
                      <a:pt x="30" y="0"/>
                      <a:pt x="28" y="1"/>
                      <a:pt x="28" y="2"/>
                    </a:cubicBezTo>
                    <a:cubicBezTo>
                      <a:pt x="1" y="64"/>
                      <a:pt x="1" y="64"/>
                      <a:pt x="1" y="64"/>
                    </a:cubicBezTo>
                    <a:cubicBezTo>
                      <a:pt x="0" y="65"/>
                      <a:pt x="0" y="66"/>
                      <a:pt x="1" y="67"/>
                    </a:cubicBezTo>
                    <a:cubicBezTo>
                      <a:pt x="2" y="68"/>
                      <a:pt x="3" y="69"/>
                      <a:pt x="5" y="69"/>
                    </a:cubicBezTo>
                    <a:cubicBezTo>
                      <a:pt x="191" y="69"/>
                      <a:pt x="191" y="69"/>
                      <a:pt x="191" y="69"/>
                    </a:cubicBezTo>
                    <a:cubicBezTo>
                      <a:pt x="191" y="69"/>
                      <a:pt x="191" y="69"/>
                      <a:pt x="191" y="69"/>
                    </a:cubicBezTo>
                    <a:cubicBezTo>
                      <a:pt x="193" y="69"/>
                      <a:pt x="195" y="67"/>
                      <a:pt x="195" y="65"/>
                    </a:cubicBezTo>
                    <a:cubicBezTo>
                      <a:pt x="195" y="64"/>
                      <a:pt x="194" y="64"/>
                      <a:pt x="194" y="63"/>
                    </a:cubicBezTo>
                    <a:close/>
                    <a:moveTo>
                      <a:pt x="51" y="52"/>
                    </a:moveTo>
                    <a:cubicBezTo>
                      <a:pt x="41" y="52"/>
                      <a:pt x="41" y="52"/>
                      <a:pt x="41" y="52"/>
                    </a:cubicBezTo>
                    <a:cubicBezTo>
                      <a:pt x="39" y="52"/>
                      <a:pt x="37" y="50"/>
                      <a:pt x="37" y="48"/>
                    </a:cubicBezTo>
                    <a:cubicBezTo>
                      <a:pt x="37" y="45"/>
                      <a:pt x="39" y="44"/>
                      <a:pt x="41" y="44"/>
                    </a:cubicBezTo>
                    <a:cubicBezTo>
                      <a:pt x="51" y="44"/>
                      <a:pt x="51" y="44"/>
                      <a:pt x="51" y="44"/>
                    </a:cubicBezTo>
                    <a:cubicBezTo>
                      <a:pt x="53" y="44"/>
                      <a:pt x="55" y="45"/>
                      <a:pt x="55" y="48"/>
                    </a:cubicBezTo>
                    <a:cubicBezTo>
                      <a:pt x="55" y="50"/>
                      <a:pt x="53" y="52"/>
                      <a:pt x="51" y="52"/>
                    </a:cubicBezTo>
                    <a:close/>
                    <a:moveTo>
                      <a:pt x="57" y="31"/>
                    </a:moveTo>
                    <a:cubicBezTo>
                      <a:pt x="49" y="31"/>
                      <a:pt x="49" y="31"/>
                      <a:pt x="49" y="31"/>
                    </a:cubicBezTo>
                    <a:cubicBezTo>
                      <a:pt x="46" y="31"/>
                      <a:pt x="45" y="29"/>
                      <a:pt x="45" y="27"/>
                    </a:cubicBezTo>
                    <a:cubicBezTo>
                      <a:pt x="45" y="25"/>
                      <a:pt x="46" y="23"/>
                      <a:pt x="49" y="23"/>
                    </a:cubicBezTo>
                    <a:cubicBezTo>
                      <a:pt x="57" y="23"/>
                      <a:pt x="57" y="23"/>
                      <a:pt x="57" y="23"/>
                    </a:cubicBezTo>
                    <a:cubicBezTo>
                      <a:pt x="60" y="23"/>
                      <a:pt x="61" y="25"/>
                      <a:pt x="61" y="27"/>
                    </a:cubicBezTo>
                    <a:cubicBezTo>
                      <a:pt x="61" y="29"/>
                      <a:pt x="60" y="31"/>
                      <a:pt x="57" y="31"/>
                    </a:cubicBezTo>
                    <a:close/>
                    <a:moveTo>
                      <a:pt x="85" y="52"/>
                    </a:moveTo>
                    <a:cubicBezTo>
                      <a:pt x="75" y="52"/>
                      <a:pt x="75" y="52"/>
                      <a:pt x="75" y="52"/>
                    </a:cubicBezTo>
                    <a:cubicBezTo>
                      <a:pt x="73" y="52"/>
                      <a:pt x="71" y="50"/>
                      <a:pt x="71" y="48"/>
                    </a:cubicBezTo>
                    <a:cubicBezTo>
                      <a:pt x="71" y="45"/>
                      <a:pt x="73" y="44"/>
                      <a:pt x="75" y="44"/>
                    </a:cubicBezTo>
                    <a:cubicBezTo>
                      <a:pt x="85" y="44"/>
                      <a:pt x="85" y="44"/>
                      <a:pt x="85" y="44"/>
                    </a:cubicBezTo>
                    <a:cubicBezTo>
                      <a:pt x="88" y="44"/>
                      <a:pt x="89" y="45"/>
                      <a:pt x="89" y="48"/>
                    </a:cubicBezTo>
                    <a:cubicBezTo>
                      <a:pt x="89" y="50"/>
                      <a:pt x="88" y="52"/>
                      <a:pt x="85" y="52"/>
                    </a:cubicBezTo>
                    <a:close/>
                    <a:moveTo>
                      <a:pt x="87" y="31"/>
                    </a:moveTo>
                    <a:cubicBezTo>
                      <a:pt x="78" y="31"/>
                      <a:pt x="78" y="31"/>
                      <a:pt x="78" y="31"/>
                    </a:cubicBezTo>
                    <a:cubicBezTo>
                      <a:pt x="76" y="31"/>
                      <a:pt x="74" y="29"/>
                      <a:pt x="74" y="27"/>
                    </a:cubicBezTo>
                    <a:cubicBezTo>
                      <a:pt x="74" y="25"/>
                      <a:pt x="76" y="23"/>
                      <a:pt x="78" y="23"/>
                    </a:cubicBezTo>
                    <a:cubicBezTo>
                      <a:pt x="87" y="23"/>
                      <a:pt x="87" y="23"/>
                      <a:pt x="87" y="23"/>
                    </a:cubicBezTo>
                    <a:cubicBezTo>
                      <a:pt x="89" y="23"/>
                      <a:pt x="91" y="25"/>
                      <a:pt x="91" y="27"/>
                    </a:cubicBezTo>
                    <a:cubicBezTo>
                      <a:pt x="91" y="29"/>
                      <a:pt x="89" y="31"/>
                      <a:pt x="87" y="31"/>
                    </a:cubicBezTo>
                    <a:close/>
                    <a:moveTo>
                      <a:pt x="104" y="27"/>
                    </a:moveTo>
                    <a:cubicBezTo>
                      <a:pt x="104" y="25"/>
                      <a:pt x="106" y="23"/>
                      <a:pt x="108" y="23"/>
                    </a:cubicBezTo>
                    <a:cubicBezTo>
                      <a:pt x="117" y="23"/>
                      <a:pt x="117" y="23"/>
                      <a:pt x="117" y="23"/>
                    </a:cubicBezTo>
                    <a:cubicBezTo>
                      <a:pt x="119" y="23"/>
                      <a:pt x="121" y="25"/>
                      <a:pt x="121" y="27"/>
                    </a:cubicBezTo>
                    <a:cubicBezTo>
                      <a:pt x="121" y="29"/>
                      <a:pt x="119" y="31"/>
                      <a:pt x="117" y="31"/>
                    </a:cubicBezTo>
                    <a:cubicBezTo>
                      <a:pt x="108" y="31"/>
                      <a:pt x="108" y="31"/>
                      <a:pt x="108" y="31"/>
                    </a:cubicBezTo>
                    <a:cubicBezTo>
                      <a:pt x="106" y="31"/>
                      <a:pt x="104" y="29"/>
                      <a:pt x="104" y="27"/>
                    </a:cubicBezTo>
                    <a:close/>
                    <a:moveTo>
                      <a:pt x="120" y="52"/>
                    </a:moveTo>
                    <a:cubicBezTo>
                      <a:pt x="110" y="52"/>
                      <a:pt x="110" y="52"/>
                      <a:pt x="110" y="52"/>
                    </a:cubicBezTo>
                    <a:cubicBezTo>
                      <a:pt x="107" y="52"/>
                      <a:pt x="106" y="50"/>
                      <a:pt x="106" y="48"/>
                    </a:cubicBezTo>
                    <a:cubicBezTo>
                      <a:pt x="106" y="45"/>
                      <a:pt x="107" y="44"/>
                      <a:pt x="110" y="44"/>
                    </a:cubicBezTo>
                    <a:cubicBezTo>
                      <a:pt x="120" y="44"/>
                      <a:pt x="120" y="44"/>
                      <a:pt x="120" y="44"/>
                    </a:cubicBezTo>
                    <a:cubicBezTo>
                      <a:pt x="122" y="44"/>
                      <a:pt x="124" y="45"/>
                      <a:pt x="124" y="48"/>
                    </a:cubicBezTo>
                    <a:cubicBezTo>
                      <a:pt x="124" y="50"/>
                      <a:pt x="122" y="52"/>
                      <a:pt x="120" y="52"/>
                    </a:cubicBezTo>
                    <a:close/>
                    <a:moveTo>
                      <a:pt x="134" y="27"/>
                    </a:moveTo>
                    <a:cubicBezTo>
                      <a:pt x="134" y="25"/>
                      <a:pt x="135" y="23"/>
                      <a:pt x="138" y="23"/>
                    </a:cubicBezTo>
                    <a:cubicBezTo>
                      <a:pt x="146" y="23"/>
                      <a:pt x="146" y="23"/>
                      <a:pt x="146" y="23"/>
                    </a:cubicBezTo>
                    <a:cubicBezTo>
                      <a:pt x="149" y="23"/>
                      <a:pt x="150" y="25"/>
                      <a:pt x="150" y="27"/>
                    </a:cubicBezTo>
                    <a:cubicBezTo>
                      <a:pt x="150" y="29"/>
                      <a:pt x="149" y="31"/>
                      <a:pt x="146" y="31"/>
                    </a:cubicBezTo>
                    <a:cubicBezTo>
                      <a:pt x="138" y="31"/>
                      <a:pt x="138" y="31"/>
                      <a:pt x="138" y="31"/>
                    </a:cubicBezTo>
                    <a:cubicBezTo>
                      <a:pt x="135" y="31"/>
                      <a:pt x="134" y="29"/>
                      <a:pt x="134" y="27"/>
                    </a:cubicBezTo>
                    <a:close/>
                    <a:moveTo>
                      <a:pt x="154" y="52"/>
                    </a:moveTo>
                    <a:cubicBezTo>
                      <a:pt x="144" y="52"/>
                      <a:pt x="144" y="52"/>
                      <a:pt x="144" y="52"/>
                    </a:cubicBezTo>
                    <a:cubicBezTo>
                      <a:pt x="142" y="52"/>
                      <a:pt x="140" y="50"/>
                      <a:pt x="140" y="48"/>
                    </a:cubicBezTo>
                    <a:cubicBezTo>
                      <a:pt x="140" y="45"/>
                      <a:pt x="142" y="44"/>
                      <a:pt x="144" y="44"/>
                    </a:cubicBezTo>
                    <a:cubicBezTo>
                      <a:pt x="154" y="44"/>
                      <a:pt x="154" y="44"/>
                      <a:pt x="154" y="44"/>
                    </a:cubicBezTo>
                    <a:cubicBezTo>
                      <a:pt x="156" y="44"/>
                      <a:pt x="158" y="45"/>
                      <a:pt x="158" y="48"/>
                    </a:cubicBezTo>
                    <a:cubicBezTo>
                      <a:pt x="158" y="50"/>
                      <a:pt x="156" y="52"/>
                      <a:pt x="154" y="5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5" name="Freeform 22"/>
              <p:cNvSpPr/>
              <p:nvPr/>
            </p:nvSpPr>
            <p:spPr bwMode="auto">
              <a:xfrm>
                <a:off x="6288" y="546"/>
                <a:ext cx="268" cy="188"/>
              </a:xfrm>
              <a:custGeom>
                <a:avLst/>
                <a:gdLst>
                  <a:gd name="T0" fmla="*/ 138 w 152"/>
                  <a:gd name="T1" fmla="*/ 0 h 107"/>
                  <a:gd name="T2" fmla="*/ 134 w 152"/>
                  <a:gd name="T3" fmla="*/ 0 h 107"/>
                  <a:gd name="T4" fmla="*/ 113 w 152"/>
                  <a:gd name="T5" fmla="*/ 75 h 107"/>
                  <a:gd name="T6" fmla="*/ 109 w 152"/>
                  <a:gd name="T7" fmla="*/ 78 h 107"/>
                  <a:gd name="T8" fmla="*/ 108 w 152"/>
                  <a:gd name="T9" fmla="*/ 77 h 107"/>
                  <a:gd name="T10" fmla="*/ 44 w 152"/>
                  <a:gd name="T11" fmla="*/ 59 h 107"/>
                  <a:gd name="T12" fmla="*/ 34 w 152"/>
                  <a:gd name="T13" fmla="*/ 52 h 107"/>
                  <a:gd name="T14" fmla="*/ 33 w 152"/>
                  <a:gd name="T15" fmla="*/ 42 h 107"/>
                  <a:gd name="T16" fmla="*/ 45 w 152"/>
                  <a:gd name="T17" fmla="*/ 0 h 107"/>
                  <a:gd name="T18" fmla="*/ 15 w 152"/>
                  <a:gd name="T19" fmla="*/ 0 h 107"/>
                  <a:gd name="T20" fmla="*/ 0 w 152"/>
                  <a:gd name="T21" fmla="*/ 17 h 107"/>
                  <a:gd name="T22" fmla="*/ 0 w 152"/>
                  <a:gd name="T23" fmla="*/ 90 h 107"/>
                  <a:gd name="T24" fmla="*/ 15 w 152"/>
                  <a:gd name="T25" fmla="*/ 107 h 107"/>
                  <a:gd name="T26" fmla="*/ 138 w 152"/>
                  <a:gd name="T27" fmla="*/ 107 h 107"/>
                  <a:gd name="T28" fmla="*/ 152 w 152"/>
                  <a:gd name="T29" fmla="*/ 90 h 107"/>
                  <a:gd name="T30" fmla="*/ 152 w 152"/>
                  <a:gd name="T31" fmla="*/ 17 h 107"/>
                  <a:gd name="T32" fmla="*/ 138 w 152"/>
                  <a:gd name="T33" fmla="*/ 0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52" h="107">
                    <a:moveTo>
                      <a:pt x="138" y="0"/>
                    </a:moveTo>
                    <a:cubicBezTo>
                      <a:pt x="134" y="0"/>
                      <a:pt x="134" y="0"/>
                      <a:pt x="134" y="0"/>
                    </a:cubicBezTo>
                    <a:cubicBezTo>
                      <a:pt x="113" y="75"/>
                      <a:pt x="113" y="75"/>
                      <a:pt x="113" y="75"/>
                    </a:cubicBezTo>
                    <a:cubicBezTo>
                      <a:pt x="112" y="76"/>
                      <a:pt x="111" y="78"/>
                      <a:pt x="109" y="78"/>
                    </a:cubicBezTo>
                    <a:cubicBezTo>
                      <a:pt x="109" y="78"/>
                      <a:pt x="108" y="78"/>
                      <a:pt x="108" y="77"/>
                    </a:cubicBezTo>
                    <a:cubicBezTo>
                      <a:pt x="44" y="59"/>
                      <a:pt x="44" y="59"/>
                      <a:pt x="44" y="59"/>
                    </a:cubicBezTo>
                    <a:cubicBezTo>
                      <a:pt x="43" y="59"/>
                      <a:pt x="37" y="57"/>
                      <a:pt x="34" y="52"/>
                    </a:cubicBezTo>
                    <a:cubicBezTo>
                      <a:pt x="32" y="47"/>
                      <a:pt x="33" y="42"/>
                      <a:pt x="33" y="42"/>
                    </a:cubicBezTo>
                    <a:cubicBezTo>
                      <a:pt x="45" y="0"/>
                      <a:pt x="45" y="0"/>
                      <a:pt x="45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7" y="0"/>
                      <a:pt x="0" y="8"/>
                      <a:pt x="0" y="17"/>
                    </a:cubicBezTo>
                    <a:cubicBezTo>
                      <a:pt x="0" y="90"/>
                      <a:pt x="0" y="90"/>
                      <a:pt x="0" y="90"/>
                    </a:cubicBezTo>
                    <a:cubicBezTo>
                      <a:pt x="0" y="99"/>
                      <a:pt x="7" y="107"/>
                      <a:pt x="15" y="107"/>
                    </a:cubicBezTo>
                    <a:cubicBezTo>
                      <a:pt x="138" y="107"/>
                      <a:pt x="138" y="107"/>
                      <a:pt x="138" y="107"/>
                    </a:cubicBezTo>
                    <a:cubicBezTo>
                      <a:pt x="146" y="107"/>
                      <a:pt x="152" y="99"/>
                      <a:pt x="152" y="90"/>
                    </a:cubicBezTo>
                    <a:cubicBezTo>
                      <a:pt x="152" y="17"/>
                      <a:pt x="152" y="17"/>
                      <a:pt x="152" y="17"/>
                    </a:cubicBezTo>
                    <a:cubicBezTo>
                      <a:pt x="152" y="8"/>
                      <a:pt x="146" y="0"/>
                      <a:pt x="138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6" name="Freeform 23"/>
              <p:cNvSpPr/>
              <p:nvPr/>
            </p:nvSpPr>
            <p:spPr bwMode="auto">
              <a:xfrm>
                <a:off x="6359" y="546"/>
                <a:ext cx="151" cy="121"/>
              </a:xfrm>
              <a:custGeom>
                <a:avLst/>
                <a:gdLst>
                  <a:gd name="T0" fmla="*/ 1 w 86"/>
                  <a:gd name="T1" fmla="*/ 48 h 69"/>
                  <a:gd name="T2" fmla="*/ 6 w 86"/>
                  <a:gd name="T3" fmla="*/ 51 h 69"/>
                  <a:gd name="T4" fmla="*/ 66 w 86"/>
                  <a:gd name="T5" fmla="*/ 69 h 69"/>
                  <a:gd name="T6" fmla="*/ 86 w 86"/>
                  <a:gd name="T7" fmla="*/ 0 h 69"/>
                  <a:gd name="T8" fmla="*/ 13 w 86"/>
                  <a:gd name="T9" fmla="*/ 0 h 69"/>
                  <a:gd name="T10" fmla="*/ 1 w 86"/>
                  <a:gd name="T11" fmla="*/ 44 h 69"/>
                  <a:gd name="T12" fmla="*/ 1 w 86"/>
                  <a:gd name="T13" fmla="*/ 48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6" h="69">
                    <a:moveTo>
                      <a:pt x="1" y="48"/>
                    </a:moveTo>
                    <a:cubicBezTo>
                      <a:pt x="2" y="50"/>
                      <a:pt x="5" y="51"/>
                      <a:pt x="6" y="51"/>
                    </a:cubicBezTo>
                    <a:cubicBezTo>
                      <a:pt x="66" y="69"/>
                      <a:pt x="66" y="69"/>
                      <a:pt x="66" y="69"/>
                    </a:cubicBezTo>
                    <a:cubicBezTo>
                      <a:pt x="86" y="0"/>
                      <a:pt x="86" y="0"/>
                      <a:pt x="86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" y="44"/>
                      <a:pt x="1" y="44"/>
                      <a:pt x="1" y="44"/>
                    </a:cubicBezTo>
                    <a:cubicBezTo>
                      <a:pt x="1" y="45"/>
                      <a:pt x="0" y="47"/>
                      <a:pt x="1" y="48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7" name="Freeform 24"/>
              <p:cNvSpPr>
                <a:spLocks noEditPoints="1"/>
              </p:cNvSpPr>
              <p:nvPr/>
            </p:nvSpPr>
            <p:spPr bwMode="auto">
              <a:xfrm>
                <a:off x="6352" y="474"/>
                <a:ext cx="170" cy="200"/>
              </a:xfrm>
              <a:custGeom>
                <a:avLst/>
                <a:gdLst>
                  <a:gd name="T0" fmla="*/ 95 w 97"/>
                  <a:gd name="T1" fmla="*/ 18 h 114"/>
                  <a:gd name="T2" fmla="*/ 35 w 97"/>
                  <a:gd name="T3" fmla="*/ 0 h 114"/>
                  <a:gd name="T4" fmla="*/ 32 w 97"/>
                  <a:gd name="T5" fmla="*/ 0 h 114"/>
                  <a:gd name="T6" fmla="*/ 23 w 97"/>
                  <a:gd name="T7" fmla="*/ 7 h 114"/>
                  <a:gd name="T8" fmla="*/ 22 w 97"/>
                  <a:gd name="T9" fmla="*/ 9 h 114"/>
                  <a:gd name="T10" fmla="*/ 22 w 97"/>
                  <a:gd name="T11" fmla="*/ 10 h 114"/>
                  <a:gd name="T12" fmla="*/ 22 w 97"/>
                  <a:gd name="T13" fmla="*/ 10 h 114"/>
                  <a:gd name="T14" fmla="*/ 22 w 97"/>
                  <a:gd name="T15" fmla="*/ 11 h 114"/>
                  <a:gd name="T16" fmla="*/ 1 w 97"/>
                  <a:gd name="T17" fmla="*/ 82 h 114"/>
                  <a:gd name="T18" fmla="*/ 2 w 97"/>
                  <a:gd name="T19" fmla="*/ 91 h 114"/>
                  <a:gd name="T20" fmla="*/ 10 w 97"/>
                  <a:gd name="T21" fmla="*/ 96 h 114"/>
                  <a:gd name="T22" fmla="*/ 71 w 97"/>
                  <a:gd name="T23" fmla="*/ 114 h 114"/>
                  <a:gd name="T24" fmla="*/ 72 w 97"/>
                  <a:gd name="T25" fmla="*/ 114 h 114"/>
                  <a:gd name="T26" fmla="*/ 74 w 97"/>
                  <a:gd name="T27" fmla="*/ 113 h 114"/>
                  <a:gd name="T28" fmla="*/ 95 w 97"/>
                  <a:gd name="T29" fmla="*/ 38 h 114"/>
                  <a:gd name="T30" fmla="*/ 95 w 97"/>
                  <a:gd name="T31" fmla="*/ 37 h 114"/>
                  <a:gd name="T32" fmla="*/ 94 w 97"/>
                  <a:gd name="T33" fmla="*/ 36 h 114"/>
                  <a:gd name="T34" fmla="*/ 91 w 97"/>
                  <a:gd name="T35" fmla="*/ 35 h 114"/>
                  <a:gd name="T36" fmla="*/ 88 w 97"/>
                  <a:gd name="T37" fmla="*/ 26 h 114"/>
                  <a:gd name="T38" fmla="*/ 92 w 97"/>
                  <a:gd name="T39" fmla="*/ 21 h 114"/>
                  <a:gd name="T40" fmla="*/ 94 w 97"/>
                  <a:gd name="T41" fmla="*/ 21 h 114"/>
                  <a:gd name="T42" fmla="*/ 95 w 97"/>
                  <a:gd name="T43" fmla="*/ 21 h 114"/>
                  <a:gd name="T44" fmla="*/ 97 w 97"/>
                  <a:gd name="T45" fmla="*/ 20 h 114"/>
                  <a:gd name="T46" fmla="*/ 95 w 97"/>
                  <a:gd name="T47" fmla="*/ 18 h 114"/>
                  <a:gd name="T48" fmla="*/ 86 w 97"/>
                  <a:gd name="T49" fmla="*/ 33 h 114"/>
                  <a:gd name="T50" fmla="*/ 30 w 97"/>
                  <a:gd name="T51" fmla="*/ 17 h 114"/>
                  <a:gd name="T52" fmla="*/ 26 w 97"/>
                  <a:gd name="T53" fmla="*/ 10 h 114"/>
                  <a:gd name="T54" fmla="*/ 26 w 97"/>
                  <a:gd name="T55" fmla="*/ 8 h 114"/>
                  <a:gd name="T56" fmla="*/ 32 w 97"/>
                  <a:gd name="T57" fmla="*/ 4 h 114"/>
                  <a:gd name="T58" fmla="*/ 34 w 97"/>
                  <a:gd name="T59" fmla="*/ 4 h 114"/>
                  <a:gd name="T60" fmla="*/ 88 w 97"/>
                  <a:gd name="T61" fmla="*/ 19 h 114"/>
                  <a:gd name="T62" fmla="*/ 85 w 97"/>
                  <a:gd name="T63" fmla="*/ 26 h 114"/>
                  <a:gd name="T64" fmla="*/ 86 w 97"/>
                  <a:gd name="T65" fmla="*/ 33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97" h="114">
                    <a:moveTo>
                      <a:pt x="95" y="18"/>
                    </a:moveTo>
                    <a:cubicBezTo>
                      <a:pt x="35" y="0"/>
                      <a:pt x="35" y="0"/>
                      <a:pt x="35" y="0"/>
                    </a:cubicBezTo>
                    <a:cubicBezTo>
                      <a:pt x="34" y="0"/>
                      <a:pt x="33" y="0"/>
                      <a:pt x="32" y="0"/>
                    </a:cubicBezTo>
                    <a:cubicBezTo>
                      <a:pt x="28" y="0"/>
                      <a:pt x="24" y="3"/>
                      <a:pt x="23" y="7"/>
                    </a:cubicBezTo>
                    <a:cubicBezTo>
                      <a:pt x="22" y="9"/>
                      <a:pt x="22" y="9"/>
                      <a:pt x="22" y="9"/>
                    </a:cubicBezTo>
                    <a:cubicBezTo>
                      <a:pt x="22" y="9"/>
                      <a:pt x="22" y="10"/>
                      <a:pt x="22" y="10"/>
                    </a:cubicBezTo>
                    <a:cubicBezTo>
                      <a:pt x="22" y="10"/>
                      <a:pt x="22" y="10"/>
                      <a:pt x="22" y="10"/>
                    </a:cubicBezTo>
                    <a:cubicBezTo>
                      <a:pt x="22" y="11"/>
                      <a:pt x="22" y="11"/>
                      <a:pt x="22" y="11"/>
                    </a:cubicBezTo>
                    <a:cubicBezTo>
                      <a:pt x="1" y="82"/>
                      <a:pt x="1" y="82"/>
                      <a:pt x="1" y="82"/>
                    </a:cubicBezTo>
                    <a:cubicBezTo>
                      <a:pt x="1" y="82"/>
                      <a:pt x="0" y="87"/>
                      <a:pt x="2" y="91"/>
                    </a:cubicBezTo>
                    <a:cubicBezTo>
                      <a:pt x="4" y="94"/>
                      <a:pt x="10" y="96"/>
                      <a:pt x="10" y="96"/>
                    </a:cubicBezTo>
                    <a:cubicBezTo>
                      <a:pt x="71" y="114"/>
                      <a:pt x="71" y="114"/>
                      <a:pt x="71" y="114"/>
                    </a:cubicBezTo>
                    <a:cubicBezTo>
                      <a:pt x="72" y="114"/>
                      <a:pt x="72" y="114"/>
                      <a:pt x="72" y="114"/>
                    </a:cubicBezTo>
                    <a:cubicBezTo>
                      <a:pt x="73" y="114"/>
                      <a:pt x="74" y="113"/>
                      <a:pt x="74" y="113"/>
                    </a:cubicBezTo>
                    <a:cubicBezTo>
                      <a:pt x="95" y="38"/>
                      <a:pt x="95" y="38"/>
                      <a:pt x="95" y="38"/>
                    </a:cubicBezTo>
                    <a:cubicBezTo>
                      <a:pt x="95" y="38"/>
                      <a:pt x="95" y="37"/>
                      <a:pt x="95" y="37"/>
                    </a:cubicBezTo>
                    <a:cubicBezTo>
                      <a:pt x="95" y="36"/>
                      <a:pt x="94" y="36"/>
                      <a:pt x="94" y="36"/>
                    </a:cubicBezTo>
                    <a:cubicBezTo>
                      <a:pt x="91" y="35"/>
                      <a:pt x="91" y="35"/>
                      <a:pt x="91" y="35"/>
                    </a:cubicBezTo>
                    <a:cubicBezTo>
                      <a:pt x="89" y="32"/>
                      <a:pt x="88" y="29"/>
                      <a:pt x="88" y="26"/>
                    </a:cubicBezTo>
                    <a:cubicBezTo>
                      <a:pt x="89" y="24"/>
                      <a:pt x="91" y="21"/>
                      <a:pt x="92" y="21"/>
                    </a:cubicBezTo>
                    <a:cubicBezTo>
                      <a:pt x="94" y="21"/>
                      <a:pt x="94" y="21"/>
                      <a:pt x="94" y="21"/>
                    </a:cubicBezTo>
                    <a:cubicBezTo>
                      <a:pt x="94" y="21"/>
                      <a:pt x="95" y="21"/>
                      <a:pt x="95" y="21"/>
                    </a:cubicBezTo>
                    <a:cubicBezTo>
                      <a:pt x="96" y="21"/>
                      <a:pt x="96" y="21"/>
                      <a:pt x="97" y="20"/>
                    </a:cubicBezTo>
                    <a:cubicBezTo>
                      <a:pt x="97" y="19"/>
                      <a:pt x="96" y="18"/>
                      <a:pt x="95" y="18"/>
                    </a:cubicBezTo>
                    <a:close/>
                    <a:moveTo>
                      <a:pt x="86" y="33"/>
                    </a:moveTo>
                    <a:cubicBezTo>
                      <a:pt x="30" y="17"/>
                      <a:pt x="30" y="17"/>
                      <a:pt x="30" y="17"/>
                    </a:cubicBezTo>
                    <a:cubicBezTo>
                      <a:pt x="27" y="17"/>
                      <a:pt x="25" y="13"/>
                      <a:pt x="26" y="10"/>
                    </a:cubicBezTo>
                    <a:cubicBezTo>
                      <a:pt x="26" y="8"/>
                      <a:pt x="26" y="8"/>
                      <a:pt x="26" y="8"/>
                    </a:cubicBezTo>
                    <a:cubicBezTo>
                      <a:pt x="27" y="6"/>
                      <a:pt x="29" y="4"/>
                      <a:pt x="32" y="4"/>
                    </a:cubicBezTo>
                    <a:cubicBezTo>
                      <a:pt x="33" y="4"/>
                      <a:pt x="33" y="4"/>
                      <a:pt x="34" y="4"/>
                    </a:cubicBezTo>
                    <a:cubicBezTo>
                      <a:pt x="88" y="19"/>
                      <a:pt x="88" y="19"/>
                      <a:pt x="88" y="19"/>
                    </a:cubicBezTo>
                    <a:cubicBezTo>
                      <a:pt x="86" y="21"/>
                      <a:pt x="85" y="23"/>
                      <a:pt x="85" y="26"/>
                    </a:cubicBezTo>
                    <a:cubicBezTo>
                      <a:pt x="84" y="28"/>
                      <a:pt x="85" y="31"/>
                      <a:pt x="86" y="33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8" name="Freeform 25"/>
              <p:cNvSpPr/>
              <p:nvPr/>
            </p:nvSpPr>
            <p:spPr bwMode="auto">
              <a:xfrm>
                <a:off x="2558" y="718"/>
                <a:ext cx="331" cy="145"/>
              </a:xfrm>
              <a:custGeom>
                <a:avLst/>
                <a:gdLst>
                  <a:gd name="T0" fmla="*/ 111 w 188"/>
                  <a:gd name="T1" fmla="*/ 82 h 82"/>
                  <a:gd name="T2" fmla="*/ 110 w 188"/>
                  <a:gd name="T3" fmla="*/ 81 h 82"/>
                  <a:gd name="T4" fmla="*/ 17 w 188"/>
                  <a:gd name="T5" fmla="*/ 41 h 82"/>
                  <a:gd name="T6" fmla="*/ 1 w 188"/>
                  <a:gd name="T7" fmla="*/ 19 h 82"/>
                  <a:gd name="T8" fmla="*/ 13 w 188"/>
                  <a:gd name="T9" fmla="*/ 0 h 82"/>
                  <a:gd name="T10" fmla="*/ 18 w 188"/>
                  <a:gd name="T11" fmla="*/ 3 h 82"/>
                  <a:gd name="T12" fmla="*/ 15 w 188"/>
                  <a:gd name="T13" fmla="*/ 8 h 82"/>
                  <a:gd name="T14" fmla="*/ 9 w 188"/>
                  <a:gd name="T15" fmla="*/ 20 h 82"/>
                  <a:gd name="T16" fmla="*/ 20 w 188"/>
                  <a:gd name="T17" fmla="*/ 34 h 82"/>
                  <a:gd name="T18" fmla="*/ 110 w 188"/>
                  <a:gd name="T19" fmla="*/ 73 h 82"/>
                  <a:gd name="T20" fmla="*/ 181 w 188"/>
                  <a:gd name="T21" fmla="*/ 1 h 82"/>
                  <a:gd name="T22" fmla="*/ 186 w 188"/>
                  <a:gd name="T23" fmla="*/ 1 h 82"/>
                  <a:gd name="T24" fmla="*/ 187 w 188"/>
                  <a:gd name="T25" fmla="*/ 7 h 82"/>
                  <a:gd name="T26" fmla="*/ 114 w 188"/>
                  <a:gd name="T27" fmla="*/ 80 h 82"/>
                  <a:gd name="T28" fmla="*/ 111 w 188"/>
                  <a:gd name="T29" fmla="*/ 82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88" h="82">
                    <a:moveTo>
                      <a:pt x="111" y="82"/>
                    </a:moveTo>
                    <a:cubicBezTo>
                      <a:pt x="111" y="82"/>
                      <a:pt x="110" y="82"/>
                      <a:pt x="110" y="81"/>
                    </a:cubicBezTo>
                    <a:cubicBezTo>
                      <a:pt x="110" y="81"/>
                      <a:pt x="44" y="53"/>
                      <a:pt x="17" y="41"/>
                    </a:cubicBezTo>
                    <a:cubicBezTo>
                      <a:pt x="2" y="35"/>
                      <a:pt x="0" y="25"/>
                      <a:pt x="1" y="19"/>
                    </a:cubicBezTo>
                    <a:cubicBezTo>
                      <a:pt x="1" y="10"/>
                      <a:pt x="7" y="2"/>
                      <a:pt x="13" y="0"/>
                    </a:cubicBezTo>
                    <a:cubicBezTo>
                      <a:pt x="15" y="0"/>
                      <a:pt x="17" y="1"/>
                      <a:pt x="18" y="3"/>
                    </a:cubicBezTo>
                    <a:cubicBezTo>
                      <a:pt x="18" y="5"/>
                      <a:pt x="17" y="7"/>
                      <a:pt x="15" y="8"/>
                    </a:cubicBezTo>
                    <a:cubicBezTo>
                      <a:pt x="13" y="9"/>
                      <a:pt x="9" y="14"/>
                      <a:pt x="9" y="20"/>
                    </a:cubicBezTo>
                    <a:cubicBezTo>
                      <a:pt x="8" y="26"/>
                      <a:pt x="12" y="31"/>
                      <a:pt x="20" y="34"/>
                    </a:cubicBezTo>
                    <a:cubicBezTo>
                      <a:pt x="44" y="44"/>
                      <a:pt x="98" y="68"/>
                      <a:pt x="110" y="73"/>
                    </a:cubicBezTo>
                    <a:cubicBezTo>
                      <a:pt x="181" y="1"/>
                      <a:pt x="181" y="1"/>
                      <a:pt x="181" y="1"/>
                    </a:cubicBezTo>
                    <a:cubicBezTo>
                      <a:pt x="182" y="0"/>
                      <a:pt x="185" y="0"/>
                      <a:pt x="186" y="1"/>
                    </a:cubicBezTo>
                    <a:cubicBezTo>
                      <a:pt x="188" y="3"/>
                      <a:pt x="188" y="5"/>
                      <a:pt x="187" y="7"/>
                    </a:cubicBezTo>
                    <a:cubicBezTo>
                      <a:pt x="114" y="80"/>
                      <a:pt x="114" y="80"/>
                      <a:pt x="114" y="80"/>
                    </a:cubicBezTo>
                    <a:cubicBezTo>
                      <a:pt x="113" y="81"/>
                      <a:pt x="112" y="82"/>
                      <a:pt x="111" y="8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9" name="Freeform 26"/>
              <p:cNvSpPr/>
              <p:nvPr/>
            </p:nvSpPr>
            <p:spPr bwMode="auto">
              <a:xfrm>
                <a:off x="2849" y="671"/>
                <a:ext cx="33" cy="69"/>
              </a:xfrm>
              <a:custGeom>
                <a:avLst/>
                <a:gdLst>
                  <a:gd name="T0" fmla="*/ 15 w 19"/>
                  <a:gd name="T1" fmla="*/ 39 h 39"/>
                  <a:gd name="T2" fmla="*/ 11 w 19"/>
                  <a:gd name="T3" fmla="*/ 38 h 39"/>
                  <a:gd name="T4" fmla="*/ 11 w 19"/>
                  <a:gd name="T5" fmla="*/ 3 h 39"/>
                  <a:gd name="T6" fmla="*/ 16 w 19"/>
                  <a:gd name="T7" fmla="*/ 1 h 39"/>
                  <a:gd name="T8" fmla="*/ 18 w 19"/>
                  <a:gd name="T9" fmla="*/ 7 h 39"/>
                  <a:gd name="T10" fmla="*/ 18 w 19"/>
                  <a:gd name="T11" fmla="*/ 33 h 39"/>
                  <a:gd name="T12" fmla="*/ 17 w 19"/>
                  <a:gd name="T13" fmla="*/ 39 h 39"/>
                  <a:gd name="T14" fmla="*/ 15 w 19"/>
                  <a:gd name="T15" fmla="*/ 3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" h="39">
                    <a:moveTo>
                      <a:pt x="15" y="39"/>
                    </a:moveTo>
                    <a:cubicBezTo>
                      <a:pt x="13" y="39"/>
                      <a:pt x="12" y="39"/>
                      <a:pt x="11" y="38"/>
                    </a:cubicBezTo>
                    <a:cubicBezTo>
                      <a:pt x="0" y="22"/>
                      <a:pt x="10" y="4"/>
                      <a:pt x="11" y="3"/>
                    </a:cubicBezTo>
                    <a:cubicBezTo>
                      <a:pt x="12" y="1"/>
                      <a:pt x="14" y="0"/>
                      <a:pt x="16" y="1"/>
                    </a:cubicBezTo>
                    <a:cubicBezTo>
                      <a:pt x="18" y="2"/>
                      <a:pt x="19" y="5"/>
                      <a:pt x="18" y="7"/>
                    </a:cubicBezTo>
                    <a:cubicBezTo>
                      <a:pt x="17" y="7"/>
                      <a:pt x="10" y="22"/>
                      <a:pt x="18" y="33"/>
                    </a:cubicBezTo>
                    <a:cubicBezTo>
                      <a:pt x="19" y="35"/>
                      <a:pt x="19" y="37"/>
                      <a:pt x="17" y="39"/>
                    </a:cubicBezTo>
                    <a:cubicBezTo>
                      <a:pt x="16" y="39"/>
                      <a:pt x="15" y="39"/>
                      <a:pt x="15" y="39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0" name="Freeform 27"/>
              <p:cNvSpPr/>
              <p:nvPr/>
            </p:nvSpPr>
            <p:spPr bwMode="auto">
              <a:xfrm>
                <a:off x="2727" y="798"/>
                <a:ext cx="34" cy="61"/>
              </a:xfrm>
              <a:custGeom>
                <a:avLst/>
                <a:gdLst>
                  <a:gd name="T0" fmla="*/ 14 w 19"/>
                  <a:gd name="T1" fmla="*/ 35 h 35"/>
                  <a:gd name="T2" fmla="*/ 11 w 19"/>
                  <a:gd name="T3" fmla="*/ 33 h 35"/>
                  <a:gd name="T4" fmla="*/ 11 w 19"/>
                  <a:gd name="T5" fmla="*/ 2 h 35"/>
                  <a:gd name="T6" fmla="*/ 16 w 19"/>
                  <a:gd name="T7" fmla="*/ 1 h 35"/>
                  <a:gd name="T8" fmla="*/ 17 w 19"/>
                  <a:gd name="T9" fmla="*/ 6 h 35"/>
                  <a:gd name="T10" fmla="*/ 18 w 19"/>
                  <a:gd name="T11" fmla="*/ 28 h 35"/>
                  <a:gd name="T12" fmla="*/ 17 w 19"/>
                  <a:gd name="T13" fmla="*/ 34 h 35"/>
                  <a:gd name="T14" fmla="*/ 14 w 19"/>
                  <a:gd name="T15" fmla="*/ 35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" h="35">
                    <a:moveTo>
                      <a:pt x="14" y="35"/>
                    </a:moveTo>
                    <a:cubicBezTo>
                      <a:pt x="13" y="35"/>
                      <a:pt x="12" y="34"/>
                      <a:pt x="11" y="33"/>
                    </a:cubicBezTo>
                    <a:cubicBezTo>
                      <a:pt x="0" y="19"/>
                      <a:pt x="10" y="3"/>
                      <a:pt x="11" y="2"/>
                    </a:cubicBezTo>
                    <a:cubicBezTo>
                      <a:pt x="12" y="0"/>
                      <a:pt x="14" y="0"/>
                      <a:pt x="16" y="1"/>
                    </a:cubicBezTo>
                    <a:cubicBezTo>
                      <a:pt x="18" y="2"/>
                      <a:pt x="19" y="4"/>
                      <a:pt x="17" y="6"/>
                    </a:cubicBezTo>
                    <a:cubicBezTo>
                      <a:pt x="17" y="7"/>
                      <a:pt x="10" y="19"/>
                      <a:pt x="18" y="28"/>
                    </a:cubicBezTo>
                    <a:cubicBezTo>
                      <a:pt x="19" y="30"/>
                      <a:pt x="19" y="32"/>
                      <a:pt x="17" y="34"/>
                    </a:cubicBezTo>
                    <a:cubicBezTo>
                      <a:pt x="16" y="34"/>
                      <a:pt x="15" y="35"/>
                      <a:pt x="14" y="35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1" name="Freeform 28"/>
              <p:cNvSpPr/>
              <p:nvPr/>
            </p:nvSpPr>
            <p:spPr bwMode="auto">
              <a:xfrm>
                <a:off x="2576" y="592"/>
                <a:ext cx="325" cy="216"/>
              </a:xfrm>
              <a:custGeom>
                <a:avLst/>
                <a:gdLst>
                  <a:gd name="T0" fmla="*/ 185 w 185"/>
                  <a:gd name="T1" fmla="*/ 37 h 123"/>
                  <a:gd name="T2" fmla="*/ 182 w 185"/>
                  <a:gd name="T3" fmla="*/ 34 h 123"/>
                  <a:gd name="T4" fmla="*/ 89 w 185"/>
                  <a:gd name="T5" fmla="*/ 0 h 123"/>
                  <a:gd name="T6" fmla="*/ 85 w 185"/>
                  <a:gd name="T7" fmla="*/ 1 h 123"/>
                  <a:gd name="T8" fmla="*/ 74 w 185"/>
                  <a:gd name="T9" fmla="*/ 11 h 123"/>
                  <a:gd name="T10" fmla="*/ 76 w 185"/>
                  <a:gd name="T11" fmla="*/ 43 h 123"/>
                  <a:gd name="T12" fmla="*/ 57 w 185"/>
                  <a:gd name="T13" fmla="*/ 67 h 123"/>
                  <a:gd name="T14" fmla="*/ 47 w 185"/>
                  <a:gd name="T15" fmla="*/ 69 h 123"/>
                  <a:gd name="T16" fmla="*/ 20 w 185"/>
                  <a:gd name="T17" fmla="*/ 57 h 123"/>
                  <a:gd name="T18" fmla="*/ 1 w 185"/>
                  <a:gd name="T19" fmla="*/ 73 h 123"/>
                  <a:gd name="T20" fmla="*/ 0 w 185"/>
                  <a:gd name="T21" fmla="*/ 77 h 123"/>
                  <a:gd name="T22" fmla="*/ 2 w 185"/>
                  <a:gd name="T23" fmla="*/ 80 h 123"/>
                  <a:gd name="T24" fmla="*/ 99 w 185"/>
                  <a:gd name="T25" fmla="*/ 122 h 123"/>
                  <a:gd name="T26" fmla="*/ 100 w 185"/>
                  <a:gd name="T27" fmla="*/ 123 h 123"/>
                  <a:gd name="T28" fmla="*/ 103 w 185"/>
                  <a:gd name="T29" fmla="*/ 122 h 123"/>
                  <a:gd name="T30" fmla="*/ 183 w 185"/>
                  <a:gd name="T31" fmla="*/ 41 h 123"/>
                  <a:gd name="T32" fmla="*/ 185 w 185"/>
                  <a:gd name="T33" fmla="*/ 37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85" h="123">
                    <a:moveTo>
                      <a:pt x="185" y="37"/>
                    </a:moveTo>
                    <a:cubicBezTo>
                      <a:pt x="184" y="35"/>
                      <a:pt x="183" y="34"/>
                      <a:pt x="182" y="34"/>
                    </a:cubicBezTo>
                    <a:cubicBezTo>
                      <a:pt x="89" y="0"/>
                      <a:pt x="89" y="0"/>
                      <a:pt x="89" y="0"/>
                    </a:cubicBezTo>
                    <a:cubicBezTo>
                      <a:pt x="88" y="0"/>
                      <a:pt x="86" y="0"/>
                      <a:pt x="85" y="1"/>
                    </a:cubicBezTo>
                    <a:cubicBezTo>
                      <a:pt x="74" y="11"/>
                      <a:pt x="74" y="11"/>
                      <a:pt x="74" y="11"/>
                    </a:cubicBezTo>
                    <a:cubicBezTo>
                      <a:pt x="78" y="22"/>
                      <a:pt x="78" y="33"/>
                      <a:pt x="76" y="43"/>
                    </a:cubicBezTo>
                    <a:cubicBezTo>
                      <a:pt x="73" y="55"/>
                      <a:pt x="67" y="64"/>
                      <a:pt x="57" y="67"/>
                    </a:cubicBezTo>
                    <a:cubicBezTo>
                      <a:pt x="54" y="69"/>
                      <a:pt x="50" y="69"/>
                      <a:pt x="47" y="69"/>
                    </a:cubicBezTo>
                    <a:cubicBezTo>
                      <a:pt x="37" y="69"/>
                      <a:pt x="28" y="65"/>
                      <a:pt x="20" y="57"/>
                    </a:cubicBezTo>
                    <a:cubicBezTo>
                      <a:pt x="1" y="73"/>
                      <a:pt x="1" y="73"/>
                      <a:pt x="1" y="73"/>
                    </a:cubicBezTo>
                    <a:cubicBezTo>
                      <a:pt x="0" y="74"/>
                      <a:pt x="0" y="75"/>
                      <a:pt x="0" y="77"/>
                    </a:cubicBezTo>
                    <a:cubicBezTo>
                      <a:pt x="0" y="78"/>
                      <a:pt x="1" y="79"/>
                      <a:pt x="2" y="80"/>
                    </a:cubicBezTo>
                    <a:cubicBezTo>
                      <a:pt x="99" y="122"/>
                      <a:pt x="99" y="122"/>
                      <a:pt x="99" y="122"/>
                    </a:cubicBezTo>
                    <a:cubicBezTo>
                      <a:pt x="99" y="123"/>
                      <a:pt x="100" y="123"/>
                      <a:pt x="100" y="123"/>
                    </a:cubicBezTo>
                    <a:cubicBezTo>
                      <a:pt x="102" y="123"/>
                      <a:pt x="103" y="122"/>
                      <a:pt x="103" y="122"/>
                    </a:cubicBezTo>
                    <a:cubicBezTo>
                      <a:pt x="183" y="41"/>
                      <a:pt x="183" y="41"/>
                      <a:pt x="183" y="41"/>
                    </a:cubicBezTo>
                    <a:cubicBezTo>
                      <a:pt x="184" y="40"/>
                      <a:pt x="185" y="38"/>
                      <a:pt x="185" y="37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2" name="Freeform 29"/>
              <p:cNvSpPr>
                <a:spLocks noEditPoints="1"/>
              </p:cNvSpPr>
              <p:nvPr/>
            </p:nvSpPr>
            <p:spPr bwMode="auto">
              <a:xfrm>
                <a:off x="2574" y="530"/>
                <a:ext cx="227" cy="176"/>
              </a:xfrm>
              <a:custGeom>
                <a:avLst/>
                <a:gdLst>
                  <a:gd name="T0" fmla="*/ 126 w 129"/>
                  <a:gd name="T1" fmla="*/ 29 h 100"/>
                  <a:gd name="T2" fmla="*/ 80 w 129"/>
                  <a:gd name="T3" fmla="*/ 18 h 100"/>
                  <a:gd name="T4" fmla="*/ 74 w 129"/>
                  <a:gd name="T5" fmla="*/ 13 h 100"/>
                  <a:gd name="T6" fmla="*/ 55 w 129"/>
                  <a:gd name="T7" fmla="*/ 4 h 100"/>
                  <a:gd name="T8" fmla="*/ 24 w 129"/>
                  <a:gd name="T9" fmla="*/ 7 h 100"/>
                  <a:gd name="T10" fmla="*/ 20 w 129"/>
                  <a:gd name="T11" fmla="*/ 15 h 100"/>
                  <a:gd name="T12" fmla="*/ 9 w 129"/>
                  <a:gd name="T13" fmla="*/ 68 h 100"/>
                  <a:gd name="T14" fmla="*/ 47 w 129"/>
                  <a:gd name="T15" fmla="*/ 100 h 100"/>
                  <a:gd name="T16" fmla="*/ 57 w 129"/>
                  <a:gd name="T17" fmla="*/ 98 h 100"/>
                  <a:gd name="T18" fmla="*/ 73 w 129"/>
                  <a:gd name="T19" fmla="*/ 77 h 100"/>
                  <a:gd name="T20" fmla="*/ 70 w 129"/>
                  <a:gd name="T21" fmla="*/ 44 h 100"/>
                  <a:gd name="T22" fmla="*/ 32 w 129"/>
                  <a:gd name="T23" fmla="*/ 12 h 100"/>
                  <a:gd name="T24" fmla="*/ 29 w 129"/>
                  <a:gd name="T25" fmla="*/ 12 h 100"/>
                  <a:gd name="T26" fmla="*/ 54 w 129"/>
                  <a:gd name="T27" fmla="*/ 11 h 100"/>
                  <a:gd name="T28" fmla="*/ 70 w 129"/>
                  <a:gd name="T29" fmla="*/ 19 h 100"/>
                  <a:gd name="T30" fmla="*/ 77 w 129"/>
                  <a:gd name="T31" fmla="*/ 24 h 100"/>
                  <a:gd name="T32" fmla="*/ 123 w 129"/>
                  <a:gd name="T33" fmla="*/ 36 h 100"/>
                  <a:gd name="T34" fmla="*/ 126 w 129"/>
                  <a:gd name="T35" fmla="*/ 36 h 100"/>
                  <a:gd name="T36" fmla="*/ 129 w 129"/>
                  <a:gd name="T37" fmla="*/ 32 h 100"/>
                  <a:gd name="T38" fmla="*/ 126 w 129"/>
                  <a:gd name="T39" fmla="*/ 29 h 100"/>
                  <a:gd name="T40" fmla="*/ 33 w 129"/>
                  <a:gd name="T41" fmla="*/ 30 h 100"/>
                  <a:gd name="T42" fmla="*/ 39 w 129"/>
                  <a:gd name="T43" fmla="*/ 45 h 100"/>
                  <a:gd name="T44" fmla="*/ 37 w 129"/>
                  <a:gd name="T45" fmla="*/ 49 h 100"/>
                  <a:gd name="T46" fmla="*/ 36 w 129"/>
                  <a:gd name="T47" fmla="*/ 50 h 100"/>
                  <a:gd name="T48" fmla="*/ 32 w 129"/>
                  <a:gd name="T49" fmla="*/ 47 h 100"/>
                  <a:gd name="T50" fmla="*/ 26 w 129"/>
                  <a:gd name="T51" fmla="*/ 32 h 100"/>
                  <a:gd name="T52" fmla="*/ 28 w 129"/>
                  <a:gd name="T53" fmla="*/ 28 h 100"/>
                  <a:gd name="T54" fmla="*/ 33 w 129"/>
                  <a:gd name="T55" fmla="*/ 30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29" h="100">
                    <a:moveTo>
                      <a:pt x="126" y="29"/>
                    </a:moveTo>
                    <a:cubicBezTo>
                      <a:pt x="110" y="29"/>
                      <a:pt x="93" y="25"/>
                      <a:pt x="80" y="18"/>
                    </a:cubicBezTo>
                    <a:cubicBezTo>
                      <a:pt x="78" y="16"/>
                      <a:pt x="76" y="15"/>
                      <a:pt x="74" y="13"/>
                    </a:cubicBezTo>
                    <a:cubicBezTo>
                      <a:pt x="68" y="9"/>
                      <a:pt x="63" y="6"/>
                      <a:pt x="55" y="4"/>
                    </a:cubicBezTo>
                    <a:cubicBezTo>
                      <a:pt x="51" y="3"/>
                      <a:pt x="32" y="0"/>
                      <a:pt x="24" y="7"/>
                    </a:cubicBezTo>
                    <a:cubicBezTo>
                      <a:pt x="22" y="9"/>
                      <a:pt x="20" y="12"/>
                      <a:pt x="20" y="15"/>
                    </a:cubicBezTo>
                    <a:cubicBezTo>
                      <a:pt x="5" y="23"/>
                      <a:pt x="0" y="46"/>
                      <a:pt x="9" y="68"/>
                    </a:cubicBezTo>
                    <a:cubicBezTo>
                      <a:pt x="17" y="87"/>
                      <a:pt x="32" y="100"/>
                      <a:pt x="47" y="100"/>
                    </a:cubicBezTo>
                    <a:cubicBezTo>
                      <a:pt x="50" y="100"/>
                      <a:pt x="54" y="99"/>
                      <a:pt x="57" y="98"/>
                    </a:cubicBezTo>
                    <a:cubicBezTo>
                      <a:pt x="65" y="95"/>
                      <a:pt x="71" y="87"/>
                      <a:pt x="73" y="77"/>
                    </a:cubicBezTo>
                    <a:cubicBezTo>
                      <a:pt x="76" y="67"/>
                      <a:pt x="74" y="55"/>
                      <a:pt x="70" y="44"/>
                    </a:cubicBezTo>
                    <a:cubicBezTo>
                      <a:pt x="62" y="25"/>
                      <a:pt x="47" y="12"/>
                      <a:pt x="32" y="12"/>
                    </a:cubicBezTo>
                    <a:cubicBezTo>
                      <a:pt x="31" y="12"/>
                      <a:pt x="30" y="12"/>
                      <a:pt x="29" y="12"/>
                    </a:cubicBezTo>
                    <a:cubicBezTo>
                      <a:pt x="34" y="9"/>
                      <a:pt x="48" y="9"/>
                      <a:pt x="54" y="11"/>
                    </a:cubicBezTo>
                    <a:cubicBezTo>
                      <a:pt x="60" y="12"/>
                      <a:pt x="65" y="15"/>
                      <a:pt x="70" y="19"/>
                    </a:cubicBezTo>
                    <a:cubicBezTo>
                      <a:pt x="72" y="21"/>
                      <a:pt x="74" y="22"/>
                      <a:pt x="77" y="24"/>
                    </a:cubicBezTo>
                    <a:cubicBezTo>
                      <a:pt x="90" y="31"/>
                      <a:pt x="107" y="36"/>
                      <a:pt x="123" y="36"/>
                    </a:cubicBezTo>
                    <a:cubicBezTo>
                      <a:pt x="124" y="36"/>
                      <a:pt x="125" y="36"/>
                      <a:pt x="126" y="36"/>
                    </a:cubicBezTo>
                    <a:cubicBezTo>
                      <a:pt x="128" y="36"/>
                      <a:pt x="129" y="34"/>
                      <a:pt x="129" y="32"/>
                    </a:cubicBezTo>
                    <a:cubicBezTo>
                      <a:pt x="129" y="30"/>
                      <a:pt x="128" y="29"/>
                      <a:pt x="126" y="29"/>
                    </a:cubicBezTo>
                    <a:close/>
                    <a:moveTo>
                      <a:pt x="33" y="30"/>
                    </a:moveTo>
                    <a:cubicBezTo>
                      <a:pt x="39" y="45"/>
                      <a:pt x="39" y="45"/>
                      <a:pt x="39" y="45"/>
                    </a:cubicBezTo>
                    <a:cubicBezTo>
                      <a:pt x="40" y="47"/>
                      <a:pt x="39" y="49"/>
                      <a:pt x="37" y="49"/>
                    </a:cubicBezTo>
                    <a:cubicBezTo>
                      <a:pt x="36" y="50"/>
                      <a:pt x="36" y="50"/>
                      <a:pt x="36" y="50"/>
                    </a:cubicBezTo>
                    <a:cubicBezTo>
                      <a:pt x="34" y="50"/>
                      <a:pt x="33" y="49"/>
                      <a:pt x="32" y="47"/>
                    </a:cubicBezTo>
                    <a:cubicBezTo>
                      <a:pt x="26" y="32"/>
                      <a:pt x="26" y="32"/>
                      <a:pt x="26" y="32"/>
                    </a:cubicBezTo>
                    <a:cubicBezTo>
                      <a:pt x="25" y="31"/>
                      <a:pt x="26" y="29"/>
                      <a:pt x="28" y="28"/>
                    </a:cubicBezTo>
                    <a:cubicBezTo>
                      <a:pt x="30" y="27"/>
                      <a:pt x="32" y="28"/>
                      <a:pt x="33" y="3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3" name="Freeform 30"/>
              <p:cNvSpPr>
                <a:spLocks noEditPoints="1"/>
              </p:cNvSpPr>
              <p:nvPr/>
            </p:nvSpPr>
            <p:spPr bwMode="auto">
              <a:xfrm>
                <a:off x="1112" y="521"/>
                <a:ext cx="281" cy="342"/>
              </a:xfrm>
              <a:custGeom>
                <a:avLst/>
                <a:gdLst>
                  <a:gd name="T0" fmla="*/ 140 w 160"/>
                  <a:gd name="T1" fmla="*/ 137 h 194"/>
                  <a:gd name="T2" fmla="*/ 143 w 160"/>
                  <a:gd name="T3" fmla="*/ 132 h 194"/>
                  <a:gd name="T4" fmla="*/ 83 w 160"/>
                  <a:gd name="T5" fmla="*/ 0 h 194"/>
                  <a:gd name="T6" fmla="*/ 21 w 160"/>
                  <a:gd name="T7" fmla="*/ 31 h 194"/>
                  <a:gd name="T8" fmla="*/ 11 w 160"/>
                  <a:gd name="T9" fmla="*/ 58 h 194"/>
                  <a:gd name="T10" fmla="*/ 11 w 160"/>
                  <a:gd name="T11" fmla="*/ 66 h 194"/>
                  <a:gd name="T12" fmla="*/ 12 w 160"/>
                  <a:gd name="T13" fmla="*/ 78 h 194"/>
                  <a:gd name="T14" fmla="*/ 11 w 160"/>
                  <a:gd name="T15" fmla="*/ 96 h 194"/>
                  <a:gd name="T16" fmla="*/ 6 w 160"/>
                  <a:gd name="T17" fmla="*/ 110 h 194"/>
                  <a:gd name="T18" fmla="*/ 1 w 160"/>
                  <a:gd name="T19" fmla="*/ 122 h 194"/>
                  <a:gd name="T20" fmla="*/ 9 w 160"/>
                  <a:gd name="T21" fmla="*/ 129 h 194"/>
                  <a:gd name="T22" fmla="*/ 11 w 160"/>
                  <a:gd name="T23" fmla="*/ 131 h 194"/>
                  <a:gd name="T24" fmla="*/ 13 w 160"/>
                  <a:gd name="T25" fmla="*/ 139 h 194"/>
                  <a:gd name="T26" fmla="*/ 16 w 160"/>
                  <a:gd name="T27" fmla="*/ 148 h 194"/>
                  <a:gd name="T28" fmla="*/ 16 w 160"/>
                  <a:gd name="T29" fmla="*/ 163 h 194"/>
                  <a:gd name="T30" fmla="*/ 36 w 160"/>
                  <a:gd name="T31" fmla="*/ 171 h 194"/>
                  <a:gd name="T32" fmla="*/ 53 w 160"/>
                  <a:gd name="T33" fmla="*/ 172 h 194"/>
                  <a:gd name="T34" fmla="*/ 65 w 160"/>
                  <a:gd name="T35" fmla="*/ 191 h 194"/>
                  <a:gd name="T36" fmla="*/ 153 w 160"/>
                  <a:gd name="T37" fmla="*/ 194 h 194"/>
                  <a:gd name="T38" fmla="*/ 156 w 160"/>
                  <a:gd name="T39" fmla="*/ 187 h 194"/>
                  <a:gd name="T40" fmla="*/ 84 w 160"/>
                  <a:gd name="T41" fmla="*/ 133 h 194"/>
                  <a:gd name="T42" fmla="*/ 72 w 160"/>
                  <a:gd name="T43" fmla="*/ 133 h 194"/>
                  <a:gd name="T44" fmla="*/ 78 w 160"/>
                  <a:gd name="T45" fmla="*/ 120 h 194"/>
                  <a:gd name="T46" fmla="*/ 84 w 160"/>
                  <a:gd name="T47" fmla="*/ 133 h 194"/>
                  <a:gd name="T48" fmla="*/ 94 w 160"/>
                  <a:gd name="T49" fmla="*/ 91 h 194"/>
                  <a:gd name="T50" fmla="*/ 84 w 160"/>
                  <a:gd name="T51" fmla="*/ 108 h 194"/>
                  <a:gd name="T52" fmla="*/ 78 w 160"/>
                  <a:gd name="T53" fmla="*/ 115 h 194"/>
                  <a:gd name="T54" fmla="*/ 77 w 160"/>
                  <a:gd name="T55" fmla="*/ 92 h 194"/>
                  <a:gd name="T56" fmla="*/ 94 w 160"/>
                  <a:gd name="T57" fmla="*/ 74 h 194"/>
                  <a:gd name="T58" fmla="*/ 72 w 160"/>
                  <a:gd name="T59" fmla="*/ 58 h 194"/>
                  <a:gd name="T60" fmla="*/ 62 w 160"/>
                  <a:gd name="T61" fmla="*/ 52 h 194"/>
                  <a:gd name="T62" fmla="*/ 104 w 160"/>
                  <a:gd name="T63" fmla="*/ 80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60" h="194">
                    <a:moveTo>
                      <a:pt x="137" y="140"/>
                    </a:moveTo>
                    <a:cubicBezTo>
                      <a:pt x="138" y="139"/>
                      <a:pt x="139" y="138"/>
                      <a:pt x="140" y="137"/>
                    </a:cubicBezTo>
                    <a:cubicBezTo>
                      <a:pt x="141" y="135"/>
                      <a:pt x="142" y="134"/>
                      <a:pt x="143" y="132"/>
                    </a:cubicBezTo>
                    <a:cubicBezTo>
                      <a:pt x="143" y="132"/>
                      <a:pt x="143" y="132"/>
                      <a:pt x="143" y="132"/>
                    </a:cubicBezTo>
                    <a:cubicBezTo>
                      <a:pt x="154" y="118"/>
                      <a:pt x="160" y="99"/>
                      <a:pt x="160" y="81"/>
                    </a:cubicBezTo>
                    <a:cubicBezTo>
                      <a:pt x="160" y="36"/>
                      <a:pt x="126" y="0"/>
                      <a:pt x="83" y="0"/>
                    </a:cubicBezTo>
                    <a:cubicBezTo>
                      <a:pt x="59" y="0"/>
                      <a:pt x="38" y="10"/>
                      <a:pt x="23" y="29"/>
                    </a:cubicBezTo>
                    <a:cubicBezTo>
                      <a:pt x="22" y="30"/>
                      <a:pt x="22" y="31"/>
                      <a:pt x="21" y="31"/>
                    </a:cubicBezTo>
                    <a:cubicBezTo>
                      <a:pt x="21" y="32"/>
                      <a:pt x="21" y="32"/>
                      <a:pt x="20" y="33"/>
                    </a:cubicBezTo>
                    <a:cubicBezTo>
                      <a:pt x="16" y="38"/>
                      <a:pt x="11" y="53"/>
                      <a:pt x="11" y="58"/>
                    </a:cubicBezTo>
                    <a:cubicBezTo>
                      <a:pt x="11" y="60"/>
                      <a:pt x="11" y="61"/>
                      <a:pt x="11" y="63"/>
                    </a:cubicBezTo>
                    <a:cubicBezTo>
                      <a:pt x="11" y="64"/>
                      <a:pt x="11" y="65"/>
                      <a:pt x="11" y="66"/>
                    </a:cubicBezTo>
                    <a:cubicBezTo>
                      <a:pt x="11" y="68"/>
                      <a:pt x="11" y="70"/>
                      <a:pt x="11" y="72"/>
                    </a:cubicBezTo>
                    <a:cubicBezTo>
                      <a:pt x="11" y="75"/>
                      <a:pt x="11" y="77"/>
                      <a:pt x="12" y="78"/>
                    </a:cubicBezTo>
                    <a:cubicBezTo>
                      <a:pt x="12" y="79"/>
                      <a:pt x="13" y="80"/>
                      <a:pt x="13" y="81"/>
                    </a:cubicBezTo>
                    <a:cubicBezTo>
                      <a:pt x="14" y="85"/>
                      <a:pt x="13" y="90"/>
                      <a:pt x="11" y="96"/>
                    </a:cubicBezTo>
                    <a:cubicBezTo>
                      <a:pt x="10" y="99"/>
                      <a:pt x="10" y="99"/>
                      <a:pt x="10" y="99"/>
                    </a:cubicBezTo>
                    <a:cubicBezTo>
                      <a:pt x="8" y="103"/>
                      <a:pt x="7" y="106"/>
                      <a:pt x="6" y="110"/>
                    </a:cubicBezTo>
                    <a:cubicBezTo>
                      <a:pt x="5" y="111"/>
                      <a:pt x="5" y="112"/>
                      <a:pt x="4" y="113"/>
                    </a:cubicBezTo>
                    <a:cubicBezTo>
                      <a:pt x="2" y="116"/>
                      <a:pt x="0" y="119"/>
                      <a:pt x="1" y="122"/>
                    </a:cubicBezTo>
                    <a:cubicBezTo>
                      <a:pt x="1" y="124"/>
                      <a:pt x="2" y="126"/>
                      <a:pt x="4" y="127"/>
                    </a:cubicBezTo>
                    <a:cubicBezTo>
                      <a:pt x="6" y="128"/>
                      <a:pt x="8" y="129"/>
                      <a:pt x="9" y="129"/>
                    </a:cubicBezTo>
                    <a:cubicBezTo>
                      <a:pt x="10" y="129"/>
                      <a:pt x="11" y="130"/>
                      <a:pt x="11" y="130"/>
                    </a:cubicBezTo>
                    <a:cubicBezTo>
                      <a:pt x="11" y="130"/>
                      <a:pt x="11" y="130"/>
                      <a:pt x="11" y="131"/>
                    </a:cubicBezTo>
                    <a:cubicBezTo>
                      <a:pt x="11" y="132"/>
                      <a:pt x="11" y="134"/>
                      <a:pt x="11" y="136"/>
                    </a:cubicBezTo>
                    <a:cubicBezTo>
                      <a:pt x="12" y="137"/>
                      <a:pt x="12" y="138"/>
                      <a:pt x="13" y="139"/>
                    </a:cubicBezTo>
                    <a:cubicBezTo>
                      <a:pt x="12" y="142"/>
                      <a:pt x="12" y="144"/>
                      <a:pt x="15" y="147"/>
                    </a:cubicBezTo>
                    <a:cubicBezTo>
                      <a:pt x="15" y="147"/>
                      <a:pt x="15" y="148"/>
                      <a:pt x="16" y="148"/>
                    </a:cubicBezTo>
                    <a:cubicBezTo>
                      <a:pt x="16" y="149"/>
                      <a:pt x="16" y="151"/>
                      <a:pt x="15" y="153"/>
                    </a:cubicBezTo>
                    <a:cubicBezTo>
                      <a:pt x="15" y="156"/>
                      <a:pt x="14" y="160"/>
                      <a:pt x="16" y="163"/>
                    </a:cubicBezTo>
                    <a:cubicBezTo>
                      <a:pt x="19" y="170"/>
                      <a:pt x="28" y="171"/>
                      <a:pt x="33" y="171"/>
                    </a:cubicBezTo>
                    <a:cubicBezTo>
                      <a:pt x="34" y="171"/>
                      <a:pt x="35" y="171"/>
                      <a:pt x="36" y="171"/>
                    </a:cubicBezTo>
                    <a:cubicBezTo>
                      <a:pt x="39" y="172"/>
                      <a:pt x="42" y="172"/>
                      <a:pt x="46" y="172"/>
                    </a:cubicBezTo>
                    <a:cubicBezTo>
                      <a:pt x="49" y="172"/>
                      <a:pt x="51" y="172"/>
                      <a:pt x="53" y="172"/>
                    </a:cubicBezTo>
                    <a:cubicBezTo>
                      <a:pt x="54" y="172"/>
                      <a:pt x="55" y="172"/>
                      <a:pt x="56" y="172"/>
                    </a:cubicBezTo>
                    <a:cubicBezTo>
                      <a:pt x="65" y="191"/>
                      <a:pt x="65" y="191"/>
                      <a:pt x="65" y="191"/>
                    </a:cubicBezTo>
                    <a:cubicBezTo>
                      <a:pt x="66" y="193"/>
                      <a:pt x="68" y="194"/>
                      <a:pt x="69" y="194"/>
                    </a:cubicBezTo>
                    <a:cubicBezTo>
                      <a:pt x="153" y="194"/>
                      <a:pt x="153" y="194"/>
                      <a:pt x="153" y="194"/>
                    </a:cubicBezTo>
                    <a:cubicBezTo>
                      <a:pt x="154" y="194"/>
                      <a:pt x="156" y="193"/>
                      <a:pt x="156" y="191"/>
                    </a:cubicBezTo>
                    <a:cubicBezTo>
                      <a:pt x="157" y="190"/>
                      <a:pt x="157" y="188"/>
                      <a:pt x="156" y="187"/>
                    </a:cubicBezTo>
                    <a:cubicBezTo>
                      <a:pt x="155" y="187"/>
                      <a:pt x="136" y="164"/>
                      <a:pt x="137" y="140"/>
                    </a:cubicBezTo>
                    <a:close/>
                    <a:moveTo>
                      <a:pt x="84" y="133"/>
                    </a:moveTo>
                    <a:cubicBezTo>
                      <a:pt x="84" y="136"/>
                      <a:pt x="82" y="139"/>
                      <a:pt x="78" y="139"/>
                    </a:cubicBezTo>
                    <a:cubicBezTo>
                      <a:pt x="75" y="139"/>
                      <a:pt x="72" y="136"/>
                      <a:pt x="72" y="133"/>
                    </a:cubicBezTo>
                    <a:cubicBezTo>
                      <a:pt x="72" y="126"/>
                      <a:pt x="72" y="126"/>
                      <a:pt x="72" y="126"/>
                    </a:cubicBezTo>
                    <a:cubicBezTo>
                      <a:pt x="72" y="123"/>
                      <a:pt x="75" y="120"/>
                      <a:pt x="78" y="120"/>
                    </a:cubicBezTo>
                    <a:cubicBezTo>
                      <a:pt x="82" y="120"/>
                      <a:pt x="84" y="123"/>
                      <a:pt x="84" y="126"/>
                    </a:cubicBezTo>
                    <a:lnTo>
                      <a:pt x="84" y="133"/>
                    </a:lnTo>
                    <a:close/>
                    <a:moveTo>
                      <a:pt x="104" y="80"/>
                    </a:moveTo>
                    <a:cubicBezTo>
                      <a:pt x="102" y="83"/>
                      <a:pt x="98" y="87"/>
                      <a:pt x="94" y="91"/>
                    </a:cubicBezTo>
                    <a:cubicBezTo>
                      <a:pt x="92" y="93"/>
                      <a:pt x="88" y="97"/>
                      <a:pt x="87" y="98"/>
                    </a:cubicBezTo>
                    <a:cubicBezTo>
                      <a:pt x="84" y="104"/>
                      <a:pt x="84" y="108"/>
                      <a:pt x="84" y="108"/>
                    </a:cubicBezTo>
                    <a:cubicBezTo>
                      <a:pt x="85" y="111"/>
                      <a:pt x="83" y="114"/>
                      <a:pt x="80" y="115"/>
                    </a:cubicBezTo>
                    <a:cubicBezTo>
                      <a:pt x="79" y="115"/>
                      <a:pt x="79" y="115"/>
                      <a:pt x="78" y="115"/>
                    </a:cubicBezTo>
                    <a:cubicBezTo>
                      <a:pt x="76" y="115"/>
                      <a:pt x="73" y="113"/>
                      <a:pt x="73" y="110"/>
                    </a:cubicBezTo>
                    <a:cubicBezTo>
                      <a:pt x="72" y="109"/>
                      <a:pt x="71" y="102"/>
                      <a:pt x="77" y="92"/>
                    </a:cubicBezTo>
                    <a:cubicBezTo>
                      <a:pt x="78" y="89"/>
                      <a:pt x="81" y="87"/>
                      <a:pt x="86" y="82"/>
                    </a:cubicBezTo>
                    <a:cubicBezTo>
                      <a:pt x="88" y="80"/>
                      <a:pt x="93" y="76"/>
                      <a:pt x="94" y="74"/>
                    </a:cubicBezTo>
                    <a:cubicBezTo>
                      <a:pt x="99" y="65"/>
                      <a:pt x="98" y="58"/>
                      <a:pt x="91" y="54"/>
                    </a:cubicBezTo>
                    <a:cubicBezTo>
                      <a:pt x="85" y="50"/>
                      <a:pt x="76" y="51"/>
                      <a:pt x="72" y="58"/>
                    </a:cubicBezTo>
                    <a:cubicBezTo>
                      <a:pt x="70" y="61"/>
                      <a:pt x="66" y="62"/>
                      <a:pt x="63" y="60"/>
                    </a:cubicBezTo>
                    <a:cubicBezTo>
                      <a:pt x="61" y="58"/>
                      <a:pt x="60" y="54"/>
                      <a:pt x="62" y="52"/>
                    </a:cubicBezTo>
                    <a:cubicBezTo>
                      <a:pt x="70" y="38"/>
                      <a:pt x="87" y="37"/>
                      <a:pt x="98" y="44"/>
                    </a:cubicBezTo>
                    <a:cubicBezTo>
                      <a:pt x="108" y="50"/>
                      <a:pt x="113" y="63"/>
                      <a:pt x="104" y="8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4" name="Freeform 31"/>
              <p:cNvSpPr/>
              <p:nvPr/>
            </p:nvSpPr>
            <p:spPr bwMode="auto">
              <a:xfrm>
                <a:off x="5488" y="514"/>
                <a:ext cx="371" cy="356"/>
              </a:xfrm>
              <a:custGeom>
                <a:avLst/>
                <a:gdLst>
                  <a:gd name="T0" fmla="*/ 50 w 211"/>
                  <a:gd name="T1" fmla="*/ 198 h 202"/>
                  <a:gd name="T2" fmla="*/ 23 w 211"/>
                  <a:gd name="T3" fmla="*/ 188 h 202"/>
                  <a:gd name="T4" fmla="*/ 70 w 211"/>
                  <a:gd name="T5" fmla="*/ 59 h 202"/>
                  <a:gd name="T6" fmla="*/ 142 w 211"/>
                  <a:gd name="T7" fmla="*/ 10 h 202"/>
                  <a:gd name="T8" fmla="*/ 198 w 211"/>
                  <a:gd name="T9" fmla="*/ 13 h 202"/>
                  <a:gd name="T10" fmla="*/ 199 w 211"/>
                  <a:gd name="T11" fmla="*/ 75 h 202"/>
                  <a:gd name="T12" fmla="*/ 194 w 211"/>
                  <a:gd name="T13" fmla="*/ 77 h 202"/>
                  <a:gd name="T14" fmla="*/ 192 w 211"/>
                  <a:gd name="T15" fmla="*/ 72 h 202"/>
                  <a:gd name="T16" fmla="*/ 193 w 211"/>
                  <a:gd name="T17" fmla="*/ 19 h 202"/>
                  <a:gd name="T18" fmla="*/ 145 w 211"/>
                  <a:gd name="T19" fmla="*/ 17 h 202"/>
                  <a:gd name="T20" fmla="*/ 75 w 211"/>
                  <a:gd name="T21" fmla="*/ 65 h 202"/>
                  <a:gd name="T22" fmla="*/ 29 w 211"/>
                  <a:gd name="T23" fmla="*/ 182 h 202"/>
                  <a:gd name="T24" fmla="*/ 147 w 211"/>
                  <a:gd name="T25" fmla="*/ 136 h 202"/>
                  <a:gd name="T26" fmla="*/ 184 w 211"/>
                  <a:gd name="T27" fmla="*/ 88 h 202"/>
                  <a:gd name="T28" fmla="*/ 190 w 211"/>
                  <a:gd name="T29" fmla="*/ 86 h 202"/>
                  <a:gd name="T30" fmla="*/ 191 w 211"/>
                  <a:gd name="T31" fmla="*/ 92 h 202"/>
                  <a:gd name="T32" fmla="*/ 152 w 211"/>
                  <a:gd name="T33" fmla="*/ 142 h 202"/>
                  <a:gd name="T34" fmla="*/ 50 w 211"/>
                  <a:gd name="T35" fmla="*/ 198 h 2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11" h="202">
                    <a:moveTo>
                      <a:pt x="50" y="198"/>
                    </a:moveTo>
                    <a:cubicBezTo>
                      <a:pt x="39" y="198"/>
                      <a:pt x="30" y="194"/>
                      <a:pt x="23" y="188"/>
                    </a:cubicBezTo>
                    <a:cubicBezTo>
                      <a:pt x="0" y="165"/>
                      <a:pt x="21" y="108"/>
                      <a:pt x="70" y="59"/>
                    </a:cubicBezTo>
                    <a:cubicBezTo>
                      <a:pt x="93" y="36"/>
                      <a:pt x="118" y="19"/>
                      <a:pt x="142" y="10"/>
                    </a:cubicBezTo>
                    <a:cubicBezTo>
                      <a:pt x="167" y="0"/>
                      <a:pt x="187" y="2"/>
                      <a:pt x="198" y="13"/>
                    </a:cubicBezTo>
                    <a:cubicBezTo>
                      <a:pt x="211" y="25"/>
                      <a:pt x="211" y="48"/>
                      <a:pt x="199" y="75"/>
                    </a:cubicBezTo>
                    <a:cubicBezTo>
                      <a:pt x="199" y="77"/>
                      <a:pt x="196" y="78"/>
                      <a:pt x="194" y="77"/>
                    </a:cubicBezTo>
                    <a:cubicBezTo>
                      <a:pt x="192" y="76"/>
                      <a:pt x="191" y="74"/>
                      <a:pt x="192" y="72"/>
                    </a:cubicBezTo>
                    <a:cubicBezTo>
                      <a:pt x="202" y="48"/>
                      <a:pt x="203" y="29"/>
                      <a:pt x="193" y="19"/>
                    </a:cubicBezTo>
                    <a:cubicBezTo>
                      <a:pt x="184" y="10"/>
                      <a:pt x="166" y="9"/>
                      <a:pt x="145" y="17"/>
                    </a:cubicBezTo>
                    <a:cubicBezTo>
                      <a:pt x="122" y="26"/>
                      <a:pt x="97" y="43"/>
                      <a:pt x="75" y="65"/>
                    </a:cubicBezTo>
                    <a:cubicBezTo>
                      <a:pt x="31" y="109"/>
                      <a:pt x="10" y="163"/>
                      <a:pt x="29" y="182"/>
                    </a:cubicBezTo>
                    <a:cubicBezTo>
                      <a:pt x="49" y="202"/>
                      <a:pt x="102" y="181"/>
                      <a:pt x="147" y="136"/>
                    </a:cubicBezTo>
                    <a:cubicBezTo>
                      <a:pt x="162" y="121"/>
                      <a:pt x="175" y="104"/>
                      <a:pt x="184" y="88"/>
                    </a:cubicBezTo>
                    <a:cubicBezTo>
                      <a:pt x="185" y="86"/>
                      <a:pt x="188" y="85"/>
                      <a:pt x="190" y="86"/>
                    </a:cubicBezTo>
                    <a:cubicBezTo>
                      <a:pt x="192" y="87"/>
                      <a:pt x="192" y="90"/>
                      <a:pt x="191" y="92"/>
                    </a:cubicBezTo>
                    <a:cubicBezTo>
                      <a:pt x="181" y="109"/>
                      <a:pt x="168" y="126"/>
                      <a:pt x="152" y="142"/>
                    </a:cubicBezTo>
                    <a:cubicBezTo>
                      <a:pt x="117" y="177"/>
                      <a:pt x="78" y="198"/>
                      <a:pt x="50" y="198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5" name="Freeform 32"/>
              <p:cNvSpPr/>
              <p:nvPr/>
            </p:nvSpPr>
            <p:spPr bwMode="auto">
              <a:xfrm>
                <a:off x="5555" y="542"/>
                <a:ext cx="278" cy="282"/>
              </a:xfrm>
              <a:custGeom>
                <a:avLst/>
                <a:gdLst>
                  <a:gd name="T0" fmla="*/ 27 w 158"/>
                  <a:gd name="T1" fmla="*/ 159 h 160"/>
                  <a:gd name="T2" fmla="*/ 6 w 158"/>
                  <a:gd name="T3" fmla="*/ 151 h 160"/>
                  <a:gd name="T4" fmla="*/ 1 w 158"/>
                  <a:gd name="T5" fmla="*/ 142 h 160"/>
                  <a:gd name="T6" fmla="*/ 3 w 158"/>
                  <a:gd name="T7" fmla="*/ 137 h 160"/>
                  <a:gd name="T8" fmla="*/ 8 w 158"/>
                  <a:gd name="T9" fmla="*/ 140 h 160"/>
                  <a:gd name="T10" fmla="*/ 12 w 158"/>
                  <a:gd name="T11" fmla="*/ 146 h 160"/>
                  <a:gd name="T12" fmla="*/ 99 w 158"/>
                  <a:gd name="T13" fmla="*/ 111 h 160"/>
                  <a:gd name="T14" fmla="*/ 134 w 158"/>
                  <a:gd name="T15" fmla="*/ 23 h 160"/>
                  <a:gd name="T16" fmla="*/ 47 w 158"/>
                  <a:gd name="T17" fmla="*/ 58 h 160"/>
                  <a:gd name="T18" fmla="*/ 8 w 158"/>
                  <a:gd name="T19" fmla="*/ 120 h 160"/>
                  <a:gd name="T20" fmla="*/ 3 w 158"/>
                  <a:gd name="T21" fmla="*/ 124 h 160"/>
                  <a:gd name="T22" fmla="*/ 0 w 158"/>
                  <a:gd name="T23" fmla="*/ 119 h 160"/>
                  <a:gd name="T24" fmla="*/ 41 w 158"/>
                  <a:gd name="T25" fmla="*/ 52 h 160"/>
                  <a:gd name="T26" fmla="*/ 140 w 158"/>
                  <a:gd name="T27" fmla="*/ 18 h 160"/>
                  <a:gd name="T28" fmla="*/ 105 w 158"/>
                  <a:gd name="T29" fmla="*/ 117 h 160"/>
                  <a:gd name="T30" fmla="*/ 27 w 158"/>
                  <a:gd name="T31" fmla="*/ 159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58" h="160">
                    <a:moveTo>
                      <a:pt x="27" y="159"/>
                    </a:moveTo>
                    <a:cubicBezTo>
                      <a:pt x="19" y="159"/>
                      <a:pt x="11" y="156"/>
                      <a:pt x="6" y="151"/>
                    </a:cubicBezTo>
                    <a:cubicBezTo>
                      <a:pt x="4" y="149"/>
                      <a:pt x="2" y="146"/>
                      <a:pt x="1" y="142"/>
                    </a:cubicBezTo>
                    <a:cubicBezTo>
                      <a:pt x="0" y="140"/>
                      <a:pt x="1" y="138"/>
                      <a:pt x="3" y="137"/>
                    </a:cubicBezTo>
                    <a:cubicBezTo>
                      <a:pt x="5" y="137"/>
                      <a:pt x="7" y="138"/>
                      <a:pt x="8" y="140"/>
                    </a:cubicBezTo>
                    <a:cubicBezTo>
                      <a:pt x="9" y="142"/>
                      <a:pt x="10" y="144"/>
                      <a:pt x="12" y="146"/>
                    </a:cubicBezTo>
                    <a:cubicBezTo>
                      <a:pt x="26" y="160"/>
                      <a:pt x="66" y="144"/>
                      <a:pt x="99" y="111"/>
                    </a:cubicBezTo>
                    <a:cubicBezTo>
                      <a:pt x="132" y="78"/>
                      <a:pt x="148" y="38"/>
                      <a:pt x="134" y="23"/>
                    </a:cubicBezTo>
                    <a:cubicBezTo>
                      <a:pt x="120" y="9"/>
                      <a:pt x="80" y="25"/>
                      <a:pt x="47" y="58"/>
                    </a:cubicBezTo>
                    <a:cubicBezTo>
                      <a:pt x="26" y="78"/>
                      <a:pt x="12" y="102"/>
                      <a:pt x="8" y="120"/>
                    </a:cubicBezTo>
                    <a:cubicBezTo>
                      <a:pt x="7" y="123"/>
                      <a:pt x="5" y="124"/>
                      <a:pt x="3" y="124"/>
                    </a:cubicBezTo>
                    <a:cubicBezTo>
                      <a:pt x="1" y="123"/>
                      <a:pt x="0" y="121"/>
                      <a:pt x="0" y="119"/>
                    </a:cubicBezTo>
                    <a:cubicBezTo>
                      <a:pt x="4" y="98"/>
                      <a:pt x="20" y="74"/>
                      <a:pt x="41" y="52"/>
                    </a:cubicBezTo>
                    <a:cubicBezTo>
                      <a:pt x="78" y="15"/>
                      <a:pt x="122" y="0"/>
                      <a:pt x="140" y="18"/>
                    </a:cubicBezTo>
                    <a:cubicBezTo>
                      <a:pt x="158" y="36"/>
                      <a:pt x="142" y="79"/>
                      <a:pt x="105" y="117"/>
                    </a:cubicBezTo>
                    <a:cubicBezTo>
                      <a:pt x="78" y="143"/>
                      <a:pt x="48" y="159"/>
                      <a:pt x="27" y="159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6" name="Freeform 33"/>
              <p:cNvSpPr/>
              <p:nvPr/>
            </p:nvSpPr>
            <p:spPr bwMode="auto">
              <a:xfrm>
                <a:off x="5585" y="602"/>
                <a:ext cx="197" cy="176"/>
              </a:xfrm>
              <a:custGeom>
                <a:avLst/>
                <a:gdLst>
                  <a:gd name="T0" fmla="*/ 25 w 112"/>
                  <a:gd name="T1" fmla="*/ 100 h 100"/>
                  <a:gd name="T2" fmla="*/ 11 w 112"/>
                  <a:gd name="T3" fmla="*/ 95 h 100"/>
                  <a:gd name="T4" fmla="*/ 35 w 112"/>
                  <a:gd name="T5" fmla="*/ 29 h 100"/>
                  <a:gd name="T6" fmla="*/ 63 w 112"/>
                  <a:gd name="T7" fmla="*/ 8 h 100"/>
                  <a:gd name="T8" fmla="*/ 68 w 112"/>
                  <a:gd name="T9" fmla="*/ 10 h 100"/>
                  <a:gd name="T10" fmla="*/ 66 w 112"/>
                  <a:gd name="T11" fmla="*/ 15 h 100"/>
                  <a:gd name="T12" fmla="*/ 40 w 112"/>
                  <a:gd name="T13" fmla="*/ 35 h 100"/>
                  <a:gd name="T14" fmla="*/ 17 w 112"/>
                  <a:gd name="T15" fmla="*/ 89 h 100"/>
                  <a:gd name="T16" fmla="*/ 71 w 112"/>
                  <a:gd name="T17" fmla="*/ 66 h 100"/>
                  <a:gd name="T18" fmla="*/ 95 w 112"/>
                  <a:gd name="T19" fmla="*/ 12 h 100"/>
                  <a:gd name="T20" fmla="*/ 84 w 112"/>
                  <a:gd name="T21" fmla="*/ 9 h 100"/>
                  <a:gd name="T22" fmla="*/ 79 w 112"/>
                  <a:gd name="T23" fmla="*/ 6 h 100"/>
                  <a:gd name="T24" fmla="*/ 83 w 112"/>
                  <a:gd name="T25" fmla="*/ 1 h 100"/>
                  <a:gd name="T26" fmla="*/ 100 w 112"/>
                  <a:gd name="T27" fmla="*/ 6 h 100"/>
                  <a:gd name="T28" fmla="*/ 77 w 112"/>
                  <a:gd name="T29" fmla="*/ 72 h 100"/>
                  <a:gd name="T30" fmla="*/ 25 w 112"/>
                  <a:gd name="T31" fmla="*/ 100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12" h="100">
                    <a:moveTo>
                      <a:pt x="25" y="100"/>
                    </a:moveTo>
                    <a:cubicBezTo>
                      <a:pt x="19" y="100"/>
                      <a:pt x="15" y="98"/>
                      <a:pt x="11" y="95"/>
                    </a:cubicBezTo>
                    <a:cubicBezTo>
                      <a:pt x="0" y="83"/>
                      <a:pt x="10" y="54"/>
                      <a:pt x="35" y="29"/>
                    </a:cubicBezTo>
                    <a:cubicBezTo>
                      <a:pt x="44" y="21"/>
                      <a:pt x="53" y="13"/>
                      <a:pt x="63" y="8"/>
                    </a:cubicBezTo>
                    <a:cubicBezTo>
                      <a:pt x="65" y="7"/>
                      <a:pt x="67" y="8"/>
                      <a:pt x="68" y="10"/>
                    </a:cubicBezTo>
                    <a:cubicBezTo>
                      <a:pt x="69" y="12"/>
                      <a:pt x="68" y="14"/>
                      <a:pt x="66" y="15"/>
                    </a:cubicBezTo>
                    <a:cubicBezTo>
                      <a:pt x="58" y="20"/>
                      <a:pt x="49" y="27"/>
                      <a:pt x="40" y="35"/>
                    </a:cubicBezTo>
                    <a:cubicBezTo>
                      <a:pt x="18" y="58"/>
                      <a:pt x="10" y="82"/>
                      <a:pt x="17" y="89"/>
                    </a:cubicBezTo>
                    <a:cubicBezTo>
                      <a:pt x="24" y="97"/>
                      <a:pt x="49" y="89"/>
                      <a:pt x="71" y="66"/>
                    </a:cubicBezTo>
                    <a:cubicBezTo>
                      <a:pt x="94" y="43"/>
                      <a:pt x="102" y="19"/>
                      <a:pt x="95" y="12"/>
                    </a:cubicBezTo>
                    <a:cubicBezTo>
                      <a:pt x="92" y="9"/>
                      <a:pt x="87" y="9"/>
                      <a:pt x="84" y="9"/>
                    </a:cubicBezTo>
                    <a:cubicBezTo>
                      <a:pt x="81" y="9"/>
                      <a:pt x="79" y="8"/>
                      <a:pt x="79" y="6"/>
                    </a:cubicBezTo>
                    <a:cubicBezTo>
                      <a:pt x="79" y="4"/>
                      <a:pt x="80" y="2"/>
                      <a:pt x="83" y="1"/>
                    </a:cubicBezTo>
                    <a:cubicBezTo>
                      <a:pt x="90" y="0"/>
                      <a:pt x="96" y="2"/>
                      <a:pt x="100" y="6"/>
                    </a:cubicBezTo>
                    <a:cubicBezTo>
                      <a:pt x="112" y="18"/>
                      <a:pt x="102" y="47"/>
                      <a:pt x="77" y="72"/>
                    </a:cubicBezTo>
                    <a:cubicBezTo>
                      <a:pt x="59" y="90"/>
                      <a:pt x="39" y="100"/>
                      <a:pt x="25" y="10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7" name="Freeform 34"/>
              <p:cNvSpPr/>
              <p:nvPr/>
            </p:nvSpPr>
            <p:spPr bwMode="auto">
              <a:xfrm>
                <a:off x="5657" y="664"/>
                <a:ext cx="52" cy="54"/>
              </a:xfrm>
              <a:custGeom>
                <a:avLst/>
                <a:gdLst>
                  <a:gd name="T0" fmla="*/ 16 w 30"/>
                  <a:gd name="T1" fmla="*/ 0 h 31"/>
                  <a:gd name="T2" fmla="*/ 4 w 30"/>
                  <a:gd name="T3" fmla="*/ 5 h 31"/>
                  <a:gd name="T4" fmla="*/ 0 w 30"/>
                  <a:gd name="T5" fmla="*/ 16 h 31"/>
                  <a:gd name="T6" fmla="*/ 4 w 30"/>
                  <a:gd name="T7" fmla="*/ 27 h 31"/>
                  <a:gd name="T8" fmla="*/ 14 w 30"/>
                  <a:gd name="T9" fmla="*/ 31 h 31"/>
                  <a:gd name="T10" fmla="*/ 25 w 30"/>
                  <a:gd name="T11" fmla="*/ 26 h 31"/>
                  <a:gd name="T12" fmla="*/ 30 w 30"/>
                  <a:gd name="T13" fmla="*/ 15 h 31"/>
                  <a:gd name="T14" fmla="*/ 26 w 30"/>
                  <a:gd name="T15" fmla="*/ 4 h 31"/>
                  <a:gd name="T16" fmla="*/ 16 w 30"/>
                  <a:gd name="T17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0" h="31">
                    <a:moveTo>
                      <a:pt x="16" y="0"/>
                    </a:moveTo>
                    <a:cubicBezTo>
                      <a:pt x="12" y="0"/>
                      <a:pt x="7" y="2"/>
                      <a:pt x="4" y="5"/>
                    </a:cubicBezTo>
                    <a:cubicBezTo>
                      <a:pt x="2" y="8"/>
                      <a:pt x="0" y="12"/>
                      <a:pt x="0" y="16"/>
                    </a:cubicBezTo>
                    <a:cubicBezTo>
                      <a:pt x="0" y="20"/>
                      <a:pt x="1" y="24"/>
                      <a:pt x="4" y="27"/>
                    </a:cubicBezTo>
                    <a:cubicBezTo>
                      <a:pt x="7" y="29"/>
                      <a:pt x="10" y="31"/>
                      <a:pt x="14" y="31"/>
                    </a:cubicBezTo>
                    <a:cubicBezTo>
                      <a:pt x="18" y="31"/>
                      <a:pt x="22" y="29"/>
                      <a:pt x="25" y="26"/>
                    </a:cubicBezTo>
                    <a:cubicBezTo>
                      <a:pt x="28" y="23"/>
                      <a:pt x="30" y="19"/>
                      <a:pt x="30" y="15"/>
                    </a:cubicBezTo>
                    <a:cubicBezTo>
                      <a:pt x="30" y="11"/>
                      <a:pt x="29" y="7"/>
                      <a:pt x="26" y="4"/>
                    </a:cubicBezTo>
                    <a:cubicBezTo>
                      <a:pt x="23" y="2"/>
                      <a:pt x="20" y="0"/>
                      <a:pt x="16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8" name="Freeform 35"/>
              <p:cNvSpPr/>
              <p:nvPr/>
            </p:nvSpPr>
            <p:spPr bwMode="auto">
              <a:xfrm>
                <a:off x="5537" y="747"/>
                <a:ext cx="46" cy="45"/>
              </a:xfrm>
              <a:custGeom>
                <a:avLst/>
                <a:gdLst>
                  <a:gd name="T0" fmla="*/ 4 w 26"/>
                  <a:gd name="T1" fmla="*/ 5 h 26"/>
                  <a:gd name="T2" fmla="*/ 0 w 26"/>
                  <a:gd name="T3" fmla="*/ 14 h 26"/>
                  <a:gd name="T4" fmla="*/ 4 w 26"/>
                  <a:gd name="T5" fmla="*/ 23 h 26"/>
                  <a:gd name="T6" fmla="*/ 12 w 26"/>
                  <a:gd name="T7" fmla="*/ 26 h 26"/>
                  <a:gd name="T8" fmla="*/ 22 w 26"/>
                  <a:gd name="T9" fmla="*/ 22 h 26"/>
                  <a:gd name="T10" fmla="*/ 26 w 26"/>
                  <a:gd name="T11" fmla="*/ 13 h 26"/>
                  <a:gd name="T12" fmla="*/ 22 w 26"/>
                  <a:gd name="T13" fmla="*/ 4 h 26"/>
                  <a:gd name="T14" fmla="*/ 4 w 26"/>
                  <a:gd name="T15" fmla="*/ 5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6" h="26">
                    <a:moveTo>
                      <a:pt x="4" y="5"/>
                    </a:moveTo>
                    <a:cubicBezTo>
                      <a:pt x="2" y="7"/>
                      <a:pt x="0" y="10"/>
                      <a:pt x="0" y="14"/>
                    </a:cubicBezTo>
                    <a:cubicBezTo>
                      <a:pt x="0" y="17"/>
                      <a:pt x="1" y="20"/>
                      <a:pt x="4" y="23"/>
                    </a:cubicBezTo>
                    <a:cubicBezTo>
                      <a:pt x="6" y="25"/>
                      <a:pt x="9" y="26"/>
                      <a:pt x="12" y="26"/>
                    </a:cubicBezTo>
                    <a:cubicBezTo>
                      <a:pt x="16" y="26"/>
                      <a:pt x="19" y="25"/>
                      <a:pt x="22" y="22"/>
                    </a:cubicBezTo>
                    <a:cubicBezTo>
                      <a:pt x="24" y="20"/>
                      <a:pt x="26" y="17"/>
                      <a:pt x="26" y="13"/>
                    </a:cubicBezTo>
                    <a:cubicBezTo>
                      <a:pt x="26" y="10"/>
                      <a:pt x="25" y="7"/>
                      <a:pt x="22" y="4"/>
                    </a:cubicBezTo>
                    <a:cubicBezTo>
                      <a:pt x="18" y="0"/>
                      <a:pt x="9" y="0"/>
                      <a:pt x="4" y="5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9" name="Freeform 36"/>
              <p:cNvSpPr/>
              <p:nvPr/>
            </p:nvSpPr>
            <p:spPr bwMode="auto">
              <a:xfrm>
                <a:off x="5801" y="634"/>
                <a:ext cx="49" cy="47"/>
              </a:xfrm>
              <a:custGeom>
                <a:avLst/>
                <a:gdLst>
                  <a:gd name="T0" fmla="*/ 23 w 28"/>
                  <a:gd name="T1" fmla="*/ 5 h 27"/>
                  <a:gd name="T2" fmla="*/ 5 w 28"/>
                  <a:gd name="T3" fmla="*/ 5 h 27"/>
                  <a:gd name="T4" fmla="*/ 5 w 28"/>
                  <a:gd name="T5" fmla="*/ 23 h 27"/>
                  <a:gd name="T6" fmla="*/ 14 w 28"/>
                  <a:gd name="T7" fmla="*/ 27 h 27"/>
                  <a:gd name="T8" fmla="*/ 23 w 28"/>
                  <a:gd name="T9" fmla="*/ 23 h 27"/>
                  <a:gd name="T10" fmla="*/ 23 w 28"/>
                  <a:gd name="T11" fmla="*/ 5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" h="27">
                    <a:moveTo>
                      <a:pt x="23" y="5"/>
                    </a:moveTo>
                    <a:cubicBezTo>
                      <a:pt x="19" y="0"/>
                      <a:pt x="10" y="1"/>
                      <a:pt x="5" y="5"/>
                    </a:cubicBezTo>
                    <a:cubicBezTo>
                      <a:pt x="0" y="10"/>
                      <a:pt x="0" y="19"/>
                      <a:pt x="5" y="23"/>
                    </a:cubicBezTo>
                    <a:cubicBezTo>
                      <a:pt x="7" y="26"/>
                      <a:pt x="10" y="27"/>
                      <a:pt x="14" y="27"/>
                    </a:cubicBezTo>
                    <a:cubicBezTo>
                      <a:pt x="17" y="27"/>
                      <a:pt x="20" y="25"/>
                      <a:pt x="23" y="23"/>
                    </a:cubicBezTo>
                    <a:cubicBezTo>
                      <a:pt x="28" y="18"/>
                      <a:pt x="28" y="10"/>
                      <a:pt x="23" y="5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0" name="Freeform 37"/>
              <p:cNvSpPr/>
              <p:nvPr/>
            </p:nvSpPr>
            <p:spPr bwMode="auto">
              <a:xfrm>
                <a:off x="5690" y="593"/>
                <a:ext cx="48" cy="46"/>
              </a:xfrm>
              <a:custGeom>
                <a:avLst/>
                <a:gdLst>
                  <a:gd name="T0" fmla="*/ 22 w 27"/>
                  <a:gd name="T1" fmla="*/ 4 h 26"/>
                  <a:gd name="T2" fmla="*/ 5 w 27"/>
                  <a:gd name="T3" fmla="*/ 5 h 26"/>
                  <a:gd name="T4" fmla="*/ 1 w 27"/>
                  <a:gd name="T5" fmla="*/ 17 h 26"/>
                  <a:gd name="T6" fmla="*/ 4 w 27"/>
                  <a:gd name="T7" fmla="*/ 23 h 26"/>
                  <a:gd name="T8" fmla="*/ 13 w 27"/>
                  <a:gd name="T9" fmla="*/ 26 h 26"/>
                  <a:gd name="T10" fmla="*/ 22 w 27"/>
                  <a:gd name="T11" fmla="*/ 22 h 26"/>
                  <a:gd name="T12" fmla="*/ 25 w 27"/>
                  <a:gd name="T13" fmla="*/ 7 h 26"/>
                  <a:gd name="T14" fmla="*/ 22 w 27"/>
                  <a:gd name="T15" fmla="*/ 4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7" h="26">
                    <a:moveTo>
                      <a:pt x="22" y="4"/>
                    </a:moveTo>
                    <a:cubicBezTo>
                      <a:pt x="18" y="0"/>
                      <a:pt x="9" y="0"/>
                      <a:pt x="5" y="5"/>
                    </a:cubicBezTo>
                    <a:cubicBezTo>
                      <a:pt x="1" y="8"/>
                      <a:pt x="0" y="13"/>
                      <a:pt x="1" y="17"/>
                    </a:cubicBezTo>
                    <a:cubicBezTo>
                      <a:pt x="2" y="19"/>
                      <a:pt x="3" y="21"/>
                      <a:pt x="4" y="23"/>
                    </a:cubicBezTo>
                    <a:cubicBezTo>
                      <a:pt x="6" y="25"/>
                      <a:pt x="9" y="26"/>
                      <a:pt x="13" y="26"/>
                    </a:cubicBezTo>
                    <a:cubicBezTo>
                      <a:pt x="16" y="26"/>
                      <a:pt x="20" y="25"/>
                      <a:pt x="22" y="22"/>
                    </a:cubicBezTo>
                    <a:cubicBezTo>
                      <a:pt x="26" y="18"/>
                      <a:pt x="27" y="12"/>
                      <a:pt x="25" y="7"/>
                    </a:cubicBezTo>
                    <a:cubicBezTo>
                      <a:pt x="24" y="6"/>
                      <a:pt x="23" y="5"/>
                      <a:pt x="22" y="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1" name="Rectangle 38"/>
              <p:cNvSpPr>
                <a:spLocks noChangeArrowheads="1"/>
              </p:cNvSpPr>
              <p:nvPr/>
            </p:nvSpPr>
            <p:spPr bwMode="auto">
              <a:xfrm>
                <a:off x="4036" y="620"/>
                <a:ext cx="108" cy="17"/>
              </a:xfrm>
              <a:prstGeom prst="rect">
                <a:avLst/>
              </a:prstGeom>
              <a:grpFill/>
              <a:ln w="9525">
                <a:noFill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2" name="Rectangle 39"/>
              <p:cNvSpPr>
                <a:spLocks noChangeArrowheads="1"/>
              </p:cNvSpPr>
              <p:nvPr/>
            </p:nvSpPr>
            <p:spPr bwMode="auto">
              <a:xfrm>
                <a:off x="4036" y="590"/>
                <a:ext cx="108" cy="16"/>
              </a:xfrm>
              <a:prstGeom prst="rect">
                <a:avLst/>
              </a:prstGeom>
              <a:grpFill/>
              <a:ln w="9525">
                <a:noFill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3" name="Freeform 40"/>
              <p:cNvSpPr/>
              <p:nvPr/>
            </p:nvSpPr>
            <p:spPr bwMode="auto">
              <a:xfrm>
                <a:off x="4036" y="803"/>
                <a:ext cx="108" cy="60"/>
              </a:xfrm>
              <a:custGeom>
                <a:avLst/>
                <a:gdLst>
                  <a:gd name="T0" fmla="*/ 0 w 61"/>
                  <a:gd name="T1" fmla="*/ 0 h 34"/>
                  <a:gd name="T2" fmla="*/ 0 w 61"/>
                  <a:gd name="T3" fmla="*/ 30 h 34"/>
                  <a:gd name="T4" fmla="*/ 4 w 61"/>
                  <a:gd name="T5" fmla="*/ 34 h 34"/>
                  <a:gd name="T6" fmla="*/ 57 w 61"/>
                  <a:gd name="T7" fmla="*/ 34 h 34"/>
                  <a:gd name="T8" fmla="*/ 61 w 61"/>
                  <a:gd name="T9" fmla="*/ 30 h 34"/>
                  <a:gd name="T10" fmla="*/ 61 w 61"/>
                  <a:gd name="T11" fmla="*/ 0 h 34"/>
                  <a:gd name="T12" fmla="*/ 0 w 61"/>
                  <a:gd name="T13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1" h="34">
                    <a:moveTo>
                      <a:pt x="0" y="0"/>
                    </a:moveTo>
                    <a:cubicBezTo>
                      <a:pt x="0" y="30"/>
                      <a:pt x="0" y="30"/>
                      <a:pt x="0" y="30"/>
                    </a:cubicBezTo>
                    <a:cubicBezTo>
                      <a:pt x="0" y="32"/>
                      <a:pt x="2" y="34"/>
                      <a:pt x="4" y="34"/>
                    </a:cubicBezTo>
                    <a:cubicBezTo>
                      <a:pt x="57" y="34"/>
                      <a:pt x="57" y="34"/>
                      <a:pt x="57" y="34"/>
                    </a:cubicBezTo>
                    <a:cubicBezTo>
                      <a:pt x="59" y="34"/>
                      <a:pt x="61" y="32"/>
                      <a:pt x="61" y="30"/>
                    </a:cubicBezTo>
                    <a:cubicBezTo>
                      <a:pt x="61" y="0"/>
                      <a:pt x="61" y="0"/>
                      <a:pt x="61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4" name="Rectangle 41"/>
              <p:cNvSpPr>
                <a:spLocks noChangeArrowheads="1"/>
              </p:cNvSpPr>
              <p:nvPr/>
            </p:nvSpPr>
            <p:spPr bwMode="auto">
              <a:xfrm>
                <a:off x="4036" y="652"/>
                <a:ext cx="108" cy="137"/>
              </a:xfrm>
              <a:prstGeom prst="rect">
                <a:avLst/>
              </a:prstGeom>
              <a:grpFill/>
              <a:ln w="9525">
                <a:noFill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5" name="Freeform 42"/>
              <p:cNvSpPr/>
              <p:nvPr/>
            </p:nvSpPr>
            <p:spPr bwMode="auto">
              <a:xfrm>
                <a:off x="4036" y="521"/>
                <a:ext cx="108" cy="55"/>
              </a:xfrm>
              <a:custGeom>
                <a:avLst/>
                <a:gdLst>
                  <a:gd name="T0" fmla="*/ 61 w 61"/>
                  <a:gd name="T1" fmla="*/ 31 h 31"/>
                  <a:gd name="T2" fmla="*/ 61 w 61"/>
                  <a:gd name="T3" fmla="*/ 4 h 31"/>
                  <a:gd name="T4" fmla="*/ 57 w 61"/>
                  <a:gd name="T5" fmla="*/ 0 h 31"/>
                  <a:gd name="T6" fmla="*/ 4 w 61"/>
                  <a:gd name="T7" fmla="*/ 0 h 31"/>
                  <a:gd name="T8" fmla="*/ 0 w 61"/>
                  <a:gd name="T9" fmla="*/ 4 h 31"/>
                  <a:gd name="T10" fmla="*/ 0 w 61"/>
                  <a:gd name="T11" fmla="*/ 31 h 31"/>
                  <a:gd name="T12" fmla="*/ 61 w 61"/>
                  <a:gd name="T13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1" h="31">
                    <a:moveTo>
                      <a:pt x="61" y="31"/>
                    </a:moveTo>
                    <a:cubicBezTo>
                      <a:pt x="61" y="4"/>
                      <a:pt x="61" y="4"/>
                      <a:pt x="61" y="4"/>
                    </a:cubicBezTo>
                    <a:cubicBezTo>
                      <a:pt x="61" y="1"/>
                      <a:pt x="59" y="0"/>
                      <a:pt x="57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1"/>
                      <a:pt x="0" y="4"/>
                    </a:cubicBezTo>
                    <a:cubicBezTo>
                      <a:pt x="0" y="31"/>
                      <a:pt x="0" y="31"/>
                      <a:pt x="0" y="31"/>
                    </a:cubicBezTo>
                    <a:lnTo>
                      <a:pt x="61" y="31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6" name="Rectangle 43"/>
              <p:cNvSpPr>
                <a:spLocks noChangeArrowheads="1"/>
              </p:cNvSpPr>
              <p:nvPr/>
            </p:nvSpPr>
            <p:spPr bwMode="auto">
              <a:xfrm>
                <a:off x="4152" y="620"/>
                <a:ext cx="108" cy="17"/>
              </a:xfrm>
              <a:prstGeom prst="rect">
                <a:avLst/>
              </a:prstGeom>
              <a:grpFill/>
              <a:ln w="9525">
                <a:noFill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7" name="Rectangle 44"/>
              <p:cNvSpPr>
                <a:spLocks noChangeArrowheads="1"/>
              </p:cNvSpPr>
              <p:nvPr/>
            </p:nvSpPr>
            <p:spPr bwMode="auto">
              <a:xfrm>
                <a:off x="4152" y="590"/>
                <a:ext cx="108" cy="16"/>
              </a:xfrm>
              <a:prstGeom prst="rect">
                <a:avLst/>
              </a:prstGeom>
              <a:grpFill/>
              <a:ln w="9525">
                <a:noFill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8" name="Freeform 45"/>
              <p:cNvSpPr/>
              <p:nvPr/>
            </p:nvSpPr>
            <p:spPr bwMode="auto">
              <a:xfrm>
                <a:off x="4152" y="803"/>
                <a:ext cx="108" cy="60"/>
              </a:xfrm>
              <a:custGeom>
                <a:avLst/>
                <a:gdLst>
                  <a:gd name="T0" fmla="*/ 0 w 61"/>
                  <a:gd name="T1" fmla="*/ 0 h 34"/>
                  <a:gd name="T2" fmla="*/ 0 w 61"/>
                  <a:gd name="T3" fmla="*/ 30 h 34"/>
                  <a:gd name="T4" fmla="*/ 4 w 61"/>
                  <a:gd name="T5" fmla="*/ 34 h 34"/>
                  <a:gd name="T6" fmla="*/ 57 w 61"/>
                  <a:gd name="T7" fmla="*/ 34 h 34"/>
                  <a:gd name="T8" fmla="*/ 61 w 61"/>
                  <a:gd name="T9" fmla="*/ 30 h 34"/>
                  <a:gd name="T10" fmla="*/ 61 w 61"/>
                  <a:gd name="T11" fmla="*/ 0 h 34"/>
                  <a:gd name="T12" fmla="*/ 0 w 61"/>
                  <a:gd name="T13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1" h="34">
                    <a:moveTo>
                      <a:pt x="0" y="0"/>
                    </a:moveTo>
                    <a:cubicBezTo>
                      <a:pt x="0" y="30"/>
                      <a:pt x="0" y="30"/>
                      <a:pt x="0" y="30"/>
                    </a:cubicBezTo>
                    <a:cubicBezTo>
                      <a:pt x="0" y="32"/>
                      <a:pt x="2" y="34"/>
                      <a:pt x="4" y="34"/>
                    </a:cubicBezTo>
                    <a:cubicBezTo>
                      <a:pt x="57" y="34"/>
                      <a:pt x="57" y="34"/>
                      <a:pt x="57" y="34"/>
                    </a:cubicBezTo>
                    <a:cubicBezTo>
                      <a:pt x="59" y="34"/>
                      <a:pt x="61" y="32"/>
                      <a:pt x="61" y="30"/>
                    </a:cubicBezTo>
                    <a:cubicBezTo>
                      <a:pt x="61" y="0"/>
                      <a:pt x="61" y="0"/>
                      <a:pt x="61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9" name="Rectangle 46"/>
              <p:cNvSpPr>
                <a:spLocks noChangeArrowheads="1"/>
              </p:cNvSpPr>
              <p:nvPr/>
            </p:nvSpPr>
            <p:spPr bwMode="auto">
              <a:xfrm>
                <a:off x="4152" y="652"/>
                <a:ext cx="108" cy="137"/>
              </a:xfrm>
              <a:prstGeom prst="rect">
                <a:avLst/>
              </a:prstGeom>
              <a:grpFill/>
              <a:ln w="9525">
                <a:noFill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0" name="Freeform 47"/>
              <p:cNvSpPr/>
              <p:nvPr/>
            </p:nvSpPr>
            <p:spPr bwMode="auto">
              <a:xfrm>
                <a:off x="4152" y="521"/>
                <a:ext cx="108" cy="55"/>
              </a:xfrm>
              <a:custGeom>
                <a:avLst/>
                <a:gdLst>
                  <a:gd name="T0" fmla="*/ 61 w 61"/>
                  <a:gd name="T1" fmla="*/ 31 h 31"/>
                  <a:gd name="T2" fmla="*/ 61 w 61"/>
                  <a:gd name="T3" fmla="*/ 4 h 31"/>
                  <a:gd name="T4" fmla="*/ 57 w 61"/>
                  <a:gd name="T5" fmla="*/ 0 h 31"/>
                  <a:gd name="T6" fmla="*/ 4 w 61"/>
                  <a:gd name="T7" fmla="*/ 0 h 31"/>
                  <a:gd name="T8" fmla="*/ 0 w 61"/>
                  <a:gd name="T9" fmla="*/ 4 h 31"/>
                  <a:gd name="T10" fmla="*/ 0 w 61"/>
                  <a:gd name="T11" fmla="*/ 31 h 31"/>
                  <a:gd name="T12" fmla="*/ 61 w 61"/>
                  <a:gd name="T13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1" h="31">
                    <a:moveTo>
                      <a:pt x="61" y="31"/>
                    </a:moveTo>
                    <a:cubicBezTo>
                      <a:pt x="61" y="4"/>
                      <a:pt x="61" y="4"/>
                      <a:pt x="61" y="4"/>
                    </a:cubicBezTo>
                    <a:cubicBezTo>
                      <a:pt x="61" y="1"/>
                      <a:pt x="59" y="0"/>
                      <a:pt x="57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1"/>
                      <a:pt x="0" y="4"/>
                    </a:cubicBezTo>
                    <a:cubicBezTo>
                      <a:pt x="0" y="31"/>
                      <a:pt x="0" y="31"/>
                      <a:pt x="0" y="31"/>
                    </a:cubicBezTo>
                    <a:lnTo>
                      <a:pt x="61" y="31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1" name="Rectangle 48"/>
              <p:cNvSpPr>
                <a:spLocks noChangeArrowheads="1"/>
              </p:cNvSpPr>
              <p:nvPr/>
            </p:nvSpPr>
            <p:spPr bwMode="auto">
              <a:xfrm>
                <a:off x="4270" y="620"/>
                <a:ext cx="108" cy="17"/>
              </a:xfrm>
              <a:prstGeom prst="rect">
                <a:avLst/>
              </a:prstGeom>
              <a:grpFill/>
              <a:ln w="9525">
                <a:noFill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2" name="Rectangle 49"/>
              <p:cNvSpPr>
                <a:spLocks noChangeArrowheads="1"/>
              </p:cNvSpPr>
              <p:nvPr/>
            </p:nvSpPr>
            <p:spPr bwMode="auto">
              <a:xfrm>
                <a:off x="4270" y="590"/>
                <a:ext cx="108" cy="16"/>
              </a:xfrm>
              <a:prstGeom prst="rect">
                <a:avLst/>
              </a:prstGeom>
              <a:grpFill/>
              <a:ln w="9525">
                <a:noFill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3" name="Freeform 50"/>
              <p:cNvSpPr/>
              <p:nvPr/>
            </p:nvSpPr>
            <p:spPr bwMode="auto">
              <a:xfrm>
                <a:off x="4270" y="803"/>
                <a:ext cx="108" cy="60"/>
              </a:xfrm>
              <a:custGeom>
                <a:avLst/>
                <a:gdLst>
                  <a:gd name="T0" fmla="*/ 0 w 61"/>
                  <a:gd name="T1" fmla="*/ 0 h 34"/>
                  <a:gd name="T2" fmla="*/ 0 w 61"/>
                  <a:gd name="T3" fmla="*/ 30 h 34"/>
                  <a:gd name="T4" fmla="*/ 4 w 61"/>
                  <a:gd name="T5" fmla="*/ 34 h 34"/>
                  <a:gd name="T6" fmla="*/ 57 w 61"/>
                  <a:gd name="T7" fmla="*/ 34 h 34"/>
                  <a:gd name="T8" fmla="*/ 61 w 61"/>
                  <a:gd name="T9" fmla="*/ 30 h 34"/>
                  <a:gd name="T10" fmla="*/ 61 w 61"/>
                  <a:gd name="T11" fmla="*/ 0 h 34"/>
                  <a:gd name="T12" fmla="*/ 0 w 61"/>
                  <a:gd name="T13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1" h="34">
                    <a:moveTo>
                      <a:pt x="0" y="0"/>
                    </a:moveTo>
                    <a:cubicBezTo>
                      <a:pt x="0" y="30"/>
                      <a:pt x="0" y="30"/>
                      <a:pt x="0" y="30"/>
                    </a:cubicBezTo>
                    <a:cubicBezTo>
                      <a:pt x="0" y="32"/>
                      <a:pt x="2" y="34"/>
                      <a:pt x="4" y="34"/>
                    </a:cubicBezTo>
                    <a:cubicBezTo>
                      <a:pt x="57" y="34"/>
                      <a:pt x="57" y="34"/>
                      <a:pt x="57" y="34"/>
                    </a:cubicBezTo>
                    <a:cubicBezTo>
                      <a:pt x="59" y="34"/>
                      <a:pt x="61" y="32"/>
                      <a:pt x="61" y="30"/>
                    </a:cubicBezTo>
                    <a:cubicBezTo>
                      <a:pt x="61" y="0"/>
                      <a:pt x="61" y="0"/>
                      <a:pt x="61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4" name="Rectangle 51"/>
              <p:cNvSpPr>
                <a:spLocks noChangeArrowheads="1"/>
              </p:cNvSpPr>
              <p:nvPr/>
            </p:nvSpPr>
            <p:spPr bwMode="auto">
              <a:xfrm>
                <a:off x="4270" y="652"/>
                <a:ext cx="108" cy="137"/>
              </a:xfrm>
              <a:prstGeom prst="rect">
                <a:avLst/>
              </a:prstGeom>
              <a:grpFill/>
              <a:ln w="9525">
                <a:noFill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5" name="Freeform 52"/>
              <p:cNvSpPr/>
              <p:nvPr/>
            </p:nvSpPr>
            <p:spPr bwMode="auto">
              <a:xfrm>
                <a:off x="4270" y="521"/>
                <a:ext cx="108" cy="55"/>
              </a:xfrm>
              <a:custGeom>
                <a:avLst/>
                <a:gdLst>
                  <a:gd name="T0" fmla="*/ 61 w 61"/>
                  <a:gd name="T1" fmla="*/ 31 h 31"/>
                  <a:gd name="T2" fmla="*/ 61 w 61"/>
                  <a:gd name="T3" fmla="*/ 4 h 31"/>
                  <a:gd name="T4" fmla="*/ 57 w 61"/>
                  <a:gd name="T5" fmla="*/ 0 h 31"/>
                  <a:gd name="T6" fmla="*/ 4 w 61"/>
                  <a:gd name="T7" fmla="*/ 0 h 31"/>
                  <a:gd name="T8" fmla="*/ 0 w 61"/>
                  <a:gd name="T9" fmla="*/ 4 h 31"/>
                  <a:gd name="T10" fmla="*/ 0 w 61"/>
                  <a:gd name="T11" fmla="*/ 31 h 31"/>
                  <a:gd name="T12" fmla="*/ 61 w 61"/>
                  <a:gd name="T13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1" h="31">
                    <a:moveTo>
                      <a:pt x="61" y="31"/>
                    </a:moveTo>
                    <a:cubicBezTo>
                      <a:pt x="61" y="4"/>
                      <a:pt x="61" y="4"/>
                      <a:pt x="61" y="4"/>
                    </a:cubicBezTo>
                    <a:cubicBezTo>
                      <a:pt x="61" y="1"/>
                      <a:pt x="59" y="0"/>
                      <a:pt x="57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1"/>
                      <a:pt x="0" y="4"/>
                    </a:cubicBezTo>
                    <a:cubicBezTo>
                      <a:pt x="0" y="31"/>
                      <a:pt x="0" y="31"/>
                      <a:pt x="0" y="31"/>
                    </a:cubicBezTo>
                    <a:lnTo>
                      <a:pt x="61" y="31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6" name="Freeform 53"/>
              <p:cNvSpPr/>
              <p:nvPr/>
            </p:nvSpPr>
            <p:spPr bwMode="auto">
              <a:xfrm>
                <a:off x="1890" y="1583"/>
                <a:ext cx="12" cy="5"/>
              </a:xfrm>
              <a:custGeom>
                <a:avLst/>
                <a:gdLst>
                  <a:gd name="T0" fmla="*/ 12 w 12"/>
                  <a:gd name="T1" fmla="*/ 5 h 5"/>
                  <a:gd name="T2" fmla="*/ 0 w 12"/>
                  <a:gd name="T3" fmla="*/ 0 h 5"/>
                  <a:gd name="T4" fmla="*/ 12 w 12"/>
                  <a:gd name="T5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2" h="5">
                    <a:moveTo>
                      <a:pt x="12" y="5"/>
                    </a:moveTo>
                    <a:lnTo>
                      <a:pt x="0" y="0"/>
                    </a:lnTo>
                    <a:lnTo>
                      <a:pt x="12" y="5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7" name="Line 54"/>
              <p:cNvSpPr>
                <a:spLocks noChangeShapeType="1"/>
              </p:cNvSpPr>
              <p:nvPr/>
            </p:nvSpPr>
            <p:spPr bwMode="auto">
              <a:xfrm flipH="1" flipV="1">
                <a:off x="1890" y="1583"/>
                <a:ext cx="12" cy="5"/>
              </a:xfrm>
              <a:prstGeom prst="line">
                <a:avLst/>
              </a:pr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8" name="Freeform 55"/>
              <p:cNvSpPr/>
              <p:nvPr/>
            </p:nvSpPr>
            <p:spPr bwMode="auto">
              <a:xfrm>
                <a:off x="1872" y="1576"/>
                <a:ext cx="49" cy="35"/>
              </a:xfrm>
              <a:custGeom>
                <a:avLst/>
                <a:gdLst>
                  <a:gd name="T0" fmla="*/ 7 w 28"/>
                  <a:gd name="T1" fmla="*/ 0 h 20"/>
                  <a:gd name="T2" fmla="*/ 0 w 28"/>
                  <a:gd name="T3" fmla="*/ 15 h 20"/>
                  <a:gd name="T4" fmla="*/ 1 w 28"/>
                  <a:gd name="T5" fmla="*/ 18 h 20"/>
                  <a:gd name="T6" fmla="*/ 4 w 28"/>
                  <a:gd name="T7" fmla="*/ 20 h 20"/>
                  <a:gd name="T8" fmla="*/ 18 w 28"/>
                  <a:gd name="T9" fmla="*/ 20 h 20"/>
                  <a:gd name="T10" fmla="*/ 21 w 28"/>
                  <a:gd name="T11" fmla="*/ 19 h 20"/>
                  <a:gd name="T12" fmla="*/ 28 w 28"/>
                  <a:gd name="T13" fmla="*/ 8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8" h="20">
                    <a:moveTo>
                      <a:pt x="7" y="0"/>
                    </a:moveTo>
                    <a:cubicBezTo>
                      <a:pt x="0" y="15"/>
                      <a:pt x="0" y="15"/>
                      <a:pt x="0" y="15"/>
                    </a:cubicBezTo>
                    <a:cubicBezTo>
                      <a:pt x="0" y="16"/>
                      <a:pt x="0" y="17"/>
                      <a:pt x="1" y="18"/>
                    </a:cubicBezTo>
                    <a:cubicBezTo>
                      <a:pt x="1" y="20"/>
                      <a:pt x="3" y="20"/>
                      <a:pt x="4" y="20"/>
                    </a:cubicBezTo>
                    <a:cubicBezTo>
                      <a:pt x="18" y="20"/>
                      <a:pt x="18" y="20"/>
                      <a:pt x="18" y="20"/>
                    </a:cubicBezTo>
                    <a:cubicBezTo>
                      <a:pt x="19" y="20"/>
                      <a:pt x="21" y="20"/>
                      <a:pt x="21" y="19"/>
                    </a:cubicBezTo>
                    <a:cubicBezTo>
                      <a:pt x="28" y="8"/>
                      <a:pt x="28" y="8"/>
                      <a:pt x="28" y="8"/>
                    </a:cubicBezTo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9" name="Freeform 56"/>
              <p:cNvSpPr/>
              <p:nvPr/>
            </p:nvSpPr>
            <p:spPr bwMode="auto">
              <a:xfrm>
                <a:off x="1877" y="1261"/>
                <a:ext cx="194" cy="271"/>
              </a:xfrm>
              <a:custGeom>
                <a:avLst/>
                <a:gdLst>
                  <a:gd name="T0" fmla="*/ 63 w 110"/>
                  <a:gd name="T1" fmla="*/ 154 h 154"/>
                  <a:gd name="T2" fmla="*/ 109 w 110"/>
                  <a:gd name="T3" fmla="*/ 20 h 154"/>
                  <a:gd name="T4" fmla="*/ 107 w 110"/>
                  <a:gd name="T5" fmla="*/ 15 h 154"/>
                  <a:gd name="T6" fmla="*/ 70 w 110"/>
                  <a:gd name="T7" fmla="*/ 1 h 154"/>
                  <a:gd name="T8" fmla="*/ 66 w 110"/>
                  <a:gd name="T9" fmla="*/ 2 h 154"/>
                  <a:gd name="T10" fmla="*/ 0 w 110"/>
                  <a:gd name="T11" fmla="*/ 126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0" h="154">
                    <a:moveTo>
                      <a:pt x="63" y="154"/>
                    </a:moveTo>
                    <a:cubicBezTo>
                      <a:pt x="77" y="130"/>
                      <a:pt x="108" y="24"/>
                      <a:pt x="109" y="20"/>
                    </a:cubicBezTo>
                    <a:cubicBezTo>
                      <a:pt x="110" y="18"/>
                      <a:pt x="109" y="16"/>
                      <a:pt x="107" y="15"/>
                    </a:cubicBezTo>
                    <a:cubicBezTo>
                      <a:pt x="70" y="1"/>
                      <a:pt x="70" y="1"/>
                      <a:pt x="70" y="1"/>
                    </a:cubicBezTo>
                    <a:cubicBezTo>
                      <a:pt x="69" y="0"/>
                      <a:pt x="67" y="1"/>
                      <a:pt x="66" y="2"/>
                    </a:cubicBezTo>
                    <a:cubicBezTo>
                      <a:pt x="56" y="12"/>
                      <a:pt x="6" y="114"/>
                      <a:pt x="0" y="126"/>
                    </a:cubicBezTo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0" name="Freeform 57"/>
              <p:cNvSpPr/>
              <p:nvPr/>
            </p:nvSpPr>
            <p:spPr bwMode="auto">
              <a:xfrm>
                <a:off x="1890" y="1488"/>
                <a:ext cx="86" cy="37"/>
              </a:xfrm>
              <a:custGeom>
                <a:avLst/>
                <a:gdLst>
                  <a:gd name="T0" fmla="*/ 0 w 49"/>
                  <a:gd name="T1" fmla="*/ 1 h 21"/>
                  <a:gd name="T2" fmla="*/ 1 w 49"/>
                  <a:gd name="T3" fmla="*/ 0 h 21"/>
                  <a:gd name="T4" fmla="*/ 49 w 49"/>
                  <a:gd name="T5" fmla="*/ 2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9" h="21">
                    <a:moveTo>
                      <a:pt x="0" y="1"/>
                    </a:moveTo>
                    <a:cubicBezTo>
                      <a:pt x="0" y="0"/>
                      <a:pt x="0" y="0"/>
                      <a:pt x="1" y="0"/>
                    </a:cubicBezTo>
                    <a:cubicBezTo>
                      <a:pt x="49" y="21"/>
                      <a:pt x="49" y="21"/>
                      <a:pt x="49" y="21"/>
                    </a:cubicBezTo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1" name="Freeform 58"/>
              <p:cNvSpPr/>
              <p:nvPr/>
            </p:nvSpPr>
            <p:spPr bwMode="auto">
              <a:xfrm>
                <a:off x="1870" y="1492"/>
                <a:ext cx="116" cy="91"/>
              </a:xfrm>
              <a:custGeom>
                <a:avLst/>
                <a:gdLst>
                  <a:gd name="T0" fmla="*/ 66 w 66"/>
                  <a:gd name="T1" fmla="*/ 27 h 52"/>
                  <a:gd name="T2" fmla="*/ 62 w 66"/>
                  <a:gd name="T3" fmla="*/ 24 h 52"/>
                  <a:gd name="T4" fmla="*/ 8 w 66"/>
                  <a:gd name="T5" fmla="*/ 1 h 52"/>
                  <a:gd name="T6" fmla="*/ 4 w 66"/>
                  <a:gd name="T7" fmla="*/ 1 h 52"/>
                  <a:gd name="T8" fmla="*/ 2 w 66"/>
                  <a:gd name="T9" fmla="*/ 3 h 52"/>
                  <a:gd name="T10" fmla="*/ 9 w 66"/>
                  <a:gd name="T11" fmla="*/ 43 h 52"/>
                  <a:gd name="T12" fmla="*/ 11 w 66"/>
                  <a:gd name="T13" fmla="*/ 46 h 52"/>
                  <a:gd name="T14" fmla="*/ 28 w 66"/>
                  <a:gd name="T15" fmla="*/ 52 h 52"/>
                  <a:gd name="T16" fmla="*/ 29 w 66"/>
                  <a:gd name="T17" fmla="*/ 52 h 52"/>
                  <a:gd name="T18" fmla="*/ 31 w 66"/>
                  <a:gd name="T19" fmla="*/ 52 h 52"/>
                  <a:gd name="T20" fmla="*/ 64 w 66"/>
                  <a:gd name="T21" fmla="*/ 31 h 52"/>
                  <a:gd name="T22" fmla="*/ 66 w 66"/>
                  <a:gd name="T23" fmla="*/ 27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6" h="52">
                    <a:moveTo>
                      <a:pt x="66" y="27"/>
                    </a:moveTo>
                    <a:cubicBezTo>
                      <a:pt x="65" y="25"/>
                      <a:pt x="64" y="24"/>
                      <a:pt x="62" y="24"/>
                    </a:cubicBezTo>
                    <a:cubicBezTo>
                      <a:pt x="53" y="23"/>
                      <a:pt x="20" y="7"/>
                      <a:pt x="8" y="1"/>
                    </a:cubicBezTo>
                    <a:cubicBezTo>
                      <a:pt x="6" y="0"/>
                      <a:pt x="5" y="0"/>
                      <a:pt x="4" y="1"/>
                    </a:cubicBezTo>
                    <a:cubicBezTo>
                      <a:pt x="3" y="1"/>
                      <a:pt x="2" y="2"/>
                      <a:pt x="2" y="3"/>
                    </a:cubicBezTo>
                    <a:cubicBezTo>
                      <a:pt x="0" y="13"/>
                      <a:pt x="8" y="40"/>
                      <a:pt x="9" y="43"/>
                    </a:cubicBezTo>
                    <a:cubicBezTo>
                      <a:pt x="9" y="45"/>
                      <a:pt x="10" y="46"/>
                      <a:pt x="11" y="46"/>
                    </a:cubicBezTo>
                    <a:cubicBezTo>
                      <a:pt x="28" y="52"/>
                      <a:pt x="28" y="52"/>
                      <a:pt x="28" y="52"/>
                    </a:cubicBezTo>
                    <a:cubicBezTo>
                      <a:pt x="28" y="52"/>
                      <a:pt x="29" y="52"/>
                      <a:pt x="29" y="52"/>
                    </a:cubicBezTo>
                    <a:cubicBezTo>
                      <a:pt x="30" y="52"/>
                      <a:pt x="30" y="52"/>
                      <a:pt x="31" y="52"/>
                    </a:cubicBezTo>
                    <a:cubicBezTo>
                      <a:pt x="64" y="31"/>
                      <a:pt x="64" y="31"/>
                      <a:pt x="64" y="31"/>
                    </a:cubicBezTo>
                    <a:cubicBezTo>
                      <a:pt x="65" y="30"/>
                      <a:pt x="66" y="28"/>
                      <a:pt x="66" y="27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2" name="Freeform 59"/>
              <p:cNvSpPr/>
              <p:nvPr/>
            </p:nvSpPr>
            <p:spPr bwMode="auto">
              <a:xfrm>
                <a:off x="1821" y="1622"/>
                <a:ext cx="341" cy="14"/>
              </a:xfrm>
              <a:custGeom>
                <a:avLst/>
                <a:gdLst>
                  <a:gd name="T0" fmla="*/ 190 w 194"/>
                  <a:gd name="T1" fmla="*/ 8 h 8"/>
                  <a:gd name="T2" fmla="*/ 4 w 194"/>
                  <a:gd name="T3" fmla="*/ 8 h 8"/>
                  <a:gd name="T4" fmla="*/ 0 w 194"/>
                  <a:gd name="T5" fmla="*/ 4 h 8"/>
                  <a:gd name="T6" fmla="*/ 4 w 194"/>
                  <a:gd name="T7" fmla="*/ 0 h 8"/>
                  <a:gd name="T8" fmla="*/ 190 w 194"/>
                  <a:gd name="T9" fmla="*/ 0 h 8"/>
                  <a:gd name="T10" fmla="*/ 194 w 194"/>
                  <a:gd name="T11" fmla="*/ 4 h 8"/>
                  <a:gd name="T12" fmla="*/ 190 w 194"/>
                  <a:gd name="T13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4" h="8">
                    <a:moveTo>
                      <a:pt x="190" y="8"/>
                    </a:moveTo>
                    <a:cubicBezTo>
                      <a:pt x="4" y="8"/>
                      <a:pt x="4" y="8"/>
                      <a:pt x="4" y="8"/>
                    </a:cubicBezTo>
                    <a:cubicBezTo>
                      <a:pt x="2" y="8"/>
                      <a:pt x="0" y="6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190" y="0"/>
                      <a:pt x="190" y="0"/>
                      <a:pt x="190" y="0"/>
                    </a:cubicBezTo>
                    <a:cubicBezTo>
                      <a:pt x="192" y="0"/>
                      <a:pt x="194" y="2"/>
                      <a:pt x="194" y="4"/>
                    </a:cubicBezTo>
                    <a:cubicBezTo>
                      <a:pt x="194" y="6"/>
                      <a:pt x="192" y="8"/>
                      <a:pt x="190" y="8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3" name="Freeform 60"/>
              <p:cNvSpPr/>
              <p:nvPr/>
            </p:nvSpPr>
            <p:spPr bwMode="auto">
              <a:xfrm>
                <a:off x="3338" y="1263"/>
                <a:ext cx="74" cy="266"/>
              </a:xfrm>
              <a:custGeom>
                <a:avLst/>
                <a:gdLst>
                  <a:gd name="T0" fmla="*/ 0 w 42"/>
                  <a:gd name="T1" fmla="*/ 127 h 151"/>
                  <a:gd name="T2" fmla="*/ 21 w 42"/>
                  <a:gd name="T3" fmla="*/ 151 h 151"/>
                  <a:gd name="T4" fmla="*/ 42 w 42"/>
                  <a:gd name="T5" fmla="*/ 127 h 151"/>
                  <a:gd name="T6" fmla="*/ 42 w 42"/>
                  <a:gd name="T7" fmla="*/ 0 h 151"/>
                  <a:gd name="T8" fmla="*/ 0 w 42"/>
                  <a:gd name="T9" fmla="*/ 0 h 151"/>
                  <a:gd name="T10" fmla="*/ 0 w 42"/>
                  <a:gd name="T11" fmla="*/ 127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2" h="151">
                    <a:moveTo>
                      <a:pt x="0" y="127"/>
                    </a:moveTo>
                    <a:cubicBezTo>
                      <a:pt x="0" y="140"/>
                      <a:pt x="9" y="151"/>
                      <a:pt x="21" y="151"/>
                    </a:cubicBezTo>
                    <a:cubicBezTo>
                      <a:pt x="33" y="151"/>
                      <a:pt x="42" y="140"/>
                      <a:pt x="42" y="127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127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4" name="Freeform 61"/>
              <p:cNvSpPr/>
              <p:nvPr/>
            </p:nvSpPr>
            <p:spPr bwMode="auto">
              <a:xfrm>
                <a:off x="3431" y="1263"/>
                <a:ext cx="74" cy="266"/>
              </a:xfrm>
              <a:custGeom>
                <a:avLst/>
                <a:gdLst>
                  <a:gd name="T0" fmla="*/ 0 w 42"/>
                  <a:gd name="T1" fmla="*/ 127 h 151"/>
                  <a:gd name="T2" fmla="*/ 21 w 42"/>
                  <a:gd name="T3" fmla="*/ 151 h 151"/>
                  <a:gd name="T4" fmla="*/ 42 w 42"/>
                  <a:gd name="T5" fmla="*/ 127 h 151"/>
                  <a:gd name="T6" fmla="*/ 42 w 42"/>
                  <a:gd name="T7" fmla="*/ 0 h 151"/>
                  <a:gd name="T8" fmla="*/ 0 w 42"/>
                  <a:gd name="T9" fmla="*/ 0 h 151"/>
                  <a:gd name="T10" fmla="*/ 0 w 42"/>
                  <a:gd name="T11" fmla="*/ 127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2" h="151">
                    <a:moveTo>
                      <a:pt x="0" y="127"/>
                    </a:moveTo>
                    <a:cubicBezTo>
                      <a:pt x="0" y="140"/>
                      <a:pt x="10" y="151"/>
                      <a:pt x="21" y="151"/>
                    </a:cubicBezTo>
                    <a:cubicBezTo>
                      <a:pt x="33" y="151"/>
                      <a:pt x="42" y="140"/>
                      <a:pt x="42" y="127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127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5" name="Freeform 62"/>
              <p:cNvSpPr/>
              <p:nvPr/>
            </p:nvSpPr>
            <p:spPr bwMode="auto">
              <a:xfrm>
                <a:off x="3524" y="1263"/>
                <a:ext cx="76" cy="266"/>
              </a:xfrm>
              <a:custGeom>
                <a:avLst/>
                <a:gdLst>
                  <a:gd name="T0" fmla="*/ 0 w 43"/>
                  <a:gd name="T1" fmla="*/ 0 h 151"/>
                  <a:gd name="T2" fmla="*/ 0 w 43"/>
                  <a:gd name="T3" fmla="*/ 127 h 151"/>
                  <a:gd name="T4" fmla="*/ 21 w 43"/>
                  <a:gd name="T5" fmla="*/ 151 h 151"/>
                  <a:gd name="T6" fmla="*/ 43 w 43"/>
                  <a:gd name="T7" fmla="*/ 127 h 151"/>
                  <a:gd name="T8" fmla="*/ 43 w 43"/>
                  <a:gd name="T9" fmla="*/ 0 h 151"/>
                  <a:gd name="T10" fmla="*/ 0 w 43"/>
                  <a:gd name="T11" fmla="*/ 0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151">
                    <a:moveTo>
                      <a:pt x="0" y="0"/>
                    </a:moveTo>
                    <a:cubicBezTo>
                      <a:pt x="0" y="127"/>
                      <a:pt x="0" y="127"/>
                      <a:pt x="0" y="127"/>
                    </a:cubicBezTo>
                    <a:cubicBezTo>
                      <a:pt x="0" y="140"/>
                      <a:pt x="10" y="151"/>
                      <a:pt x="21" y="151"/>
                    </a:cubicBezTo>
                    <a:cubicBezTo>
                      <a:pt x="33" y="151"/>
                      <a:pt x="43" y="140"/>
                      <a:pt x="43" y="127"/>
                    </a:cubicBezTo>
                    <a:cubicBezTo>
                      <a:pt x="43" y="0"/>
                      <a:pt x="43" y="0"/>
                      <a:pt x="43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6" name="Rectangle 63"/>
              <p:cNvSpPr>
                <a:spLocks noChangeArrowheads="1"/>
              </p:cNvSpPr>
              <p:nvPr/>
            </p:nvSpPr>
            <p:spPr bwMode="auto">
              <a:xfrm>
                <a:off x="3297" y="1546"/>
                <a:ext cx="342" cy="58"/>
              </a:xfrm>
              <a:prstGeom prst="rect">
                <a:avLst/>
              </a:prstGeom>
              <a:grpFill/>
              <a:ln w="9525">
                <a:noFill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7" name="Freeform 64"/>
              <p:cNvSpPr/>
              <p:nvPr/>
            </p:nvSpPr>
            <p:spPr bwMode="auto">
              <a:xfrm>
                <a:off x="3313" y="1317"/>
                <a:ext cx="39" cy="14"/>
              </a:xfrm>
              <a:custGeom>
                <a:avLst/>
                <a:gdLst>
                  <a:gd name="T0" fmla="*/ 18 w 22"/>
                  <a:gd name="T1" fmla="*/ 8 h 8"/>
                  <a:gd name="T2" fmla="*/ 4 w 22"/>
                  <a:gd name="T3" fmla="*/ 8 h 8"/>
                  <a:gd name="T4" fmla="*/ 0 w 22"/>
                  <a:gd name="T5" fmla="*/ 4 h 8"/>
                  <a:gd name="T6" fmla="*/ 4 w 22"/>
                  <a:gd name="T7" fmla="*/ 0 h 8"/>
                  <a:gd name="T8" fmla="*/ 18 w 22"/>
                  <a:gd name="T9" fmla="*/ 0 h 8"/>
                  <a:gd name="T10" fmla="*/ 22 w 22"/>
                  <a:gd name="T11" fmla="*/ 4 h 8"/>
                  <a:gd name="T12" fmla="*/ 18 w 22"/>
                  <a:gd name="T13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2" h="8">
                    <a:moveTo>
                      <a:pt x="18" y="8"/>
                    </a:moveTo>
                    <a:cubicBezTo>
                      <a:pt x="4" y="8"/>
                      <a:pt x="4" y="8"/>
                      <a:pt x="4" y="8"/>
                    </a:cubicBezTo>
                    <a:cubicBezTo>
                      <a:pt x="2" y="8"/>
                      <a:pt x="0" y="6"/>
                      <a:pt x="0" y="4"/>
                    </a:cubicBezTo>
                    <a:cubicBezTo>
                      <a:pt x="0" y="1"/>
                      <a:pt x="2" y="0"/>
                      <a:pt x="4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20" y="0"/>
                      <a:pt x="22" y="1"/>
                      <a:pt x="22" y="4"/>
                    </a:cubicBezTo>
                    <a:cubicBezTo>
                      <a:pt x="22" y="6"/>
                      <a:pt x="20" y="8"/>
                      <a:pt x="18" y="8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8" name="Freeform 65"/>
              <p:cNvSpPr/>
              <p:nvPr/>
            </p:nvSpPr>
            <p:spPr bwMode="auto">
              <a:xfrm>
                <a:off x="3586" y="1317"/>
                <a:ext cx="38" cy="14"/>
              </a:xfrm>
              <a:custGeom>
                <a:avLst/>
                <a:gdLst>
                  <a:gd name="T0" fmla="*/ 18 w 22"/>
                  <a:gd name="T1" fmla="*/ 8 h 8"/>
                  <a:gd name="T2" fmla="*/ 4 w 22"/>
                  <a:gd name="T3" fmla="*/ 8 h 8"/>
                  <a:gd name="T4" fmla="*/ 0 w 22"/>
                  <a:gd name="T5" fmla="*/ 4 h 8"/>
                  <a:gd name="T6" fmla="*/ 4 w 22"/>
                  <a:gd name="T7" fmla="*/ 0 h 8"/>
                  <a:gd name="T8" fmla="*/ 18 w 22"/>
                  <a:gd name="T9" fmla="*/ 0 h 8"/>
                  <a:gd name="T10" fmla="*/ 22 w 22"/>
                  <a:gd name="T11" fmla="*/ 4 h 8"/>
                  <a:gd name="T12" fmla="*/ 18 w 22"/>
                  <a:gd name="T13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2" h="8">
                    <a:moveTo>
                      <a:pt x="18" y="8"/>
                    </a:moveTo>
                    <a:cubicBezTo>
                      <a:pt x="4" y="8"/>
                      <a:pt x="4" y="8"/>
                      <a:pt x="4" y="8"/>
                    </a:cubicBezTo>
                    <a:cubicBezTo>
                      <a:pt x="1" y="8"/>
                      <a:pt x="0" y="6"/>
                      <a:pt x="0" y="4"/>
                    </a:cubicBezTo>
                    <a:cubicBezTo>
                      <a:pt x="0" y="1"/>
                      <a:pt x="1" y="0"/>
                      <a:pt x="4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20" y="0"/>
                      <a:pt x="22" y="1"/>
                      <a:pt x="22" y="4"/>
                    </a:cubicBezTo>
                    <a:cubicBezTo>
                      <a:pt x="22" y="6"/>
                      <a:pt x="20" y="8"/>
                      <a:pt x="18" y="8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9" name="Freeform 66"/>
              <p:cNvSpPr/>
              <p:nvPr/>
            </p:nvSpPr>
            <p:spPr bwMode="auto">
              <a:xfrm>
                <a:off x="3491" y="1317"/>
                <a:ext cx="47" cy="14"/>
              </a:xfrm>
              <a:custGeom>
                <a:avLst/>
                <a:gdLst>
                  <a:gd name="T0" fmla="*/ 23 w 27"/>
                  <a:gd name="T1" fmla="*/ 8 h 8"/>
                  <a:gd name="T2" fmla="*/ 4 w 27"/>
                  <a:gd name="T3" fmla="*/ 8 h 8"/>
                  <a:gd name="T4" fmla="*/ 0 w 27"/>
                  <a:gd name="T5" fmla="*/ 4 h 8"/>
                  <a:gd name="T6" fmla="*/ 4 w 27"/>
                  <a:gd name="T7" fmla="*/ 0 h 8"/>
                  <a:gd name="T8" fmla="*/ 23 w 27"/>
                  <a:gd name="T9" fmla="*/ 0 h 8"/>
                  <a:gd name="T10" fmla="*/ 27 w 27"/>
                  <a:gd name="T11" fmla="*/ 4 h 8"/>
                  <a:gd name="T12" fmla="*/ 23 w 27"/>
                  <a:gd name="T13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7" h="8">
                    <a:moveTo>
                      <a:pt x="23" y="8"/>
                    </a:moveTo>
                    <a:cubicBezTo>
                      <a:pt x="4" y="8"/>
                      <a:pt x="4" y="8"/>
                      <a:pt x="4" y="8"/>
                    </a:cubicBezTo>
                    <a:cubicBezTo>
                      <a:pt x="2" y="8"/>
                      <a:pt x="0" y="6"/>
                      <a:pt x="0" y="4"/>
                    </a:cubicBezTo>
                    <a:cubicBezTo>
                      <a:pt x="0" y="1"/>
                      <a:pt x="2" y="0"/>
                      <a:pt x="4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5" y="0"/>
                      <a:pt x="27" y="1"/>
                      <a:pt x="27" y="4"/>
                    </a:cubicBezTo>
                    <a:cubicBezTo>
                      <a:pt x="27" y="6"/>
                      <a:pt x="25" y="8"/>
                      <a:pt x="23" y="8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0" name="Freeform 67"/>
              <p:cNvSpPr/>
              <p:nvPr/>
            </p:nvSpPr>
            <p:spPr bwMode="auto">
              <a:xfrm>
                <a:off x="3397" y="1317"/>
                <a:ext cx="48" cy="14"/>
              </a:xfrm>
              <a:custGeom>
                <a:avLst/>
                <a:gdLst>
                  <a:gd name="T0" fmla="*/ 23 w 27"/>
                  <a:gd name="T1" fmla="*/ 8 h 8"/>
                  <a:gd name="T2" fmla="*/ 4 w 27"/>
                  <a:gd name="T3" fmla="*/ 8 h 8"/>
                  <a:gd name="T4" fmla="*/ 0 w 27"/>
                  <a:gd name="T5" fmla="*/ 4 h 8"/>
                  <a:gd name="T6" fmla="*/ 4 w 27"/>
                  <a:gd name="T7" fmla="*/ 0 h 8"/>
                  <a:gd name="T8" fmla="*/ 23 w 27"/>
                  <a:gd name="T9" fmla="*/ 0 h 8"/>
                  <a:gd name="T10" fmla="*/ 27 w 27"/>
                  <a:gd name="T11" fmla="*/ 4 h 8"/>
                  <a:gd name="T12" fmla="*/ 23 w 27"/>
                  <a:gd name="T13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7" h="8">
                    <a:moveTo>
                      <a:pt x="23" y="8"/>
                    </a:moveTo>
                    <a:cubicBezTo>
                      <a:pt x="4" y="8"/>
                      <a:pt x="4" y="8"/>
                      <a:pt x="4" y="8"/>
                    </a:cubicBezTo>
                    <a:cubicBezTo>
                      <a:pt x="2" y="8"/>
                      <a:pt x="0" y="6"/>
                      <a:pt x="0" y="4"/>
                    </a:cubicBezTo>
                    <a:cubicBezTo>
                      <a:pt x="0" y="1"/>
                      <a:pt x="2" y="0"/>
                      <a:pt x="4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5" y="0"/>
                      <a:pt x="27" y="1"/>
                      <a:pt x="27" y="4"/>
                    </a:cubicBezTo>
                    <a:cubicBezTo>
                      <a:pt x="27" y="6"/>
                      <a:pt x="25" y="8"/>
                      <a:pt x="23" y="8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1" name="Freeform 68"/>
              <p:cNvSpPr/>
              <p:nvPr/>
            </p:nvSpPr>
            <p:spPr bwMode="auto">
              <a:xfrm>
                <a:off x="3313" y="1287"/>
                <a:ext cx="14" cy="270"/>
              </a:xfrm>
              <a:custGeom>
                <a:avLst/>
                <a:gdLst>
                  <a:gd name="T0" fmla="*/ 4 w 8"/>
                  <a:gd name="T1" fmla="*/ 153 h 153"/>
                  <a:gd name="T2" fmla="*/ 0 w 8"/>
                  <a:gd name="T3" fmla="*/ 149 h 153"/>
                  <a:gd name="T4" fmla="*/ 0 w 8"/>
                  <a:gd name="T5" fmla="*/ 4 h 153"/>
                  <a:gd name="T6" fmla="*/ 4 w 8"/>
                  <a:gd name="T7" fmla="*/ 0 h 153"/>
                  <a:gd name="T8" fmla="*/ 8 w 8"/>
                  <a:gd name="T9" fmla="*/ 4 h 153"/>
                  <a:gd name="T10" fmla="*/ 8 w 8"/>
                  <a:gd name="T11" fmla="*/ 149 h 153"/>
                  <a:gd name="T12" fmla="*/ 4 w 8"/>
                  <a:gd name="T13" fmla="*/ 153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153">
                    <a:moveTo>
                      <a:pt x="4" y="153"/>
                    </a:moveTo>
                    <a:cubicBezTo>
                      <a:pt x="1" y="153"/>
                      <a:pt x="0" y="152"/>
                      <a:pt x="0" y="149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1"/>
                      <a:pt x="1" y="0"/>
                      <a:pt x="4" y="0"/>
                    </a:cubicBezTo>
                    <a:cubicBezTo>
                      <a:pt x="6" y="0"/>
                      <a:pt x="8" y="1"/>
                      <a:pt x="8" y="4"/>
                    </a:cubicBezTo>
                    <a:cubicBezTo>
                      <a:pt x="8" y="149"/>
                      <a:pt x="8" y="149"/>
                      <a:pt x="8" y="149"/>
                    </a:cubicBezTo>
                    <a:cubicBezTo>
                      <a:pt x="8" y="152"/>
                      <a:pt x="6" y="153"/>
                      <a:pt x="4" y="153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2" name="Freeform 69"/>
              <p:cNvSpPr/>
              <p:nvPr/>
            </p:nvSpPr>
            <p:spPr bwMode="auto">
              <a:xfrm>
                <a:off x="3610" y="1287"/>
                <a:ext cx="14" cy="270"/>
              </a:xfrm>
              <a:custGeom>
                <a:avLst/>
                <a:gdLst>
                  <a:gd name="T0" fmla="*/ 4 w 8"/>
                  <a:gd name="T1" fmla="*/ 153 h 153"/>
                  <a:gd name="T2" fmla="*/ 0 w 8"/>
                  <a:gd name="T3" fmla="*/ 149 h 153"/>
                  <a:gd name="T4" fmla="*/ 0 w 8"/>
                  <a:gd name="T5" fmla="*/ 4 h 153"/>
                  <a:gd name="T6" fmla="*/ 4 w 8"/>
                  <a:gd name="T7" fmla="*/ 0 h 153"/>
                  <a:gd name="T8" fmla="*/ 8 w 8"/>
                  <a:gd name="T9" fmla="*/ 4 h 153"/>
                  <a:gd name="T10" fmla="*/ 8 w 8"/>
                  <a:gd name="T11" fmla="*/ 149 h 153"/>
                  <a:gd name="T12" fmla="*/ 4 w 8"/>
                  <a:gd name="T13" fmla="*/ 153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153">
                    <a:moveTo>
                      <a:pt x="4" y="153"/>
                    </a:moveTo>
                    <a:cubicBezTo>
                      <a:pt x="2" y="153"/>
                      <a:pt x="0" y="152"/>
                      <a:pt x="0" y="149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1"/>
                      <a:pt x="2" y="0"/>
                      <a:pt x="4" y="0"/>
                    </a:cubicBezTo>
                    <a:cubicBezTo>
                      <a:pt x="6" y="0"/>
                      <a:pt x="8" y="1"/>
                      <a:pt x="8" y="4"/>
                    </a:cubicBezTo>
                    <a:cubicBezTo>
                      <a:pt x="8" y="149"/>
                      <a:pt x="8" y="149"/>
                      <a:pt x="8" y="149"/>
                    </a:cubicBezTo>
                    <a:cubicBezTo>
                      <a:pt x="8" y="152"/>
                      <a:pt x="6" y="153"/>
                      <a:pt x="4" y="153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3" name="Freeform 70"/>
              <p:cNvSpPr/>
              <p:nvPr/>
            </p:nvSpPr>
            <p:spPr bwMode="auto">
              <a:xfrm>
                <a:off x="4142" y="1263"/>
                <a:ext cx="130" cy="53"/>
              </a:xfrm>
              <a:custGeom>
                <a:avLst/>
                <a:gdLst>
                  <a:gd name="T0" fmla="*/ 70 w 74"/>
                  <a:gd name="T1" fmla="*/ 30 h 30"/>
                  <a:gd name="T2" fmla="*/ 66 w 74"/>
                  <a:gd name="T3" fmla="*/ 26 h 30"/>
                  <a:gd name="T4" fmla="*/ 56 w 74"/>
                  <a:gd name="T5" fmla="*/ 8 h 30"/>
                  <a:gd name="T6" fmla="*/ 18 w 74"/>
                  <a:gd name="T7" fmla="*/ 8 h 30"/>
                  <a:gd name="T8" fmla="*/ 8 w 74"/>
                  <a:gd name="T9" fmla="*/ 26 h 30"/>
                  <a:gd name="T10" fmla="*/ 4 w 74"/>
                  <a:gd name="T11" fmla="*/ 30 h 30"/>
                  <a:gd name="T12" fmla="*/ 0 w 74"/>
                  <a:gd name="T13" fmla="*/ 26 h 30"/>
                  <a:gd name="T14" fmla="*/ 18 w 74"/>
                  <a:gd name="T15" fmla="*/ 0 h 30"/>
                  <a:gd name="T16" fmla="*/ 56 w 74"/>
                  <a:gd name="T17" fmla="*/ 0 h 30"/>
                  <a:gd name="T18" fmla="*/ 74 w 74"/>
                  <a:gd name="T19" fmla="*/ 26 h 30"/>
                  <a:gd name="T20" fmla="*/ 70 w 74"/>
                  <a:gd name="T21" fmla="*/ 3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4" h="30">
                    <a:moveTo>
                      <a:pt x="70" y="30"/>
                    </a:moveTo>
                    <a:cubicBezTo>
                      <a:pt x="68" y="30"/>
                      <a:pt x="66" y="28"/>
                      <a:pt x="66" y="26"/>
                    </a:cubicBezTo>
                    <a:cubicBezTo>
                      <a:pt x="66" y="15"/>
                      <a:pt x="61" y="8"/>
                      <a:pt x="56" y="8"/>
                    </a:cubicBezTo>
                    <a:cubicBezTo>
                      <a:pt x="18" y="8"/>
                      <a:pt x="18" y="8"/>
                      <a:pt x="18" y="8"/>
                    </a:cubicBezTo>
                    <a:cubicBezTo>
                      <a:pt x="13" y="8"/>
                      <a:pt x="8" y="15"/>
                      <a:pt x="8" y="26"/>
                    </a:cubicBezTo>
                    <a:cubicBezTo>
                      <a:pt x="8" y="28"/>
                      <a:pt x="6" y="30"/>
                      <a:pt x="4" y="30"/>
                    </a:cubicBezTo>
                    <a:cubicBezTo>
                      <a:pt x="1" y="30"/>
                      <a:pt x="0" y="28"/>
                      <a:pt x="0" y="26"/>
                    </a:cubicBezTo>
                    <a:cubicBezTo>
                      <a:pt x="0" y="11"/>
                      <a:pt x="8" y="0"/>
                      <a:pt x="18" y="0"/>
                    </a:cubicBezTo>
                    <a:cubicBezTo>
                      <a:pt x="56" y="0"/>
                      <a:pt x="56" y="0"/>
                      <a:pt x="56" y="0"/>
                    </a:cubicBezTo>
                    <a:cubicBezTo>
                      <a:pt x="66" y="0"/>
                      <a:pt x="74" y="11"/>
                      <a:pt x="74" y="26"/>
                    </a:cubicBezTo>
                    <a:cubicBezTo>
                      <a:pt x="74" y="28"/>
                      <a:pt x="72" y="30"/>
                      <a:pt x="70" y="3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4" name="Freeform 71"/>
              <p:cNvSpPr/>
              <p:nvPr/>
            </p:nvSpPr>
            <p:spPr bwMode="auto">
              <a:xfrm>
                <a:off x="4096" y="1460"/>
                <a:ext cx="222" cy="144"/>
              </a:xfrm>
              <a:custGeom>
                <a:avLst/>
                <a:gdLst>
                  <a:gd name="T0" fmla="*/ 67 w 126"/>
                  <a:gd name="T1" fmla="*/ 0 h 82"/>
                  <a:gd name="T2" fmla="*/ 67 w 126"/>
                  <a:gd name="T3" fmla="*/ 21 h 82"/>
                  <a:gd name="T4" fmla="*/ 63 w 126"/>
                  <a:gd name="T5" fmla="*/ 25 h 82"/>
                  <a:gd name="T6" fmla="*/ 59 w 126"/>
                  <a:gd name="T7" fmla="*/ 21 h 82"/>
                  <a:gd name="T8" fmla="*/ 59 w 126"/>
                  <a:gd name="T9" fmla="*/ 0 h 82"/>
                  <a:gd name="T10" fmla="*/ 0 w 126"/>
                  <a:gd name="T11" fmla="*/ 0 h 82"/>
                  <a:gd name="T12" fmla="*/ 0 w 126"/>
                  <a:gd name="T13" fmla="*/ 52 h 82"/>
                  <a:gd name="T14" fmla="*/ 29 w 126"/>
                  <a:gd name="T15" fmla="*/ 82 h 82"/>
                  <a:gd name="T16" fmla="*/ 97 w 126"/>
                  <a:gd name="T17" fmla="*/ 82 h 82"/>
                  <a:gd name="T18" fmla="*/ 126 w 126"/>
                  <a:gd name="T19" fmla="*/ 52 h 82"/>
                  <a:gd name="T20" fmla="*/ 126 w 126"/>
                  <a:gd name="T21" fmla="*/ 0 h 82"/>
                  <a:gd name="T22" fmla="*/ 67 w 126"/>
                  <a:gd name="T23" fmla="*/ 0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26" h="82">
                    <a:moveTo>
                      <a:pt x="67" y="0"/>
                    </a:moveTo>
                    <a:cubicBezTo>
                      <a:pt x="67" y="21"/>
                      <a:pt x="67" y="21"/>
                      <a:pt x="67" y="21"/>
                    </a:cubicBezTo>
                    <a:cubicBezTo>
                      <a:pt x="67" y="23"/>
                      <a:pt x="65" y="25"/>
                      <a:pt x="63" y="25"/>
                    </a:cubicBezTo>
                    <a:cubicBezTo>
                      <a:pt x="61" y="25"/>
                      <a:pt x="59" y="23"/>
                      <a:pt x="59" y="21"/>
                    </a:cubicBezTo>
                    <a:cubicBezTo>
                      <a:pt x="59" y="0"/>
                      <a:pt x="59" y="0"/>
                      <a:pt x="59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52"/>
                      <a:pt x="0" y="52"/>
                      <a:pt x="0" y="52"/>
                    </a:cubicBezTo>
                    <a:cubicBezTo>
                      <a:pt x="0" y="69"/>
                      <a:pt x="13" y="82"/>
                      <a:pt x="29" y="82"/>
                    </a:cubicBezTo>
                    <a:cubicBezTo>
                      <a:pt x="97" y="82"/>
                      <a:pt x="97" y="82"/>
                      <a:pt x="97" y="82"/>
                    </a:cubicBezTo>
                    <a:cubicBezTo>
                      <a:pt x="113" y="82"/>
                      <a:pt x="126" y="69"/>
                      <a:pt x="126" y="52"/>
                    </a:cubicBezTo>
                    <a:cubicBezTo>
                      <a:pt x="126" y="0"/>
                      <a:pt x="126" y="0"/>
                      <a:pt x="126" y="0"/>
                    </a:cubicBezTo>
                    <a:lnTo>
                      <a:pt x="67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5" name="Freeform 72"/>
              <p:cNvSpPr>
                <a:spLocks noEditPoints="1"/>
              </p:cNvSpPr>
              <p:nvPr/>
            </p:nvSpPr>
            <p:spPr bwMode="auto">
              <a:xfrm>
                <a:off x="4096" y="1303"/>
                <a:ext cx="222" cy="143"/>
              </a:xfrm>
              <a:custGeom>
                <a:avLst/>
                <a:gdLst>
                  <a:gd name="T0" fmla="*/ 59 w 126"/>
                  <a:gd name="T1" fmla="*/ 81 h 81"/>
                  <a:gd name="T2" fmla="*/ 59 w 126"/>
                  <a:gd name="T3" fmla="*/ 72 h 81"/>
                  <a:gd name="T4" fmla="*/ 63 w 126"/>
                  <a:gd name="T5" fmla="*/ 68 h 81"/>
                  <a:gd name="T6" fmla="*/ 67 w 126"/>
                  <a:gd name="T7" fmla="*/ 72 h 81"/>
                  <a:gd name="T8" fmla="*/ 67 w 126"/>
                  <a:gd name="T9" fmla="*/ 81 h 81"/>
                  <a:gd name="T10" fmla="*/ 126 w 126"/>
                  <a:gd name="T11" fmla="*/ 81 h 81"/>
                  <a:gd name="T12" fmla="*/ 126 w 126"/>
                  <a:gd name="T13" fmla="*/ 29 h 81"/>
                  <a:gd name="T14" fmla="*/ 97 w 126"/>
                  <a:gd name="T15" fmla="*/ 0 h 81"/>
                  <a:gd name="T16" fmla="*/ 29 w 126"/>
                  <a:gd name="T17" fmla="*/ 0 h 81"/>
                  <a:gd name="T18" fmla="*/ 0 w 126"/>
                  <a:gd name="T19" fmla="*/ 29 h 81"/>
                  <a:gd name="T20" fmla="*/ 0 w 126"/>
                  <a:gd name="T21" fmla="*/ 81 h 81"/>
                  <a:gd name="T22" fmla="*/ 59 w 126"/>
                  <a:gd name="T23" fmla="*/ 81 h 81"/>
                  <a:gd name="T24" fmla="*/ 41 w 126"/>
                  <a:gd name="T25" fmla="*/ 34 h 81"/>
                  <a:gd name="T26" fmla="*/ 85 w 126"/>
                  <a:gd name="T27" fmla="*/ 34 h 81"/>
                  <a:gd name="T28" fmla="*/ 89 w 126"/>
                  <a:gd name="T29" fmla="*/ 38 h 81"/>
                  <a:gd name="T30" fmla="*/ 85 w 126"/>
                  <a:gd name="T31" fmla="*/ 42 h 81"/>
                  <a:gd name="T32" fmla="*/ 41 w 126"/>
                  <a:gd name="T33" fmla="*/ 42 h 81"/>
                  <a:gd name="T34" fmla="*/ 37 w 126"/>
                  <a:gd name="T35" fmla="*/ 38 h 81"/>
                  <a:gd name="T36" fmla="*/ 41 w 126"/>
                  <a:gd name="T37" fmla="*/ 34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26" h="81">
                    <a:moveTo>
                      <a:pt x="59" y="81"/>
                    </a:move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0"/>
                      <a:pt x="61" y="68"/>
                      <a:pt x="63" y="68"/>
                    </a:cubicBezTo>
                    <a:cubicBezTo>
                      <a:pt x="65" y="68"/>
                      <a:pt x="67" y="70"/>
                      <a:pt x="67" y="72"/>
                    </a:cubicBezTo>
                    <a:cubicBezTo>
                      <a:pt x="67" y="81"/>
                      <a:pt x="67" y="81"/>
                      <a:pt x="67" y="81"/>
                    </a:cubicBezTo>
                    <a:cubicBezTo>
                      <a:pt x="126" y="81"/>
                      <a:pt x="126" y="81"/>
                      <a:pt x="126" y="81"/>
                    </a:cubicBezTo>
                    <a:cubicBezTo>
                      <a:pt x="126" y="29"/>
                      <a:pt x="126" y="29"/>
                      <a:pt x="126" y="29"/>
                    </a:cubicBezTo>
                    <a:cubicBezTo>
                      <a:pt x="126" y="13"/>
                      <a:pt x="113" y="0"/>
                      <a:pt x="97" y="0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13" y="0"/>
                      <a:pt x="0" y="13"/>
                      <a:pt x="0" y="29"/>
                    </a:cubicBezTo>
                    <a:cubicBezTo>
                      <a:pt x="0" y="81"/>
                      <a:pt x="0" y="81"/>
                      <a:pt x="0" y="81"/>
                    </a:cubicBezTo>
                    <a:lnTo>
                      <a:pt x="59" y="81"/>
                    </a:lnTo>
                    <a:close/>
                    <a:moveTo>
                      <a:pt x="41" y="34"/>
                    </a:moveTo>
                    <a:cubicBezTo>
                      <a:pt x="85" y="34"/>
                      <a:pt x="85" y="34"/>
                      <a:pt x="85" y="34"/>
                    </a:cubicBezTo>
                    <a:cubicBezTo>
                      <a:pt x="87" y="34"/>
                      <a:pt x="89" y="36"/>
                      <a:pt x="89" y="38"/>
                    </a:cubicBezTo>
                    <a:cubicBezTo>
                      <a:pt x="89" y="40"/>
                      <a:pt x="87" y="42"/>
                      <a:pt x="85" y="42"/>
                    </a:cubicBezTo>
                    <a:cubicBezTo>
                      <a:pt x="41" y="42"/>
                      <a:pt x="41" y="42"/>
                      <a:pt x="41" y="42"/>
                    </a:cubicBezTo>
                    <a:cubicBezTo>
                      <a:pt x="39" y="42"/>
                      <a:pt x="37" y="40"/>
                      <a:pt x="37" y="38"/>
                    </a:cubicBezTo>
                    <a:cubicBezTo>
                      <a:pt x="37" y="36"/>
                      <a:pt x="39" y="34"/>
                      <a:pt x="41" y="3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6" name="Freeform 73"/>
              <p:cNvSpPr/>
              <p:nvPr/>
            </p:nvSpPr>
            <p:spPr bwMode="auto">
              <a:xfrm>
                <a:off x="4045" y="1342"/>
                <a:ext cx="65" cy="222"/>
              </a:xfrm>
              <a:custGeom>
                <a:avLst/>
                <a:gdLst>
                  <a:gd name="T0" fmla="*/ 33 w 37"/>
                  <a:gd name="T1" fmla="*/ 126 h 126"/>
                  <a:gd name="T2" fmla="*/ 30 w 37"/>
                  <a:gd name="T3" fmla="*/ 125 h 126"/>
                  <a:gd name="T4" fmla="*/ 0 w 37"/>
                  <a:gd name="T5" fmla="*/ 63 h 126"/>
                  <a:gd name="T6" fmla="*/ 30 w 37"/>
                  <a:gd name="T7" fmla="*/ 1 h 126"/>
                  <a:gd name="T8" fmla="*/ 36 w 37"/>
                  <a:gd name="T9" fmla="*/ 1 h 126"/>
                  <a:gd name="T10" fmla="*/ 35 w 37"/>
                  <a:gd name="T11" fmla="*/ 7 h 126"/>
                  <a:gd name="T12" fmla="*/ 8 w 37"/>
                  <a:gd name="T13" fmla="*/ 63 h 126"/>
                  <a:gd name="T14" fmla="*/ 35 w 37"/>
                  <a:gd name="T15" fmla="*/ 119 h 126"/>
                  <a:gd name="T16" fmla="*/ 36 w 37"/>
                  <a:gd name="T17" fmla="*/ 125 h 126"/>
                  <a:gd name="T18" fmla="*/ 33 w 37"/>
                  <a:gd name="T19" fmla="*/ 126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7" h="126">
                    <a:moveTo>
                      <a:pt x="33" y="126"/>
                    </a:moveTo>
                    <a:cubicBezTo>
                      <a:pt x="32" y="126"/>
                      <a:pt x="31" y="126"/>
                      <a:pt x="30" y="125"/>
                    </a:cubicBezTo>
                    <a:cubicBezTo>
                      <a:pt x="11" y="109"/>
                      <a:pt x="0" y="87"/>
                      <a:pt x="0" y="63"/>
                    </a:cubicBezTo>
                    <a:cubicBezTo>
                      <a:pt x="0" y="40"/>
                      <a:pt x="11" y="17"/>
                      <a:pt x="30" y="1"/>
                    </a:cubicBezTo>
                    <a:cubicBezTo>
                      <a:pt x="32" y="0"/>
                      <a:pt x="34" y="0"/>
                      <a:pt x="36" y="1"/>
                    </a:cubicBezTo>
                    <a:cubicBezTo>
                      <a:pt x="37" y="3"/>
                      <a:pt x="37" y="6"/>
                      <a:pt x="35" y="7"/>
                    </a:cubicBezTo>
                    <a:cubicBezTo>
                      <a:pt x="18" y="22"/>
                      <a:pt x="8" y="42"/>
                      <a:pt x="8" y="63"/>
                    </a:cubicBezTo>
                    <a:cubicBezTo>
                      <a:pt x="8" y="84"/>
                      <a:pt x="18" y="105"/>
                      <a:pt x="35" y="119"/>
                    </a:cubicBezTo>
                    <a:cubicBezTo>
                      <a:pt x="37" y="121"/>
                      <a:pt x="37" y="123"/>
                      <a:pt x="36" y="125"/>
                    </a:cubicBezTo>
                    <a:cubicBezTo>
                      <a:pt x="35" y="126"/>
                      <a:pt x="34" y="126"/>
                      <a:pt x="33" y="12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7" name="Freeform 74"/>
              <p:cNvSpPr/>
              <p:nvPr/>
            </p:nvSpPr>
            <p:spPr bwMode="auto">
              <a:xfrm>
                <a:off x="4302" y="1342"/>
                <a:ext cx="65" cy="222"/>
              </a:xfrm>
              <a:custGeom>
                <a:avLst/>
                <a:gdLst>
                  <a:gd name="T0" fmla="*/ 5 w 37"/>
                  <a:gd name="T1" fmla="*/ 126 h 126"/>
                  <a:gd name="T2" fmla="*/ 2 w 37"/>
                  <a:gd name="T3" fmla="*/ 125 h 126"/>
                  <a:gd name="T4" fmla="*/ 2 w 37"/>
                  <a:gd name="T5" fmla="*/ 119 h 126"/>
                  <a:gd name="T6" fmla="*/ 29 w 37"/>
                  <a:gd name="T7" fmla="*/ 63 h 126"/>
                  <a:gd name="T8" fmla="*/ 2 w 37"/>
                  <a:gd name="T9" fmla="*/ 7 h 126"/>
                  <a:gd name="T10" fmla="*/ 2 w 37"/>
                  <a:gd name="T11" fmla="*/ 1 h 126"/>
                  <a:gd name="T12" fmla="*/ 7 w 37"/>
                  <a:gd name="T13" fmla="*/ 1 h 126"/>
                  <a:gd name="T14" fmla="*/ 37 w 37"/>
                  <a:gd name="T15" fmla="*/ 63 h 126"/>
                  <a:gd name="T16" fmla="*/ 7 w 37"/>
                  <a:gd name="T17" fmla="*/ 125 h 126"/>
                  <a:gd name="T18" fmla="*/ 5 w 37"/>
                  <a:gd name="T19" fmla="*/ 126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7" h="126">
                    <a:moveTo>
                      <a:pt x="5" y="126"/>
                    </a:moveTo>
                    <a:cubicBezTo>
                      <a:pt x="4" y="126"/>
                      <a:pt x="3" y="126"/>
                      <a:pt x="2" y="125"/>
                    </a:cubicBezTo>
                    <a:cubicBezTo>
                      <a:pt x="0" y="123"/>
                      <a:pt x="1" y="121"/>
                      <a:pt x="2" y="119"/>
                    </a:cubicBezTo>
                    <a:cubicBezTo>
                      <a:pt x="19" y="105"/>
                      <a:pt x="29" y="84"/>
                      <a:pt x="29" y="63"/>
                    </a:cubicBezTo>
                    <a:cubicBezTo>
                      <a:pt x="29" y="42"/>
                      <a:pt x="19" y="21"/>
                      <a:pt x="2" y="7"/>
                    </a:cubicBezTo>
                    <a:cubicBezTo>
                      <a:pt x="1" y="6"/>
                      <a:pt x="0" y="3"/>
                      <a:pt x="2" y="1"/>
                    </a:cubicBezTo>
                    <a:cubicBezTo>
                      <a:pt x="3" y="0"/>
                      <a:pt x="6" y="0"/>
                      <a:pt x="7" y="1"/>
                    </a:cubicBezTo>
                    <a:cubicBezTo>
                      <a:pt x="26" y="17"/>
                      <a:pt x="37" y="40"/>
                      <a:pt x="37" y="63"/>
                    </a:cubicBezTo>
                    <a:cubicBezTo>
                      <a:pt x="37" y="87"/>
                      <a:pt x="26" y="109"/>
                      <a:pt x="7" y="125"/>
                    </a:cubicBezTo>
                    <a:cubicBezTo>
                      <a:pt x="7" y="126"/>
                      <a:pt x="6" y="126"/>
                      <a:pt x="5" y="12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8" name="Freeform 75"/>
              <p:cNvSpPr>
                <a:spLocks noEditPoints="1"/>
              </p:cNvSpPr>
              <p:nvPr/>
            </p:nvSpPr>
            <p:spPr bwMode="auto">
              <a:xfrm>
                <a:off x="5512" y="1261"/>
                <a:ext cx="342" cy="343"/>
              </a:xfrm>
              <a:custGeom>
                <a:avLst/>
                <a:gdLst>
                  <a:gd name="T0" fmla="*/ 65 w 194"/>
                  <a:gd name="T1" fmla="*/ 2 h 195"/>
                  <a:gd name="T2" fmla="*/ 1 w 194"/>
                  <a:gd name="T3" fmla="*/ 60 h 195"/>
                  <a:gd name="T4" fmla="*/ 1 w 194"/>
                  <a:gd name="T5" fmla="*/ 65 h 195"/>
                  <a:gd name="T6" fmla="*/ 132 w 194"/>
                  <a:gd name="T7" fmla="*/ 195 h 195"/>
                  <a:gd name="T8" fmla="*/ 193 w 194"/>
                  <a:gd name="T9" fmla="*/ 136 h 195"/>
                  <a:gd name="T10" fmla="*/ 31 w 194"/>
                  <a:gd name="T11" fmla="*/ 68 h 195"/>
                  <a:gd name="T12" fmla="*/ 28 w 194"/>
                  <a:gd name="T13" fmla="*/ 61 h 195"/>
                  <a:gd name="T14" fmla="*/ 56 w 194"/>
                  <a:gd name="T15" fmla="*/ 39 h 195"/>
                  <a:gd name="T16" fmla="*/ 34 w 194"/>
                  <a:gd name="T17" fmla="*/ 67 h 195"/>
                  <a:gd name="T18" fmla="*/ 47 w 194"/>
                  <a:gd name="T19" fmla="*/ 84 h 195"/>
                  <a:gd name="T20" fmla="*/ 44 w 194"/>
                  <a:gd name="T21" fmla="*/ 77 h 195"/>
                  <a:gd name="T22" fmla="*/ 61 w 194"/>
                  <a:gd name="T23" fmla="*/ 66 h 195"/>
                  <a:gd name="T24" fmla="*/ 50 w 194"/>
                  <a:gd name="T25" fmla="*/ 83 h 195"/>
                  <a:gd name="T26" fmla="*/ 64 w 194"/>
                  <a:gd name="T27" fmla="*/ 101 h 195"/>
                  <a:gd name="T28" fmla="*/ 61 w 194"/>
                  <a:gd name="T29" fmla="*/ 94 h 195"/>
                  <a:gd name="T30" fmla="*/ 89 w 194"/>
                  <a:gd name="T31" fmla="*/ 72 h 195"/>
                  <a:gd name="T32" fmla="*/ 67 w 194"/>
                  <a:gd name="T33" fmla="*/ 100 h 195"/>
                  <a:gd name="T34" fmla="*/ 80 w 194"/>
                  <a:gd name="T35" fmla="*/ 117 h 195"/>
                  <a:gd name="T36" fmla="*/ 78 w 194"/>
                  <a:gd name="T37" fmla="*/ 110 h 195"/>
                  <a:gd name="T38" fmla="*/ 94 w 194"/>
                  <a:gd name="T39" fmla="*/ 99 h 195"/>
                  <a:gd name="T40" fmla="*/ 83 w 194"/>
                  <a:gd name="T41" fmla="*/ 116 h 195"/>
                  <a:gd name="T42" fmla="*/ 97 w 194"/>
                  <a:gd name="T43" fmla="*/ 134 h 195"/>
                  <a:gd name="T44" fmla="*/ 95 w 194"/>
                  <a:gd name="T45" fmla="*/ 128 h 195"/>
                  <a:gd name="T46" fmla="*/ 122 w 194"/>
                  <a:gd name="T47" fmla="*/ 106 h 195"/>
                  <a:gd name="T48" fmla="*/ 100 w 194"/>
                  <a:gd name="T49" fmla="*/ 133 h 195"/>
                  <a:gd name="T50" fmla="*/ 114 w 194"/>
                  <a:gd name="T51" fmla="*/ 151 h 195"/>
                  <a:gd name="T52" fmla="*/ 111 w 194"/>
                  <a:gd name="T53" fmla="*/ 144 h 195"/>
                  <a:gd name="T54" fmla="*/ 128 w 194"/>
                  <a:gd name="T55" fmla="*/ 133 h 195"/>
                  <a:gd name="T56" fmla="*/ 116 w 194"/>
                  <a:gd name="T57" fmla="*/ 149 h 195"/>
                  <a:gd name="T58" fmla="*/ 156 w 194"/>
                  <a:gd name="T59" fmla="*/ 144 h 195"/>
                  <a:gd name="T60" fmla="*/ 131 w 194"/>
                  <a:gd name="T61" fmla="*/ 168 h 195"/>
                  <a:gd name="T62" fmla="*/ 128 w 194"/>
                  <a:gd name="T63" fmla="*/ 161 h 195"/>
                  <a:gd name="T64" fmla="*/ 156 w 194"/>
                  <a:gd name="T65" fmla="*/ 139 h 1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94" h="195">
                    <a:moveTo>
                      <a:pt x="193" y="130"/>
                    </a:moveTo>
                    <a:cubicBezTo>
                      <a:pt x="65" y="2"/>
                      <a:pt x="65" y="2"/>
                      <a:pt x="65" y="2"/>
                    </a:cubicBezTo>
                    <a:cubicBezTo>
                      <a:pt x="63" y="0"/>
                      <a:pt x="60" y="0"/>
                      <a:pt x="59" y="2"/>
                    </a:cubicBezTo>
                    <a:cubicBezTo>
                      <a:pt x="1" y="60"/>
                      <a:pt x="1" y="60"/>
                      <a:pt x="1" y="60"/>
                    </a:cubicBezTo>
                    <a:cubicBezTo>
                      <a:pt x="0" y="60"/>
                      <a:pt x="0" y="61"/>
                      <a:pt x="0" y="62"/>
                    </a:cubicBezTo>
                    <a:cubicBezTo>
                      <a:pt x="0" y="64"/>
                      <a:pt x="0" y="65"/>
                      <a:pt x="1" y="65"/>
                    </a:cubicBezTo>
                    <a:cubicBezTo>
                      <a:pt x="129" y="194"/>
                      <a:pt x="129" y="194"/>
                      <a:pt x="129" y="194"/>
                    </a:cubicBezTo>
                    <a:cubicBezTo>
                      <a:pt x="130" y="194"/>
                      <a:pt x="131" y="195"/>
                      <a:pt x="132" y="195"/>
                    </a:cubicBezTo>
                    <a:cubicBezTo>
                      <a:pt x="133" y="195"/>
                      <a:pt x="134" y="194"/>
                      <a:pt x="135" y="194"/>
                    </a:cubicBezTo>
                    <a:cubicBezTo>
                      <a:pt x="193" y="136"/>
                      <a:pt x="193" y="136"/>
                      <a:pt x="193" y="136"/>
                    </a:cubicBezTo>
                    <a:cubicBezTo>
                      <a:pt x="194" y="134"/>
                      <a:pt x="194" y="132"/>
                      <a:pt x="193" y="130"/>
                    </a:cubicBezTo>
                    <a:close/>
                    <a:moveTo>
                      <a:pt x="31" y="68"/>
                    </a:moveTo>
                    <a:cubicBezTo>
                      <a:pt x="30" y="68"/>
                      <a:pt x="29" y="67"/>
                      <a:pt x="28" y="67"/>
                    </a:cubicBezTo>
                    <a:cubicBezTo>
                      <a:pt x="27" y="65"/>
                      <a:pt x="27" y="63"/>
                      <a:pt x="28" y="61"/>
                    </a:cubicBezTo>
                    <a:cubicBezTo>
                      <a:pt x="50" y="39"/>
                      <a:pt x="50" y="39"/>
                      <a:pt x="50" y="39"/>
                    </a:cubicBezTo>
                    <a:cubicBezTo>
                      <a:pt x="52" y="37"/>
                      <a:pt x="54" y="37"/>
                      <a:pt x="56" y="39"/>
                    </a:cubicBezTo>
                    <a:cubicBezTo>
                      <a:pt x="57" y="41"/>
                      <a:pt x="57" y="43"/>
                      <a:pt x="56" y="45"/>
                    </a:cubicBezTo>
                    <a:cubicBezTo>
                      <a:pt x="34" y="67"/>
                      <a:pt x="34" y="67"/>
                      <a:pt x="34" y="67"/>
                    </a:cubicBezTo>
                    <a:cubicBezTo>
                      <a:pt x="33" y="67"/>
                      <a:pt x="32" y="68"/>
                      <a:pt x="31" y="68"/>
                    </a:cubicBezTo>
                    <a:close/>
                    <a:moveTo>
                      <a:pt x="47" y="84"/>
                    </a:moveTo>
                    <a:cubicBezTo>
                      <a:pt x="46" y="84"/>
                      <a:pt x="45" y="84"/>
                      <a:pt x="44" y="83"/>
                    </a:cubicBezTo>
                    <a:cubicBezTo>
                      <a:pt x="43" y="81"/>
                      <a:pt x="43" y="79"/>
                      <a:pt x="44" y="77"/>
                    </a:cubicBezTo>
                    <a:cubicBezTo>
                      <a:pt x="55" y="66"/>
                      <a:pt x="55" y="66"/>
                      <a:pt x="55" y="66"/>
                    </a:cubicBezTo>
                    <a:cubicBezTo>
                      <a:pt x="57" y="65"/>
                      <a:pt x="59" y="65"/>
                      <a:pt x="61" y="66"/>
                    </a:cubicBezTo>
                    <a:cubicBezTo>
                      <a:pt x="63" y="68"/>
                      <a:pt x="63" y="70"/>
                      <a:pt x="61" y="72"/>
                    </a:cubicBezTo>
                    <a:cubicBezTo>
                      <a:pt x="50" y="83"/>
                      <a:pt x="50" y="83"/>
                      <a:pt x="50" y="83"/>
                    </a:cubicBezTo>
                    <a:cubicBezTo>
                      <a:pt x="49" y="84"/>
                      <a:pt x="48" y="84"/>
                      <a:pt x="47" y="84"/>
                    </a:cubicBezTo>
                    <a:close/>
                    <a:moveTo>
                      <a:pt x="64" y="101"/>
                    </a:moveTo>
                    <a:cubicBezTo>
                      <a:pt x="63" y="101"/>
                      <a:pt x="62" y="101"/>
                      <a:pt x="61" y="100"/>
                    </a:cubicBezTo>
                    <a:cubicBezTo>
                      <a:pt x="60" y="98"/>
                      <a:pt x="60" y="96"/>
                      <a:pt x="61" y="94"/>
                    </a:cubicBezTo>
                    <a:cubicBezTo>
                      <a:pt x="83" y="72"/>
                      <a:pt x="83" y="72"/>
                      <a:pt x="83" y="72"/>
                    </a:cubicBezTo>
                    <a:cubicBezTo>
                      <a:pt x="85" y="71"/>
                      <a:pt x="88" y="71"/>
                      <a:pt x="89" y="72"/>
                    </a:cubicBezTo>
                    <a:cubicBezTo>
                      <a:pt x="91" y="74"/>
                      <a:pt x="91" y="76"/>
                      <a:pt x="89" y="78"/>
                    </a:cubicBezTo>
                    <a:cubicBezTo>
                      <a:pt x="67" y="100"/>
                      <a:pt x="67" y="100"/>
                      <a:pt x="67" y="100"/>
                    </a:cubicBezTo>
                    <a:cubicBezTo>
                      <a:pt x="66" y="101"/>
                      <a:pt x="65" y="101"/>
                      <a:pt x="64" y="101"/>
                    </a:cubicBezTo>
                    <a:close/>
                    <a:moveTo>
                      <a:pt x="80" y="117"/>
                    </a:moveTo>
                    <a:cubicBezTo>
                      <a:pt x="79" y="117"/>
                      <a:pt x="78" y="117"/>
                      <a:pt x="78" y="116"/>
                    </a:cubicBezTo>
                    <a:cubicBezTo>
                      <a:pt x="76" y="115"/>
                      <a:pt x="76" y="112"/>
                      <a:pt x="78" y="110"/>
                    </a:cubicBezTo>
                    <a:cubicBezTo>
                      <a:pt x="89" y="99"/>
                      <a:pt x="89" y="99"/>
                      <a:pt x="89" y="99"/>
                    </a:cubicBezTo>
                    <a:cubicBezTo>
                      <a:pt x="90" y="98"/>
                      <a:pt x="93" y="98"/>
                      <a:pt x="94" y="99"/>
                    </a:cubicBezTo>
                    <a:cubicBezTo>
                      <a:pt x="96" y="101"/>
                      <a:pt x="96" y="104"/>
                      <a:pt x="94" y="105"/>
                    </a:cubicBezTo>
                    <a:cubicBezTo>
                      <a:pt x="83" y="116"/>
                      <a:pt x="83" y="116"/>
                      <a:pt x="83" y="116"/>
                    </a:cubicBezTo>
                    <a:cubicBezTo>
                      <a:pt x="82" y="117"/>
                      <a:pt x="81" y="117"/>
                      <a:pt x="80" y="117"/>
                    </a:cubicBezTo>
                    <a:close/>
                    <a:moveTo>
                      <a:pt x="97" y="134"/>
                    </a:moveTo>
                    <a:cubicBezTo>
                      <a:pt x="96" y="134"/>
                      <a:pt x="95" y="134"/>
                      <a:pt x="95" y="133"/>
                    </a:cubicBezTo>
                    <a:cubicBezTo>
                      <a:pt x="93" y="132"/>
                      <a:pt x="93" y="129"/>
                      <a:pt x="95" y="128"/>
                    </a:cubicBezTo>
                    <a:cubicBezTo>
                      <a:pt x="117" y="106"/>
                      <a:pt x="117" y="106"/>
                      <a:pt x="117" y="106"/>
                    </a:cubicBezTo>
                    <a:cubicBezTo>
                      <a:pt x="118" y="104"/>
                      <a:pt x="121" y="104"/>
                      <a:pt x="122" y="106"/>
                    </a:cubicBezTo>
                    <a:cubicBezTo>
                      <a:pt x="124" y="107"/>
                      <a:pt x="124" y="110"/>
                      <a:pt x="122" y="111"/>
                    </a:cubicBezTo>
                    <a:cubicBezTo>
                      <a:pt x="100" y="133"/>
                      <a:pt x="100" y="133"/>
                      <a:pt x="100" y="133"/>
                    </a:cubicBezTo>
                    <a:cubicBezTo>
                      <a:pt x="100" y="134"/>
                      <a:pt x="99" y="134"/>
                      <a:pt x="97" y="134"/>
                    </a:cubicBezTo>
                    <a:close/>
                    <a:moveTo>
                      <a:pt x="114" y="151"/>
                    </a:moveTo>
                    <a:cubicBezTo>
                      <a:pt x="113" y="151"/>
                      <a:pt x="112" y="150"/>
                      <a:pt x="111" y="149"/>
                    </a:cubicBezTo>
                    <a:cubicBezTo>
                      <a:pt x="109" y="148"/>
                      <a:pt x="109" y="145"/>
                      <a:pt x="111" y="144"/>
                    </a:cubicBezTo>
                    <a:cubicBezTo>
                      <a:pt x="122" y="133"/>
                      <a:pt x="122" y="133"/>
                      <a:pt x="122" y="133"/>
                    </a:cubicBezTo>
                    <a:cubicBezTo>
                      <a:pt x="123" y="131"/>
                      <a:pt x="126" y="131"/>
                      <a:pt x="128" y="133"/>
                    </a:cubicBezTo>
                    <a:cubicBezTo>
                      <a:pt x="129" y="134"/>
                      <a:pt x="129" y="137"/>
                      <a:pt x="128" y="138"/>
                    </a:cubicBezTo>
                    <a:cubicBezTo>
                      <a:pt x="116" y="149"/>
                      <a:pt x="116" y="149"/>
                      <a:pt x="116" y="149"/>
                    </a:cubicBezTo>
                    <a:cubicBezTo>
                      <a:pt x="116" y="150"/>
                      <a:pt x="115" y="151"/>
                      <a:pt x="114" y="151"/>
                    </a:cubicBezTo>
                    <a:close/>
                    <a:moveTo>
                      <a:pt x="156" y="144"/>
                    </a:moveTo>
                    <a:cubicBezTo>
                      <a:pt x="134" y="167"/>
                      <a:pt x="134" y="167"/>
                      <a:pt x="134" y="167"/>
                    </a:cubicBezTo>
                    <a:cubicBezTo>
                      <a:pt x="133" y="167"/>
                      <a:pt x="132" y="168"/>
                      <a:pt x="131" y="168"/>
                    </a:cubicBezTo>
                    <a:cubicBezTo>
                      <a:pt x="130" y="168"/>
                      <a:pt x="129" y="167"/>
                      <a:pt x="128" y="167"/>
                    </a:cubicBezTo>
                    <a:cubicBezTo>
                      <a:pt x="126" y="165"/>
                      <a:pt x="126" y="162"/>
                      <a:pt x="128" y="161"/>
                    </a:cubicBezTo>
                    <a:cubicBezTo>
                      <a:pt x="150" y="139"/>
                      <a:pt x="150" y="139"/>
                      <a:pt x="150" y="139"/>
                    </a:cubicBezTo>
                    <a:cubicBezTo>
                      <a:pt x="152" y="137"/>
                      <a:pt x="154" y="137"/>
                      <a:pt x="156" y="139"/>
                    </a:cubicBezTo>
                    <a:cubicBezTo>
                      <a:pt x="157" y="140"/>
                      <a:pt x="157" y="143"/>
                      <a:pt x="156" y="14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9" name="Freeform 76"/>
              <p:cNvSpPr/>
              <p:nvPr/>
            </p:nvSpPr>
            <p:spPr bwMode="auto">
              <a:xfrm>
                <a:off x="4902" y="1280"/>
                <a:ext cx="197" cy="198"/>
              </a:xfrm>
              <a:custGeom>
                <a:avLst/>
                <a:gdLst>
                  <a:gd name="T0" fmla="*/ 178 w 197"/>
                  <a:gd name="T1" fmla="*/ 32 h 198"/>
                  <a:gd name="T2" fmla="*/ 179 w 197"/>
                  <a:gd name="T3" fmla="*/ 32 h 198"/>
                  <a:gd name="T4" fmla="*/ 163 w 197"/>
                  <a:gd name="T5" fmla="*/ 16 h 198"/>
                  <a:gd name="T6" fmla="*/ 163 w 197"/>
                  <a:gd name="T7" fmla="*/ 0 h 198"/>
                  <a:gd name="T8" fmla="*/ 0 w 197"/>
                  <a:gd name="T9" fmla="*/ 0 h 198"/>
                  <a:gd name="T10" fmla="*/ 0 w 197"/>
                  <a:gd name="T11" fmla="*/ 21 h 198"/>
                  <a:gd name="T12" fmla="*/ 160 w 197"/>
                  <a:gd name="T13" fmla="*/ 21 h 198"/>
                  <a:gd name="T14" fmla="*/ 114 w 197"/>
                  <a:gd name="T15" fmla="*/ 67 h 198"/>
                  <a:gd name="T16" fmla="*/ 128 w 197"/>
                  <a:gd name="T17" fmla="*/ 83 h 198"/>
                  <a:gd name="T18" fmla="*/ 176 w 197"/>
                  <a:gd name="T19" fmla="*/ 34 h 198"/>
                  <a:gd name="T20" fmla="*/ 176 w 197"/>
                  <a:gd name="T21" fmla="*/ 198 h 198"/>
                  <a:gd name="T22" fmla="*/ 197 w 197"/>
                  <a:gd name="T23" fmla="*/ 198 h 198"/>
                  <a:gd name="T24" fmla="*/ 197 w 197"/>
                  <a:gd name="T25" fmla="*/ 32 h 198"/>
                  <a:gd name="T26" fmla="*/ 178 w 197"/>
                  <a:gd name="T27" fmla="*/ 32 h 1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97" h="198">
                    <a:moveTo>
                      <a:pt x="178" y="32"/>
                    </a:moveTo>
                    <a:lnTo>
                      <a:pt x="179" y="32"/>
                    </a:lnTo>
                    <a:lnTo>
                      <a:pt x="163" y="16"/>
                    </a:lnTo>
                    <a:lnTo>
                      <a:pt x="163" y="0"/>
                    </a:lnTo>
                    <a:lnTo>
                      <a:pt x="0" y="0"/>
                    </a:lnTo>
                    <a:lnTo>
                      <a:pt x="0" y="21"/>
                    </a:lnTo>
                    <a:lnTo>
                      <a:pt x="160" y="21"/>
                    </a:lnTo>
                    <a:lnTo>
                      <a:pt x="114" y="67"/>
                    </a:lnTo>
                    <a:lnTo>
                      <a:pt x="128" y="83"/>
                    </a:lnTo>
                    <a:lnTo>
                      <a:pt x="176" y="34"/>
                    </a:lnTo>
                    <a:lnTo>
                      <a:pt x="176" y="198"/>
                    </a:lnTo>
                    <a:lnTo>
                      <a:pt x="197" y="198"/>
                    </a:lnTo>
                    <a:lnTo>
                      <a:pt x="197" y="32"/>
                    </a:lnTo>
                    <a:lnTo>
                      <a:pt x="178" y="32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0" name="Freeform 77"/>
              <p:cNvSpPr>
                <a:spLocks noEditPoints="1"/>
              </p:cNvSpPr>
              <p:nvPr/>
            </p:nvSpPr>
            <p:spPr bwMode="auto">
              <a:xfrm>
                <a:off x="4900" y="1389"/>
                <a:ext cx="180" cy="180"/>
              </a:xfrm>
              <a:custGeom>
                <a:avLst/>
                <a:gdLst>
                  <a:gd name="T0" fmla="*/ 165 w 180"/>
                  <a:gd name="T1" fmla="*/ 99 h 180"/>
                  <a:gd name="T2" fmla="*/ 122 w 180"/>
                  <a:gd name="T3" fmla="*/ 99 h 180"/>
                  <a:gd name="T4" fmla="*/ 122 w 180"/>
                  <a:gd name="T5" fmla="*/ 0 h 180"/>
                  <a:gd name="T6" fmla="*/ 100 w 180"/>
                  <a:gd name="T7" fmla="*/ 0 h 180"/>
                  <a:gd name="T8" fmla="*/ 100 w 180"/>
                  <a:gd name="T9" fmla="*/ 99 h 180"/>
                  <a:gd name="T10" fmla="*/ 0 w 180"/>
                  <a:gd name="T11" fmla="*/ 99 h 180"/>
                  <a:gd name="T12" fmla="*/ 0 w 180"/>
                  <a:gd name="T13" fmla="*/ 120 h 180"/>
                  <a:gd name="T14" fmla="*/ 100 w 180"/>
                  <a:gd name="T15" fmla="*/ 120 h 180"/>
                  <a:gd name="T16" fmla="*/ 100 w 180"/>
                  <a:gd name="T17" fmla="*/ 164 h 180"/>
                  <a:gd name="T18" fmla="*/ 116 w 180"/>
                  <a:gd name="T19" fmla="*/ 164 h 180"/>
                  <a:gd name="T20" fmla="*/ 116 w 180"/>
                  <a:gd name="T21" fmla="*/ 166 h 180"/>
                  <a:gd name="T22" fmla="*/ 130 w 180"/>
                  <a:gd name="T23" fmla="*/ 180 h 180"/>
                  <a:gd name="T24" fmla="*/ 180 w 180"/>
                  <a:gd name="T25" fmla="*/ 131 h 180"/>
                  <a:gd name="T26" fmla="*/ 165 w 180"/>
                  <a:gd name="T27" fmla="*/ 117 h 180"/>
                  <a:gd name="T28" fmla="*/ 165 w 180"/>
                  <a:gd name="T29" fmla="*/ 99 h 180"/>
                  <a:gd name="T30" fmla="*/ 122 w 180"/>
                  <a:gd name="T31" fmla="*/ 161 h 180"/>
                  <a:gd name="T32" fmla="*/ 122 w 180"/>
                  <a:gd name="T33" fmla="*/ 120 h 180"/>
                  <a:gd name="T34" fmla="*/ 160 w 180"/>
                  <a:gd name="T35" fmla="*/ 120 h 180"/>
                  <a:gd name="T36" fmla="*/ 122 w 180"/>
                  <a:gd name="T37" fmla="*/ 161 h 1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80" h="180">
                    <a:moveTo>
                      <a:pt x="165" y="99"/>
                    </a:moveTo>
                    <a:lnTo>
                      <a:pt x="122" y="99"/>
                    </a:lnTo>
                    <a:lnTo>
                      <a:pt x="122" y="0"/>
                    </a:lnTo>
                    <a:lnTo>
                      <a:pt x="100" y="0"/>
                    </a:lnTo>
                    <a:lnTo>
                      <a:pt x="100" y="99"/>
                    </a:lnTo>
                    <a:lnTo>
                      <a:pt x="0" y="99"/>
                    </a:lnTo>
                    <a:lnTo>
                      <a:pt x="0" y="120"/>
                    </a:lnTo>
                    <a:lnTo>
                      <a:pt x="100" y="120"/>
                    </a:lnTo>
                    <a:lnTo>
                      <a:pt x="100" y="164"/>
                    </a:lnTo>
                    <a:lnTo>
                      <a:pt x="116" y="164"/>
                    </a:lnTo>
                    <a:lnTo>
                      <a:pt x="116" y="166"/>
                    </a:lnTo>
                    <a:lnTo>
                      <a:pt x="130" y="180"/>
                    </a:lnTo>
                    <a:lnTo>
                      <a:pt x="180" y="131"/>
                    </a:lnTo>
                    <a:lnTo>
                      <a:pt x="165" y="117"/>
                    </a:lnTo>
                    <a:lnTo>
                      <a:pt x="165" y="99"/>
                    </a:lnTo>
                    <a:close/>
                    <a:moveTo>
                      <a:pt x="122" y="161"/>
                    </a:moveTo>
                    <a:lnTo>
                      <a:pt x="122" y="120"/>
                    </a:lnTo>
                    <a:lnTo>
                      <a:pt x="160" y="120"/>
                    </a:lnTo>
                    <a:lnTo>
                      <a:pt x="122" y="161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1" name="Freeform 78"/>
              <p:cNvSpPr>
                <a:spLocks noEditPoints="1"/>
              </p:cNvSpPr>
              <p:nvPr/>
            </p:nvSpPr>
            <p:spPr bwMode="auto">
              <a:xfrm>
                <a:off x="4810" y="1296"/>
                <a:ext cx="178" cy="182"/>
              </a:xfrm>
              <a:custGeom>
                <a:avLst/>
                <a:gdLst>
                  <a:gd name="T0" fmla="*/ 14 w 178"/>
                  <a:gd name="T1" fmla="*/ 64 h 182"/>
                  <a:gd name="T2" fmla="*/ 14 w 178"/>
                  <a:gd name="T3" fmla="*/ 83 h 182"/>
                  <a:gd name="T4" fmla="*/ 60 w 178"/>
                  <a:gd name="T5" fmla="*/ 83 h 182"/>
                  <a:gd name="T6" fmla="*/ 60 w 178"/>
                  <a:gd name="T7" fmla="*/ 182 h 182"/>
                  <a:gd name="T8" fmla="*/ 81 w 178"/>
                  <a:gd name="T9" fmla="*/ 182 h 182"/>
                  <a:gd name="T10" fmla="*/ 81 w 178"/>
                  <a:gd name="T11" fmla="*/ 83 h 182"/>
                  <a:gd name="T12" fmla="*/ 178 w 178"/>
                  <a:gd name="T13" fmla="*/ 83 h 182"/>
                  <a:gd name="T14" fmla="*/ 178 w 178"/>
                  <a:gd name="T15" fmla="*/ 62 h 182"/>
                  <a:gd name="T16" fmla="*/ 81 w 178"/>
                  <a:gd name="T17" fmla="*/ 62 h 182"/>
                  <a:gd name="T18" fmla="*/ 81 w 178"/>
                  <a:gd name="T19" fmla="*/ 18 h 182"/>
                  <a:gd name="T20" fmla="*/ 62 w 178"/>
                  <a:gd name="T21" fmla="*/ 18 h 182"/>
                  <a:gd name="T22" fmla="*/ 64 w 178"/>
                  <a:gd name="T23" fmla="*/ 16 h 182"/>
                  <a:gd name="T24" fmla="*/ 48 w 178"/>
                  <a:gd name="T25" fmla="*/ 0 h 182"/>
                  <a:gd name="T26" fmla="*/ 0 w 178"/>
                  <a:gd name="T27" fmla="*/ 49 h 182"/>
                  <a:gd name="T28" fmla="*/ 14 w 178"/>
                  <a:gd name="T29" fmla="*/ 64 h 182"/>
                  <a:gd name="T30" fmla="*/ 14 w 178"/>
                  <a:gd name="T31" fmla="*/ 64 h 182"/>
                  <a:gd name="T32" fmla="*/ 60 w 178"/>
                  <a:gd name="T33" fmla="*/ 18 h 182"/>
                  <a:gd name="T34" fmla="*/ 60 w 178"/>
                  <a:gd name="T35" fmla="*/ 62 h 182"/>
                  <a:gd name="T36" fmla="*/ 18 w 178"/>
                  <a:gd name="T37" fmla="*/ 62 h 182"/>
                  <a:gd name="T38" fmla="*/ 60 w 178"/>
                  <a:gd name="T39" fmla="*/ 18 h 1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78" h="182">
                    <a:moveTo>
                      <a:pt x="14" y="64"/>
                    </a:moveTo>
                    <a:lnTo>
                      <a:pt x="14" y="83"/>
                    </a:lnTo>
                    <a:lnTo>
                      <a:pt x="60" y="83"/>
                    </a:lnTo>
                    <a:lnTo>
                      <a:pt x="60" y="182"/>
                    </a:lnTo>
                    <a:lnTo>
                      <a:pt x="81" y="182"/>
                    </a:lnTo>
                    <a:lnTo>
                      <a:pt x="81" y="83"/>
                    </a:lnTo>
                    <a:lnTo>
                      <a:pt x="178" y="83"/>
                    </a:lnTo>
                    <a:lnTo>
                      <a:pt x="178" y="62"/>
                    </a:lnTo>
                    <a:lnTo>
                      <a:pt x="81" y="62"/>
                    </a:lnTo>
                    <a:lnTo>
                      <a:pt x="81" y="18"/>
                    </a:lnTo>
                    <a:lnTo>
                      <a:pt x="62" y="18"/>
                    </a:lnTo>
                    <a:lnTo>
                      <a:pt x="64" y="16"/>
                    </a:lnTo>
                    <a:lnTo>
                      <a:pt x="48" y="0"/>
                    </a:lnTo>
                    <a:lnTo>
                      <a:pt x="0" y="49"/>
                    </a:lnTo>
                    <a:lnTo>
                      <a:pt x="14" y="64"/>
                    </a:lnTo>
                    <a:lnTo>
                      <a:pt x="14" y="64"/>
                    </a:lnTo>
                    <a:close/>
                    <a:moveTo>
                      <a:pt x="60" y="18"/>
                    </a:moveTo>
                    <a:lnTo>
                      <a:pt x="60" y="62"/>
                    </a:lnTo>
                    <a:lnTo>
                      <a:pt x="18" y="62"/>
                    </a:lnTo>
                    <a:lnTo>
                      <a:pt x="60" y="18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2" name="Freeform 79"/>
              <p:cNvSpPr/>
              <p:nvPr/>
            </p:nvSpPr>
            <p:spPr bwMode="auto">
              <a:xfrm>
                <a:off x="4793" y="1391"/>
                <a:ext cx="195" cy="196"/>
              </a:xfrm>
              <a:custGeom>
                <a:avLst/>
                <a:gdLst>
                  <a:gd name="T0" fmla="*/ 79 w 195"/>
                  <a:gd name="T1" fmla="*/ 129 h 196"/>
                  <a:gd name="T2" fmla="*/ 63 w 195"/>
                  <a:gd name="T3" fmla="*/ 115 h 196"/>
                  <a:gd name="T4" fmla="*/ 21 w 195"/>
                  <a:gd name="T5" fmla="*/ 159 h 196"/>
                  <a:gd name="T6" fmla="*/ 21 w 195"/>
                  <a:gd name="T7" fmla="*/ 0 h 196"/>
                  <a:gd name="T8" fmla="*/ 0 w 195"/>
                  <a:gd name="T9" fmla="*/ 0 h 196"/>
                  <a:gd name="T10" fmla="*/ 0 w 195"/>
                  <a:gd name="T11" fmla="*/ 164 h 196"/>
                  <a:gd name="T12" fmla="*/ 19 w 195"/>
                  <a:gd name="T13" fmla="*/ 164 h 196"/>
                  <a:gd name="T14" fmla="*/ 31 w 195"/>
                  <a:gd name="T15" fmla="*/ 176 h 196"/>
                  <a:gd name="T16" fmla="*/ 31 w 195"/>
                  <a:gd name="T17" fmla="*/ 176 h 196"/>
                  <a:gd name="T18" fmla="*/ 31 w 195"/>
                  <a:gd name="T19" fmla="*/ 196 h 196"/>
                  <a:gd name="T20" fmla="*/ 195 w 195"/>
                  <a:gd name="T21" fmla="*/ 196 h 196"/>
                  <a:gd name="T22" fmla="*/ 195 w 195"/>
                  <a:gd name="T23" fmla="*/ 175 h 196"/>
                  <a:gd name="T24" fmla="*/ 35 w 195"/>
                  <a:gd name="T25" fmla="*/ 175 h 196"/>
                  <a:gd name="T26" fmla="*/ 79 w 195"/>
                  <a:gd name="T27" fmla="*/ 129 h 1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95" h="196">
                    <a:moveTo>
                      <a:pt x="79" y="129"/>
                    </a:moveTo>
                    <a:lnTo>
                      <a:pt x="63" y="115"/>
                    </a:lnTo>
                    <a:lnTo>
                      <a:pt x="21" y="159"/>
                    </a:lnTo>
                    <a:lnTo>
                      <a:pt x="21" y="0"/>
                    </a:lnTo>
                    <a:lnTo>
                      <a:pt x="0" y="0"/>
                    </a:lnTo>
                    <a:lnTo>
                      <a:pt x="0" y="164"/>
                    </a:lnTo>
                    <a:lnTo>
                      <a:pt x="19" y="164"/>
                    </a:lnTo>
                    <a:lnTo>
                      <a:pt x="31" y="176"/>
                    </a:lnTo>
                    <a:lnTo>
                      <a:pt x="31" y="176"/>
                    </a:lnTo>
                    <a:lnTo>
                      <a:pt x="31" y="196"/>
                    </a:lnTo>
                    <a:lnTo>
                      <a:pt x="195" y="196"/>
                    </a:lnTo>
                    <a:lnTo>
                      <a:pt x="195" y="175"/>
                    </a:lnTo>
                    <a:lnTo>
                      <a:pt x="35" y="175"/>
                    </a:lnTo>
                    <a:lnTo>
                      <a:pt x="79" y="129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3" name="Oval 80"/>
              <p:cNvSpPr>
                <a:spLocks noChangeArrowheads="1"/>
              </p:cNvSpPr>
              <p:nvPr/>
            </p:nvSpPr>
            <p:spPr bwMode="auto">
              <a:xfrm>
                <a:off x="4981" y="1338"/>
                <a:ext cx="58" cy="59"/>
              </a:xfrm>
              <a:prstGeom prst="ellipse">
                <a:avLst/>
              </a:pr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4" name="Oval 81"/>
              <p:cNvSpPr>
                <a:spLocks noChangeArrowheads="1"/>
              </p:cNvSpPr>
              <p:nvPr/>
            </p:nvSpPr>
            <p:spPr bwMode="auto">
              <a:xfrm>
                <a:off x="4773" y="1338"/>
                <a:ext cx="58" cy="59"/>
              </a:xfrm>
              <a:prstGeom prst="ellipse">
                <a:avLst/>
              </a:pr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5" name="Oval 82"/>
              <p:cNvSpPr>
                <a:spLocks noChangeArrowheads="1"/>
              </p:cNvSpPr>
              <p:nvPr/>
            </p:nvSpPr>
            <p:spPr bwMode="auto">
              <a:xfrm>
                <a:off x="4981" y="1546"/>
                <a:ext cx="58" cy="58"/>
              </a:xfrm>
              <a:prstGeom prst="ellipse">
                <a:avLst/>
              </a:pr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6" name="Oval 83"/>
              <p:cNvSpPr>
                <a:spLocks noChangeArrowheads="1"/>
              </p:cNvSpPr>
              <p:nvPr/>
            </p:nvSpPr>
            <p:spPr bwMode="auto">
              <a:xfrm>
                <a:off x="5058" y="1470"/>
                <a:ext cx="57" cy="57"/>
              </a:xfrm>
              <a:prstGeom prst="ellipse">
                <a:avLst/>
              </a:pr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7" name="Oval 84"/>
              <p:cNvSpPr>
                <a:spLocks noChangeArrowheads="1"/>
              </p:cNvSpPr>
              <p:nvPr/>
            </p:nvSpPr>
            <p:spPr bwMode="auto">
              <a:xfrm>
                <a:off x="5058" y="1263"/>
                <a:ext cx="57" cy="56"/>
              </a:xfrm>
              <a:prstGeom prst="ellipse">
                <a:avLst/>
              </a:pr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8" name="Oval 85"/>
              <p:cNvSpPr>
                <a:spLocks noChangeArrowheads="1"/>
              </p:cNvSpPr>
              <p:nvPr/>
            </p:nvSpPr>
            <p:spPr bwMode="auto">
              <a:xfrm>
                <a:off x="4851" y="1263"/>
                <a:ext cx="56" cy="56"/>
              </a:xfrm>
              <a:prstGeom prst="ellipse">
                <a:avLst/>
              </a:pr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9" name="Oval 86"/>
              <p:cNvSpPr>
                <a:spLocks noChangeArrowheads="1"/>
              </p:cNvSpPr>
              <p:nvPr/>
            </p:nvSpPr>
            <p:spPr bwMode="auto">
              <a:xfrm>
                <a:off x="4851" y="1470"/>
                <a:ext cx="56" cy="57"/>
              </a:xfrm>
              <a:prstGeom prst="ellipse">
                <a:avLst/>
              </a:pr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0" name="Oval 87"/>
              <p:cNvSpPr>
                <a:spLocks noChangeArrowheads="1"/>
              </p:cNvSpPr>
              <p:nvPr/>
            </p:nvSpPr>
            <p:spPr bwMode="auto">
              <a:xfrm>
                <a:off x="4773" y="1546"/>
                <a:ext cx="58" cy="58"/>
              </a:xfrm>
              <a:prstGeom prst="ellipse">
                <a:avLst/>
              </a:pr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1" name="Freeform 88"/>
              <p:cNvSpPr>
                <a:spLocks noEditPoints="1"/>
              </p:cNvSpPr>
              <p:nvPr/>
            </p:nvSpPr>
            <p:spPr bwMode="auto">
              <a:xfrm>
                <a:off x="401" y="2097"/>
                <a:ext cx="257" cy="249"/>
              </a:xfrm>
              <a:custGeom>
                <a:avLst/>
                <a:gdLst>
                  <a:gd name="T0" fmla="*/ 55 w 146"/>
                  <a:gd name="T1" fmla="*/ 31 h 141"/>
                  <a:gd name="T2" fmla="*/ 0 w 146"/>
                  <a:gd name="T3" fmla="*/ 34 h 141"/>
                  <a:gd name="T4" fmla="*/ 0 w 146"/>
                  <a:gd name="T5" fmla="*/ 118 h 141"/>
                  <a:gd name="T6" fmla="*/ 23 w 146"/>
                  <a:gd name="T7" fmla="*/ 141 h 141"/>
                  <a:gd name="T8" fmla="*/ 123 w 146"/>
                  <a:gd name="T9" fmla="*/ 141 h 141"/>
                  <a:gd name="T10" fmla="*/ 146 w 146"/>
                  <a:gd name="T11" fmla="*/ 118 h 141"/>
                  <a:gd name="T12" fmla="*/ 146 w 146"/>
                  <a:gd name="T13" fmla="*/ 0 h 141"/>
                  <a:gd name="T14" fmla="*/ 55 w 146"/>
                  <a:gd name="T15" fmla="*/ 31 h 141"/>
                  <a:gd name="T16" fmla="*/ 57 w 146"/>
                  <a:gd name="T17" fmla="*/ 60 h 141"/>
                  <a:gd name="T18" fmla="*/ 77 w 146"/>
                  <a:gd name="T19" fmla="*/ 40 h 141"/>
                  <a:gd name="T20" fmla="*/ 97 w 146"/>
                  <a:gd name="T21" fmla="*/ 60 h 141"/>
                  <a:gd name="T22" fmla="*/ 77 w 146"/>
                  <a:gd name="T23" fmla="*/ 80 h 141"/>
                  <a:gd name="T24" fmla="*/ 57 w 146"/>
                  <a:gd name="T25" fmla="*/ 60 h 141"/>
                  <a:gd name="T26" fmla="*/ 96 w 146"/>
                  <a:gd name="T27" fmla="*/ 112 h 141"/>
                  <a:gd name="T28" fmla="*/ 84 w 146"/>
                  <a:gd name="T29" fmla="*/ 100 h 141"/>
                  <a:gd name="T30" fmla="*/ 96 w 146"/>
                  <a:gd name="T31" fmla="*/ 87 h 141"/>
                  <a:gd name="T32" fmla="*/ 108 w 146"/>
                  <a:gd name="T33" fmla="*/ 100 h 141"/>
                  <a:gd name="T34" fmla="*/ 96 w 146"/>
                  <a:gd name="T35" fmla="*/ 112 h 141"/>
                  <a:gd name="T36" fmla="*/ 107 w 146"/>
                  <a:gd name="T37" fmla="*/ 53 h 141"/>
                  <a:gd name="T38" fmla="*/ 94 w 146"/>
                  <a:gd name="T39" fmla="*/ 40 h 141"/>
                  <a:gd name="T40" fmla="*/ 107 w 146"/>
                  <a:gd name="T41" fmla="*/ 27 h 141"/>
                  <a:gd name="T42" fmla="*/ 119 w 146"/>
                  <a:gd name="T43" fmla="*/ 40 h 141"/>
                  <a:gd name="T44" fmla="*/ 107 w 146"/>
                  <a:gd name="T45" fmla="*/ 53 h 1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46" h="141">
                    <a:moveTo>
                      <a:pt x="55" y="31"/>
                    </a:moveTo>
                    <a:cubicBezTo>
                      <a:pt x="27" y="40"/>
                      <a:pt x="10" y="38"/>
                      <a:pt x="0" y="34"/>
                    </a:cubicBezTo>
                    <a:cubicBezTo>
                      <a:pt x="0" y="118"/>
                      <a:pt x="0" y="118"/>
                      <a:pt x="0" y="118"/>
                    </a:cubicBezTo>
                    <a:cubicBezTo>
                      <a:pt x="0" y="131"/>
                      <a:pt x="10" y="141"/>
                      <a:pt x="23" y="141"/>
                    </a:cubicBezTo>
                    <a:cubicBezTo>
                      <a:pt x="123" y="141"/>
                      <a:pt x="123" y="141"/>
                      <a:pt x="123" y="141"/>
                    </a:cubicBezTo>
                    <a:cubicBezTo>
                      <a:pt x="135" y="141"/>
                      <a:pt x="146" y="131"/>
                      <a:pt x="146" y="118"/>
                    </a:cubicBezTo>
                    <a:cubicBezTo>
                      <a:pt x="146" y="0"/>
                      <a:pt x="146" y="0"/>
                      <a:pt x="146" y="0"/>
                    </a:cubicBezTo>
                    <a:cubicBezTo>
                      <a:pt x="107" y="0"/>
                      <a:pt x="100" y="17"/>
                      <a:pt x="55" y="31"/>
                    </a:cubicBezTo>
                    <a:close/>
                    <a:moveTo>
                      <a:pt x="57" y="60"/>
                    </a:moveTo>
                    <a:cubicBezTo>
                      <a:pt x="57" y="49"/>
                      <a:pt x="66" y="40"/>
                      <a:pt x="77" y="40"/>
                    </a:cubicBezTo>
                    <a:cubicBezTo>
                      <a:pt x="88" y="40"/>
                      <a:pt x="97" y="49"/>
                      <a:pt x="97" y="60"/>
                    </a:cubicBezTo>
                    <a:cubicBezTo>
                      <a:pt x="97" y="71"/>
                      <a:pt x="88" y="80"/>
                      <a:pt x="77" y="80"/>
                    </a:cubicBezTo>
                    <a:cubicBezTo>
                      <a:pt x="66" y="80"/>
                      <a:pt x="57" y="71"/>
                      <a:pt x="57" y="60"/>
                    </a:cubicBezTo>
                    <a:close/>
                    <a:moveTo>
                      <a:pt x="96" y="112"/>
                    </a:moveTo>
                    <a:cubicBezTo>
                      <a:pt x="89" y="112"/>
                      <a:pt x="84" y="106"/>
                      <a:pt x="84" y="100"/>
                    </a:cubicBezTo>
                    <a:cubicBezTo>
                      <a:pt x="84" y="93"/>
                      <a:pt x="89" y="87"/>
                      <a:pt x="96" y="87"/>
                    </a:cubicBezTo>
                    <a:cubicBezTo>
                      <a:pt x="103" y="87"/>
                      <a:pt x="108" y="93"/>
                      <a:pt x="108" y="100"/>
                    </a:cubicBezTo>
                    <a:cubicBezTo>
                      <a:pt x="108" y="106"/>
                      <a:pt x="103" y="112"/>
                      <a:pt x="96" y="112"/>
                    </a:cubicBezTo>
                    <a:close/>
                    <a:moveTo>
                      <a:pt x="107" y="53"/>
                    </a:moveTo>
                    <a:cubicBezTo>
                      <a:pt x="99" y="53"/>
                      <a:pt x="94" y="47"/>
                      <a:pt x="94" y="40"/>
                    </a:cubicBezTo>
                    <a:cubicBezTo>
                      <a:pt x="94" y="33"/>
                      <a:pt x="99" y="27"/>
                      <a:pt x="107" y="27"/>
                    </a:cubicBezTo>
                    <a:cubicBezTo>
                      <a:pt x="114" y="27"/>
                      <a:pt x="119" y="33"/>
                      <a:pt x="119" y="40"/>
                    </a:cubicBezTo>
                    <a:cubicBezTo>
                      <a:pt x="119" y="47"/>
                      <a:pt x="114" y="53"/>
                      <a:pt x="107" y="53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2" name="Freeform 89"/>
              <p:cNvSpPr>
                <a:spLocks noEditPoints="1"/>
              </p:cNvSpPr>
              <p:nvPr/>
            </p:nvSpPr>
            <p:spPr bwMode="auto">
              <a:xfrm>
                <a:off x="373" y="1994"/>
                <a:ext cx="285" cy="163"/>
              </a:xfrm>
              <a:custGeom>
                <a:avLst/>
                <a:gdLst>
                  <a:gd name="T0" fmla="*/ 139 w 162"/>
                  <a:gd name="T1" fmla="*/ 0 h 93"/>
                  <a:gd name="T2" fmla="*/ 39 w 162"/>
                  <a:gd name="T3" fmla="*/ 0 h 93"/>
                  <a:gd name="T4" fmla="*/ 27 w 162"/>
                  <a:gd name="T5" fmla="*/ 0 h 93"/>
                  <a:gd name="T6" fmla="*/ 1 w 162"/>
                  <a:gd name="T7" fmla="*/ 6 h 93"/>
                  <a:gd name="T8" fmla="*/ 0 w 162"/>
                  <a:gd name="T9" fmla="*/ 11 h 93"/>
                  <a:gd name="T10" fmla="*/ 16 w 162"/>
                  <a:gd name="T11" fmla="*/ 25 h 93"/>
                  <a:gd name="T12" fmla="*/ 16 w 162"/>
                  <a:gd name="T13" fmla="*/ 87 h 93"/>
                  <a:gd name="T14" fmla="*/ 71 w 162"/>
                  <a:gd name="T15" fmla="*/ 84 h 93"/>
                  <a:gd name="T16" fmla="*/ 162 w 162"/>
                  <a:gd name="T17" fmla="*/ 53 h 93"/>
                  <a:gd name="T18" fmla="*/ 162 w 162"/>
                  <a:gd name="T19" fmla="*/ 23 h 93"/>
                  <a:gd name="T20" fmla="*/ 139 w 162"/>
                  <a:gd name="T21" fmla="*/ 0 h 93"/>
                  <a:gd name="T22" fmla="*/ 64 w 162"/>
                  <a:gd name="T23" fmla="*/ 80 h 93"/>
                  <a:gd name="T24" fmla="*/ 38 w 162"/>
                  <a:gd name="T25" fmla="*/ 80 h 93"/>
                  <a:gd name="T26" fmla="*/ 34 w 162"/>
                  <a:gd name="T27" fmla="*/ 76 h 93"/>
                  <a:gd name="T28" fmla="*/ 38 w 162"/>
                  <a:gd name="T29" fmla="*/ 72 h 93"/>
                  <a:gd name="T30" fmla="*/ 64 w 162"/>
                  <a:gd name="T31" fmla="*/ 72 h 93"/>
                  <a:gd name="T32" fmla="*/ 68 w 162"/>
                  <a:gd name="T33" fmla="*/ 76 h 93"/>
                  <a:gd name="T34" fmla="*/ 64 w 162"/>
                  <a:gd name="T35" fmla="*/ 80 h 93"/>
                  <a:gd name="T36" fmla="*/ 34 w 162"/>
                  <a:gd name="T37" fmla="*/ 50 h 93"/>
                  <a:gd name="T38" fmla="*/ 38 w 162"/>
                  <a:gd name="T39" fmla="*/ 46 h 93"/>
                  <a:gd name="T40" fmla="*/ 51 w 162"/>
                  <a:gd name="T41" fmla="*/ 46 h 93"/>
                  <a:gd name="T42" fmla="*/ 55 w 162"/>
                  <a:gd name="T43" fmla="*/ 50 h 93"/>
                  <a:gd name="T44" fmla="*/ 51 w 162"/>
                  <a:gd name="T45" fmla="*/ 54 h 93"/>
                  <a:gd name="T46" fmla="*/ 38 w 162"/>
                  <a:gd name="T47" fmla="*/ 54 h 93"/>
                  <a:gd name="T48" fmla="*/ 34 w 162"/>
                  <a:gd name="T49" fmla="*/ 50 h 93"/>
                  <a:gd name="T50" fmla="*/ 64 w 162"/>
                  <a:gd name="T51" fmla="*/ 34 h 93"/>
                  <a:gd name="T52" fmla="*/ 38 w 162"/>
                  <a:gd name="T53" fmla="*/ 34 h 93"/>
                  <a:gd name="T54" fmla="*/ 34 w 162"/>
                  <a:gd name="T55" fmla="*/ 30 h 93"/>
                  <a:gd name="T56" fmla="*/ 38 w 162"/>
                  <a:gd name="T57" fmla="*/ 26 h 93"/>
                  <a:gd name="T58" fmla="*/ 64 w 162"/>
                  <a:gd name="T59" fmla="*/ 26 h 93"/>
                  <a:gd name="T60" fmla="*/ 68 w 162"/>
                  <a:gd name="T61" fmla="*/ 30 h 93"/>
                  <a:gd name="T62" fmla="*/ 64 w 162"/>
                  <a:gd name="T63" fmla="*/ 34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62" h="93">
                    <a:moveTo>
                      <a:pt x="139" y="0"/>
                    </a:moveTo>
                    <a:cubicBezTo>
                      <a:pt x="39" y="0"/>
                      <a:pt x="39" y="0"/>
                      <a:pt x="39" y="0"/>
                    </a:cubicBezTo>
                    <a:cubicBezTo>
                      <a:pt x="39" y="0"/>
                      <a:pt x="33" y="0"/>
                      <a:pt x="27" y="0"/>
                    </a:cubicBezTo>
                    <a:cubicBezTo>
                      <a:pt x="7" y="0"/>
                      <a:pt x="3" y="3"/>
                      <a:pt x="1" y="6"/>
                    </a:cubicBezTo>
                    <a:cubicBezTo>
                      <a:pt x="1" y="7"/>
                      <a:pt x="0" y="8"/>
                      <a:pt x="0" y="11"/>
                    </a:cubicBezTo>
                    <a:cubicBezTo>
                      <a:pt x="2" y="16"/>
                      <a:pt x="10" y="22"/>
                      <a:pt x="16" y="25"/>
                    </a:cubicBezTo>
                    <a:cubicBezTo>
                      <a:pt x="16" y="87"/>
                      <a:pt x="16" y="87"/>
                      <a:pt x="16" y="87"/>
                    </a:cubicBezTo>
                    <a:cubicBezTo>
                      <a:pt x="26" y="90"/>
                      <a:pt x="43" y="93"/>
                      <a:pt x="71" y="84"/>
                    </a:cubicBezTo>
                    <a:cubicBezTo>
                      <a:pt x="116" y="69"/>
                      <a:pt x="123" y="53"/>
                      <a:pt x="162" y="53"/>
                    </a:cubicBezTo>
                    <a:cubicBezTo>
                      <a:pt x="162" y="23"/>
                      <a:pt x="162" y="23"/>
                      <a:pt x="162" y="23"/>
                    </a:cubicBezTo>
                    <a:cubicBezTo>
                      <a:pt x="162" y="11"/>
                      <a:pt x="151" y="0"/>
                      <a:pt x="139" y="0"/>
                    </a:cubicBezTo>
                    <a:close/>
                    <a:moveTo>
                      <a:pt x="64" y="80"/>
                    </a:moveTo>
                    <a:cubicBezTo>
                      <a:pt x="38" y="80"/>
                      <a:pt x="38" y="80"/>
                      <a:pt x="38" y="80"/>
                    </a:cubicBezTo>
                    <a:cubicBezTo>
                      <a:pt x="36" y="80"/>
                      <a:pt x="34" y="79"/>
                      <a:pt x="34" y="76"/>
                    </a:cubicBezTo>
                    <a:cubicBezTo>
                      <a:pt x="34" y="74"/>
                      <a:pt x="36" y="72"/>
                      <a:pt x="38" y="72"/>
                    </a:cubicBezTo>
                    <a:cubicBezTo>
                      <a:pt x="64" y="72"/>
                      <a:pt x="64" y="72"/>
                      <a:pt x="64" y="72"/>
                    </a:cubicBezTo>
                    <a:cubicBezTo>
                      <a:pt x="66" y="72"/>
                      <a:pt x="68" y="74"/>
                      <a:pt x="68" y="76"/>
                    </a:cubicBezTo>
                    <a:cubicBezTo>
                      <a:pt x="68" y="79"/>
                      <a:pt x="66" y="80"/>
                      <a:pt x="64" y="80"/>
                    </a:cubicBezTo>
                    <a:close/>
                    <a:moveTo>
                      <a:pt x="34" y="50"/>
                    </a:moveTo>
                    <a:cubicBezTo>
                      <a:pt x="34" y="48"/>
                      <a:pt x="36" y="46"/>
                      <a:pt x="38" y="46"/>
                    </a:cubicBezTo>
                    <a:cubicBezTo>
                      <a:pt x="51" y="46"/>
                      <a:pt x="51" y="46"/>
                      <a:pt x="51" y="46"/>
                    </a:cubicBezTo>
                    <a:cubicBezTo>
                      <a:pt x="53" y="46"/>
                      <a:pt x="55" y="48"/>
                      <a:pt x="55" y="50"/>
                    </a:cubicBezTo>
                    <a:cubicBezTo>
                      <a:pt x="55" y="52"/>
                      <a:pt x="53" y="54"/>
                      <a:pt x="51" y="54"/>
                    </a:cubicBezTo>
                    <a:cubicBezTo>
                      <a:pt x="38" y="54"/>
                      <a:pt x="38" y="54"/>
                      <a:pt x="38" y="54"/>
                    </a:cubicBezTo>
                    <a:cubicBezTo>
                      <a:pt x="36" y="54"/>
                      <a:pt x="34" y="52"/>
                      <a:pt x="34" y="50"/>
                    </a:cubicBezTo>
                    <a:close/>
                    <a:moveTo>
                      <a:pt x="64" y="34"/>
                    </a:moveTo>
                    <a:cubicBezTo>
                      <a:pt x="38" y="34"/>
                      <a:pt x="38" y="34"/>
                      <a:pt x="38" y="34"/>
                    </a:cubicBezTo>
                    <a:cubicBezTo>
                      <a:pt x="36" y="34"/>
                      <a:pt x="34" y="33"/>
                      <a:pt x="34" y="30"/>
                    </a:cubicBezTo>
                    <a:cubicBezTo>
                      <a:pt x="34" y="28"/>
                      <a:pt x="36" y="26"/>
                      <a:pt x="38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6" y="26"/>
                      <a:pt x="68" y="28"/>
                      <a:pt x="68" y="30"/>
                    </a:cubicBezTo>
                    <a:cubicBezTo>
                      <a:pt x="68" y="33"/>
                      <a:pt x="66" y="34"/>
                      <a:pt x="64" y="3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3" name="Oval 90"/>
              <p:cNvSpPr>
                <a:spLocks noChangeArrowheads="1"/>
              </p:cNvSpPr>
              <p:nvPr/>
            </p:nvSpPr>
            <p:spPr bwMode="auto">
              <a:xfrm>
                <a:off x="6251" y="1430"/>
                <a:ext cx="150" cy="174"/>
              </a:xfrm>
              <a:prstGeom prst="ellipse">
                <a:avLst/>
              </a:pr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4" name="Oval 91"/>
              <p:cNvSpPr>
                <a:spLocks noChangeArrowheads="1"/>
              </p:cNvSpPr>
              <p:nvPr/>
            </p:nvSpPr>
            <p:spPr bwMode="auto">
              <a:xfrm>
                <a:off x="6441" y="1430"/>
                <a:ext cx="152" cy="174"/>
              </a:xfrm>
              <a:prstGeom prst="ellipse">
                <a:avLst/>
              </a:pr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5" name="Freeform 92"/>
              <p:cNvSpPr/>
              <p:nvPr/>
            </p:nvSpPr>
            <p:spPr bwMode="auto">
              <a:xfrm>
                <a:off x="6376" y="1449"/>
                <a:ext cx="94" cy="39"/>
              </a:xfrm>
              <a:custGeom>
                <a:avLst/>
                <a:gdLst>
                  <a:gd name="T0" fmla="*/ 46 w 53"/>
                  <a:gd name="T1" fmla="*/ 21 h 22"/>
                  <a:gd name="T2" fmla="*/ 42 w 53"/>
                  <a:gd name="T3" fmla="*/ 20 h 22"/>
                  <a:gd name="T4" fmla="*/ 27 w 53"/>
                  <a:gd name="T5" fmla="*/ 12 h 22"/>
                  <a:gd name="T6" fmla="*/ 11 w 53"/>
                  <a:gd name="T7" fmla="*/ 20 h 22"/>
                  <a:gd name="T8" fmla="*/ 3 w 53"/>
                  <a:gd name="T9" fmla="*/ 20 h 22"/>
                  <a:gd name="T10" fmla="*/ 2 w 53"/>
                  <a:gd name="T11" fmla="*/ 11 h 22"/>
                  <a:gd name="T12" fmla="*/ 26 w 53"/>
                  <a:gd name="T13" fmla="*/ 0 h 22"/>
                  <a:gd name="T14" fmla="*/ 51 w 53"/>
                  <a:gd name="T15" fmla="*/ 11 h 22"/>
                  <a:gd name="T16" fmla="*/ 50 w 53"/>
                  <a:gd name="T17" fmla="*/ 20 h 22"/>
                  <a:gd name="T18" fmla="*/ 46 w 53"/>
                  <a:gd name="T19" fmla="*/ 21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3" h="22">
                    <a:moveTo>
                      <a:pt x="46" y="21"/>
                    </a:moveTo>
                    <a:cubicBezTo>
                      <a:pt x="45" y="21"/>
                      <a:pt x="43" y="21"/>
                      <a:pt x="42" y="20"/>
                    </a:cubicBezTo>
                    <a:cubicBezTo>
                      <a:pt x="37" y="15"/>
                      <a:pt x="32" y="12"/>
                      <a:pt x="27" y="12"/>
                    </a:cubicBezTo>
                    <a:cubicBezTo>
                      <a:pt x="18" y="12"/>
                      <a:pt x="11" y="19"/>
                      <a:pt x="11" y="20"/>
                    </a:cubicBezTo>
                    <a:cubicBezTo>
                      <a:pt x="9" y="22"/>
                      <a:pt x="5" y="22"/>
                      <a:pt x="3" y="20"/>
                    </a:cubicBezTo>
                    <a:cubicBezTo>
                      <a:pt x="0" y="18"/>
                      <a:pt x="0" y="14"/>
                      <a:pt x="2" y="11"/>
                    </a:cubicBezTo>
                    <a:cubicBezTo>
                      <a:pt x="3" y="11"/>
                      <a:pt x="13" y="1"/>
                      <a:pt x="26" y="0"/>
                    </a:cubicBezTo>
                    <a:cubicBezTo>
                      <a:pt x="35" y="0"/>
                      <a:pt x="43" y="4"/>
                      <a:pt x="51" y="11"/>
                    </a:cubicBezTo>
                    <a:cubicBezTo>
                      <a:pt x="53" y="14"/>
                      <a:pt x="53" y="17"/>
                      <a:pt x="50" y="20"/>
                    </a:cubicBezTo>
                    <a:cubicBezTo>
                      <a:pt x="49" y="21"/>
                      <a:pt x="48" y="21"/>
                      <a:pt x="46" y="2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6" name="Freeform 93"/>
              <p:cNvSpPr/>
              <p:nvPr/>
            </p:nvSpPr>
            <p:spPr bwMode="auto">
              <a:xfrm>
                <a:off x="6255" y="1257"/>
                <a:ext cx="134" cy="226"/>
              </a:xfrm>
              <a:custGeom>
                <a:avLst/>
                <a:gdLst>
                  <a:gd name="T0" fmla="*/ 7 w 76"/>
                  <a:gd name="T1" fmla="*/ 128 h 128"/>
                  <a:gd name="T2" fmla="*/ 5 w 76"/>
                  <a:gd name="T3" fmla="*/ 128 h 128"/>
                  <a:gd name="T4" fmla="*/ 1 w 76"/>
                  <a:gd name="T5" fmla="*/ 120 h 128"/>
                  <a:gd name="T6" fmla="*/ 38 w 76"/>
                  <a:gd name="T7" fmla="*/ 12 h 128"/>
                  <a:gd name="T8" fmla="*/ 53 w 76"/>
                  <a:gd name="T9" fmla="*/ 1 h 128"/>
                  <a:gd name="T10" fmla="*/ 74 w 76"/>
                  <a:gd name="T11" fmla="*/ 11 h 128"/>
                  <a:gd name="T12" fmla="*/ 73 w 76"/>
                  <a:gd name="T13" fmla="*/ 19 h 128"/>
                  <a:gd name="T14" fmla="*/ 65 w 76"/>
                  <a:gd name="T15" fmla="*/ 19 h 128"/>
                  <a:gd name="T16" fmla="*/ 55 w 76"/>
                  <a:gd name="T17" fmla="*/ 13 h 128"/>
                  <a:gd name="T18" fmla="*/ 48 w 76"/>
                  <a:gd name="T19" fmla="*/ 17 h 128"/>
                  <a:gd name="T20" fmla="*/ 13 w 76"/>
                  <a:gd name="T21" fmla="*/ 124 h 128"/>
                  <a:gd name="T22" fmla="*/ 7 w 76"/>
                  <a:gd name="T23" fmla="*/ 128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6" h="128">
                    <a:moveTo>
                      <a:pt x="7" y="128"/>
                    </a:moveTo>
                    <a:cubicBezTo>
                      <a:pt x="6" y="128"/>
                      <a:pt x="6" y="128"/>
                      <a:pt x="5" y="128"/>
                    </a:cubicBezTo>
                    <a:cubicBezTo>
                      <a:pt x="2" y="126"/>
                      <a:pt x="0" y="123"/>
                      <a:pt x="1" y="120"/>
                    </a:cubicBezTo>
                    <a:cubicBezTo>
                      <a:pt x="38" y="12"/>
                      <a:pt x="38" y="12"/>
                      <a:pt x="38" y="12"/>
                    </a:cubicBezTo>
                    <a:cubicBezTo>
                      <a:pt x="38" y="11"/>
                      <a:pt x="44" y="2"/>
                      <a:pt x="53" y="1"/>
                    </a:cubicBezTo>
                    <a:cubicBezTo>
                      <a:pt x="60" y="0"/>
                      <a:pt x="67" y="3"/>
                      <a:pt x="74" y="11"/>
                    </a:cubicBezTo>
                    <a:cubicBezTo>
                      <a:pt x="76" y="13"/>
                      <a:pt x="76" y="17"/>
                      <a:pt x="73" y="19"/>
                    </a:cubicBezTo>
                    <a:cubicBezTo>
                      <a:pt x="71" y="21"/>
                      <a:pt x="67" y="21"/>
                      <a:pt x="65" y="19"/>
                    </a:cubicBezTo>
                    <a:cubicBezTo>
                      <a:pt x="62" y="16"/>
                      <a:pt x="58" y="12"/>
                      <a:pt x="55" y="13"/>
                    </a:cubicBezTo>
                    <a:cubicBezTo>
                      <a:pt x="52" y="13"/>
                      <a:pt x="49" y="16"/>
                      <a:pt x="48" y="17"/>
                    </a:cubicBezTo>
                    <a:cubicBezTo>
                      <a:pt x="13" y="124"/>
                      <a:pt x="13" y="124"/>
                      <a:pt x="13" y="124"/>
                    </a:cubicBezTo>
                    <a:cubicBezTo>
                      <a:pt x="12" y="126"/>
                      <a:pt x="9" y="128"/>
                      <a:pt x="7" y="128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7" name="Freeform 94"/>
              <p:cNvSpPr/>
              <p:nvPr/>
            </p:nvSpPr>
            <p:spPr bwMode="auto">
              <a:xfrm>
                <a:off x="6454" y="1257"/>
                <a:ext cx="132" cy="226"/>
              </a:xfrm>
              <a:custGeom>
                <a:avLst/>
                <a:gdLst>
                  <a:gd name="T0" fmla="*/ 68 w 75"/>
                  <a:gd name="T1" fmla="*/ 128 h 128"/>
                  <a:gd name="T2" fmla="*/ 63 w 75"/>
                  <a:gd name="T3" fmla="*/ 124 h 128"/>
                  <a:gd name="T4" fmla="*/ 27 w 75"/>
                  <a:gd name="T5" fmla="*/ 17 h 128"/>
                  <a:gd name="T6" fmla="*/ 21 w 75"/>
                  <a:gd name="T7" fmla="*/ 13 h 128"/>
                  <a:gd name="T8" fmla="*/ 11 w 75"/>
                  <a:gd name="T9" fmla="*/ 19 h 128"/>
                  <a:gd name="T10" fmla="*/ 2 w 75"/>
                  <a:gd name="T11" fmla="*/ 19 h 128"/>
                  <a:gd name="T12" fmla="*/ 2 w 75"/>
                  <a:gd name="T13" fmla="*/ 11 h 128"/>
                  <a:gd name="T14" fmla="*/ 22 w 75"/>
                  <a:gd name="T15" fmla="*/ 1 h 128"/>
                  <a:gd name="T16" fmla="*/ 38 w 75"/>
                  <a:gd name="T17" fmla="*/ 12 h 128"/>
                  <a:gd name="T18" fmla="*/ 38 w 75"/>
                  <a:gd name="T19" fmla="*/ 13 h 128"/>
                  <a:gd name="T20" fmla="*/ 74 w 75"/>
                  <a:gd name="T21" fmla="*/ 120 h 128"/>
                  <a:gd name="T22" fmla="*/ 70 w 75"/>
                  <a:gd name="T23" fmla="*/ 128 h 128"/>
                  <a:gd name="T24" fmla="*/ 68 w 75"/>
                  <a:gd name="T25" fmla="*/ 128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75" h="128">
                    <a:moveTo>
                      <a:pt x="68" y="128"/>
                    </a:moveTo>
                    <a:cubicBezTo>
                      <a:pt x="66" y="128"/>
                      <a:pt x="64" y="126"/>
                      <a:pt x="63" y="124"/>
                    </a:cubicBezTo>
                    <a:cubicBezTo>
                      <a:pt x="27" y="17"/>
                      <a:pt x="27" y="17"/>
                      <a:pt x="27" y="17"/>
                    </a:cubicBezTo>
                    <a:cubicBezTo>
                      <a:pt x="26" y="16"/>
                      <a:pt x="24" y="13"/>
                      <a:pt x="21" y="13"/>
                    </a:cubicBezTo>
                    <a:cubicBezTo>
                      <a:pt x="17" y="12"/>
                      <a:pt x="13" y="16"/>
                      <a:pt x="11" y="19"/>
                    </a:cubicBezTo>
                    <a:cubicBezTo>
                      <a:pt x="8" y="21"/>
                      <a:pt x="5" y="21"/>
                      <a:pt x="2" y="19"/>
                    </a:cubicBezTo>
                    <a:cubicBezTo>
                      <a:pt x="0" y="17"/>
                      <a:pt x="0" y="13"/>
                      <a:pt x="2" y="11"/>
                    </a:cubicBezTo>
                    <a:cubicBezTo>
                      <a:pt x="8" y="3"/>
                      <a:pt x="15" y="0"/>
                      <a:pt x="22" y="1"/>
                    </a:cubicBezTo>
                    <a:cubicBezTo>
                      <a:pt x="32" y="2"/>
                      <a:pt x="37" y="11"/>
                      <a:pt x="38" y="12"/>
                    </a:cubicBezTo>
                    <a:cubicBezTo>
                      <a:pt x="38" y="13"/>
                      <a:pt x="38" y="13"/>
                      <a:pt x="38" y="13"/>
                    </a:cubicBezTo>
                    <a:cubicBezTo>
                      <a:pt x="74" y="120"/>
                      <a:pt x="74" y="120"/>
                      <a:pt x="74" y="120"/>
                    </a:cubicBezTo>
                    <a:cubicBezTo>
                      <a:pt x="75" y="123"/>
                      <a:pt x="73" y="126"/>
                      <a:pt x="70" y="128"/>
                    </a:cubicBezTo>
                    <a:cubicBezTo>
                      <a:pt x="70" y="128"/>
                      <a:pt x="69" y="128"/>
                      <a:pt x="68" y="128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8" name="Freeform 95"/>
              <p:cNvSpPr/>
              <p:nvPr/>
            </p:nvSpPr>
            <p:spPr bwMode="auto">
              <a:xfrm>
                <a:off x="6982" y="1286"/>
                <a:ext cx="355" cy="294"/>
              </a:xfrm>
              <a:custGeom>
                <a:avLst/>
                <a:gdLst>
                  <a:gd name="T0" fmla="*/ 49 w 202"/>
                  <a:gd name="T1" fmla="*/ 167 h 167"/>
                  <a:gd name="T2" fmla="*/ 49 w 202"/>
                  <a:gd name="T3" fmla="*/ 167 h 167"/>
                  <a:gd name="T4" fmla="*/ 42 w 202"/>
                  <a:gd name="T5" fmla="*/ 161 h 167"/>
                  <a:gd name="T6" fmla="*/ 18 w 202"/>
                  <a:gd name="T7" fmla="*/ 80 h 167"/>
                  <a:gd name="T8" fmla="*/ 8 w 202"/>
                  <a:gd name="T9" fmla="*/ 80 h 167"/>
                  <a:gd name="T10" fmla="*/ 0 w 202"/>
                  <a:gd name="T11" fmla="*/ 72 h 167"/>
                  <a:gd name="T12" fmla="*/ 8 w 202"/>
                  <a:gd name="T13" fmla="*/ 64 h 167"/>
                  <a:gd name="T14" fmla="*/ 24 w 202"/>
                  <a:gd name="T15" fmla="*/ 64 h 167"/>
                  <a:gd name="T16" fmla="*/ 32 w 202"/>
                  <a:gd name="T17" fmla="*/ 70 h 167"/>
                  <a:gd name="T18" fmla="*/ 50 w 202"/>
                  <a:gd name="T19" fmla="*/ 133 h 167"/>
                  <a:gd name="T20" fmla="*/ 94 w 202"/>
                  <a:gd name="T21" fmla="*/ 6 h 167"/>
                  <a:gd name="T22" fmla="*/ 102 w 202"/>
                  <a:gd name="T23" fmla="*/ 0 h 167"/>
                  <a:gd name="T24" fmla="*/ 194 w 202"/>
                  <a:gd name="T25" fmla="*/ 0 h 167"/>
                  <a:gd name="T26" fmla="*/ 202 w 202"/>
                  <a:gd name="T27" fmla="*/ 8 h 167"/>
                  <a:gd name="T28" fmla="*/ 194 w 202"/>
                  <a:gd name="T29" fmla="*/ 16 h 167"/>
                  <a:gd name="T30" fmla="*/ 107 w 202"/>
                  <a:gd name="T31" fmla="*/ 16 h 167"/>
                  <a:gd name="T32" fmla="*/ 57 w 202"/>
                  <a:gd name="T33" fmla="*/ 162 h 167"/>
                  <a:gd name="T34" fmla="*/ 49 w 202"/>
                  <a:gd name="T35" fmla="*/ 167 h 1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02" h="167">
                    <a:moveTo>
                      <a:pt x="49" y="167"/>
                    </a:moveTo>
                    <a:cubicBezTo>
                      <a:pt x="49" y="167"/>
                      <a:pt x="49" y="167"/>
                      <a:pt x="49" y="167"/>
                    </a:cubicBezTo>
                    <a:cubicBezTo>
                      <a:pt x="46" y="167"/>
                      <a:pt x="43" y="165"/>
                      <a:pt x="42" y="161"/>
                    </a:cubicBezTo>
                    <a:cubicBezTo>
                      <a:pt x="18" y="80"/>
                      <a:pt x="18" y="80"/>
                      <a:pt x="18" y="80"/>
                    </a:cubicBezTo>
                    <a:cubicBezTo>
                      <a:pt x="8" y="80"/>
                      <a:pt x="8" y="80"/>
                      <a:pt x="8" y="80"/>
                    </a:cubicBezTo>
                    <a:cubicBezTo>
                      <a:pt x="4" y="80"/>
                      <a:pt x="0" y="76"/>
                      <a:pt x="0" y="72"/>
                    </a:cubicBezTo>
                    <a:cubicBezTo>
                      <a:pt x="0" y="67"/>
                      <a:pt x="4" y="64"/>
                      <a:pt x="8" y="64"/>
                    </a:cubicBezTo>
                    <a:cubicBezTo>
                      <a:pt x="24" y="64"/>
                      <a:pt x="24" y="64"/>
                      <a:pt x="24" y="64"/>
                    </a:cubicBezTo>
                    <a:cubicBezTo>
                      <a:pt x="27" y="64"/>
                      <a:pt x="31" y="66"/>
                      <a:pt x="32" y="70"/>
                    </a:cubicBezTo>
                    <a:cubicBezTo>
                      <a:pt x="50" y="133"/>
                      <a:pt x="50" y="133"/>
                      <a:pt x="50" y="133"/>
                    </a:cubicBezTo>
                    <a:cubicBezTo>
                      <a:pt x="94" y="6"/>
                      <a:pt x="94" y="6"/>
                      <a:pt x="94" y="6"/>
                    </a:cubicBezTo>
                    <a:cubicBezTo>
                      <a:pt x="95" y="3"/>
                      <a:pt x="98" y="0"/>
                      <a:pt x="102" y="0"/>
                    </a:cubicBezTo>
                    <a:cubicBezTo>
                      <a:pt x="194" y="0"/>
                      <a:pt x="194" y="0"/>
                      <a:pt x="194" y="0"/>
                    </a:cubicBezTo>
                    <a:cubicBezTo>
                      <a:pt x="198" y="0"/>
                      <a:pt x="202" y="4"/>
                      <a:pt x="202" y="8"/>
                    </a:cubicBezTo>
                    <a:cubicBezTo>
                      <a:pt x="202" y="13"/>
                      <a:pt x="198" y="16"/>
                      <a:pt x="194" y="16"/>
                    </a:cubicBezTo>
                    <a:cubicBezTo>
                      <a:pt x="107" y="16"/>
                      <a:pt x="107" y="16"/>
                      <a:pt x="107" y="16"/>
                    </a:cubicBezTo>
                    <a:cubicBezTo>
                      <a:pt x="57" y="162"/>
                      <a:pt x="57" y="162"/>
                      <a:pt x="57" y="162"/>
                    </a:cubicBezTo>
                    <a:cubicBezTo>
                      <a:pt x="56" y="165"/>
                      <a:pt x="53" y="167"/>
                      <a:pt x="49" y="167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9" name="Freeform 96"/>
              <p:cNvSpPr/>
              <p:nvPr/>
            </p:nvSpPr>
            <p:spPr bwMode="auto">
              <a:xfrm>
                <a:off x="7159" y="1335"/>
                <a:ext cx="145" cy="209"/>
              </a:xfrm>
              <a:custGeom>
                <a:avLst/>
                <a:gdLst>
                  <a:gd name="T0" fmla="*/ 74 w 82"/>
                  <a:gd name="T1" fmla="*/ 119 h 119"/>
                  <a:gd name="T2" fmla="*/ 9 w 82"/>
                  <a:gd name="T3" fmla="*/ 119 h 119"/>
                  <a:gd name="T4" fmla="*/ 1 w 82"/>
                  <a:gd name="T5" fmla="*/ 113 h 119"/>
                  <a:gd name="T6" fmla="*/ 4 w 82"/>
                  <a:gd name="T7" fmla="*/ 104 h 119"/>
                  <a:gd name="T8" fmla="*/ 58 w 82"/>
                  <a:gd name="T9" fmla="*/ 42 h 119"/>
                  <a:gd name="T10" fmla="*/ 52 w 82"/>
                  <a:gd name="T11" fmla="*/ 27 h 119"/>
                  <a:gd name="T12" fmla="*/ 15 w 82"/>
                  <a:gd name="T13" fmla="*/ 26 h 119"/>
                  <a:gd name="T14" fmla="*/ 5 w 82"/>
                  <a:gd name="T15" fmla="*/ 21 h 119"/>
                  <a:gd name="T16" fmla="*/ 10 w 82"/>
                  <a:gd name="T17" fmla="*/ 11 h 119"/>
                  <a:gd name="T18" fmla="*/ 62 w 82"/>
                  <a:gd name="T19" fmla="*/ 14 h 119"/>
                  <a:gd name="T20" fmla="*/ 74 w 82"/>
                  <a:gd name="T21" fmla="*/ 42 h 119"/>
                  <a:gd name="T22" fmla="*/ 34 w 82"/>
                  <a:gd name="T23" fmla="*/ 103 h 119"/>
                  <a:gd name="T24" fmla="*/ 74 w 82"/>
                  <a:gd name="T25" fmla="*/ 103 h 119"/>
                  <a:gd name="T26" fmla="*/ 82 w 82"/>
                  <a:gd name="T27" fmla="*/ 111 h 119"/>
                  <a:gd name="T28" fmla="*/ 74 w 82"/>
                  <a:gd name="T29" fmla="*/ 119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82" h="119">
                    <a:moveTo>
                      <a:pt x="74" y="119"/>
                    </a:moveTo>
                    <a:cubicBezTo>
                      <a:pt x="9" y="119"/>
                      <a:pt x="9" y="119"/>
                      <a:pt x="9" y="119"/>
                    </a:cubicBezTo>
                    <a:cubicBezTo>
                      <a:pt x="5" y="119"/>
                      <a:pt x="2" y="116"/>
                      <a:pt x="1" y="113"/>
                    </a:cubicBezTo>
                    <a:cubicBezTo>
                      <a:pt x="0" y="110"/>
                      <a:pt x="1" y="106"/>
                      <a:pt x="4" y="104"/>
                    </a:cubicBezTo>
                    <a:cubicBezTo>
                      <a:pt x="43" y="78"/>
                      <a:pt x="58" y="60"/>
                      <a:pt x="58" y="42"/>
                    </a:cubicBezTo>
                    <a:cubicBezTo>
                      <a:pt x="58" y="34"/>
                      <a:pt x="56" y="30"/>
                      <a:pt x="52" y="27"/>
                    </a:cubicBezTo>
                    <a:cubicBezTo>
                      <a:pt x="43" y="19"/>
                      <a:pt x="22" y="24"/>
                      <a:pt x="15" y="26"/>
                    </a:cubicBezTo>
                    <a:cubicBezTo>
                      <a:pt x="11" y="27"/>
                      <a:pt x="6" y="25"/>
                      <a:pt x="5" y="21"/>
                    </a:cubicBezTo>
                    <a:cubicBezTo>
                      <a:pt x="3" y="16"/>
                      <a:pt x="6" y="12"/>
                      <a:pt x="10" y="11"/>
                    </a:cubicBezTo>
                    <a:cubicBezTo>
                      <a:pt x="13" y="10"/>
                      <a:pt x="44" y="0"/>
                      <a:pt x="62" y="14"/>
                    </a:cubicBezTo>
                    <a:cubicBezTo>
                      <a:pt x="68" y="18"/>
                      <a:pt x="74" y="26"/>
                      <a:pt x="74" y="42"/>
                    </a:cubicBezTo>
                    <a:cubicBezTo>
                      <a:pt x="74" y="64"/>
                      <a:pt x="59" y="83"/>
                      <a:pt x="34" y="103"/>
                    </a:cubicBezTo>
                    <a:cubicBezTo>
                      <a:pt x="74" y="103"/>
                      <a:pt x="74" y="103"/>
                      <a:pt x="74" y="103"/>
                    </a:cubicBezTo>
                    <a:cubicBezTo>
                      <a:pt x="78" y="103"/>
                      <a:pt x="82" y="106"/>
                      <a:pt x="82" y="111"/>
                    </a:cubicBezTo>
                    <a:cubicBezTo>
                      <a:pt x="82" y="115"/>
                      <a:pt x="78" y="119"/>
                      <a:pt x="74" y="119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0" name="Freeform 97"/>
              <p:cNvSpPr/>
              <p:nvPr/>
            </p:nvSpPr>
            <p:spPr bwMode="auto">
              <a:xfrm>
                <a:off x="1156" y="2004"/>
                <a:ext cx="14" cy="65"/>
              </a:xfrm>
              <a:custGeom>
                <a:avLst/>
                <a:gdLst>
                  <a:gd name="T0" fmla="*/ 4 w 8"/>
                  <a:gd name="T1" fmla="*/ 37 h 37"/>
                  <a:gd name="T2" fmla="*/ 0 w 8"/>
                  <a:gd name="T3" fmla="*/ 33 h 37"/>
                  <a:gd name="T4" fmla="*/ 0 w 8"/>
                  <a:gd name="T5" fmla="*/ 4 h 37"/>
                  <a:gd name="T6" fmla="*/ 4 w 8"/>
                  <a:gd name="T7" fmla="*/ 0 h 37"/>
                  <a:gd name="T8" fmla="*/ 8 w 8"/>
                  <a:gd name="T9" fmla="*/ 4 h 37"/>
                  <a:gd name="T10" fmla="*/ 8 w 8"/>
                  <a:gd name="T11" fmla="*/ 33 h 37"/>
                  <a:gd name="T12" fmla="*/ 4 w 8"/>
                  <a:gd name="T13" fmla="*/ 37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37">
                    <a:moveTo>
                      <a:pt x="4" y="37"/>
                    </a:moveTo>
                    <a:cubicBezTo>
                      <a:pt x="2" y="37"/>
                      <a:pt x="0" y="35"/>
                      <a:pt x="0" y="33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7" y="0"/>
                      <a:pt x="8" y="2"/>
                      <a:pt x="8" y="4"/>
                    </a:cubicBezTo>
                    <a:cubicBezTo>
                      <a:pt x="8" y="33"/>
                      <a:pt x="8" y="33"/>
                      <a:pt x="8" y="33"/>
                    </a:cubicBezTo>
                    <a:cubicBezTo>
                      <a:pt x="8" y="35"/>
                      <a:pt x="7" y="37"/>
                      <a:pt x="4" y="37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1" name="Freeform 98"/>
              <p:cNvSpPr/>
              <p:nvPr/>
            </p:nvSpPr>
            <p:spPr bwMode="auto">
              <a:xfrm>
                <a:off x="1216" y="2004"/>
                <a:ext cx="14" cy="65"/>
              </a:xfrm>
              <a:custGeom>
                <a:avLst/>
                <a:gdLst>
                  <a:gd name="T0" fmla="*/ 4 w 8"/>
                  <a:gd name="T1" fmla="*/ 37 h 37"/>
                  <a:gd name="T2" fmla="*/ 0 w 8"/>
                  <a:gd name="T3" fmla="*/ 33 h 37"/>
                  <a:gd name="T4" fmla="*/ 0 w 8"/>
                  <a:gd name="T5" fmla="*/ 4 h 37"/>
                  <a:gd name="T6" fmla="*/ 4 w 8"/>
                  <a:gd name="T7" fmla="*/ 0 h 37"/>
                  <a:gd name="T8" fmla="*/ 8 w 8"/>
                  <a:gd name="T9" fmla="*/ 4 h 37"/>
                  <a:gd name="T10" fmla="*/ 8 w 8"/>
                  <a:gd name="T11" fmla="*/ 33 h 37"/>
                  <a:gd name="T12" fmla="*/ 4 w 8"/>
                  <a:gd name="T13" fmla="*/ 37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37">
                    <a:moveTo>
                      <a:pt x="4" y="37"/>
                    </a:moveTo>
                    <a:cubicBezTo>
                      <a:pt x="2" y="37"/>
                      <a:pt x="0" y="35"/>
                      <a:pt x="0" y="33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7" y="0"/>
                      <a:pt x="8" y="2"/>
                      <a:pt x="8" y="4"/>
                    </a:cubicBezTo>
                    <a:cubicBezTo>
                      <a:pt x="8" y="33"/>
                      <a:pt x="8" y="33"/>
                      <a:pt x="8" y="33"/>
                    </a:cubicBezTo>
                    <a:cubicBezTo>
                      <a:pt x="8" y="35"/>
                      <a:pt x="7" y="37"/>
                      <a:pt x="4" y="37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2" name="Freeform 99"/>
              <p:cNvSpPr/>
              <p:nvPr/>
            </p:nvSpPr>
            <p:spPr bwMode="auto">
              <a:xfrm>
                <a:off x="1277" y="2004"/>
                <a:ext cx="14" cy="65"/>
              </a:xfrm>
              <a:custGeom>
                <a:avLst/>
                <a:gdLst>
                  <a:gd name="T0" fmla="*/ 4 w 8"/>
                  <a:gd name="T1" fmla="*/ 37 h 37"/>
                  <a:gd name="T2" fmla="*/ 0 w 8"/>
                  <a:gd name="T3" fmla="*/ 33 h 37"/>
                  <a:gd name="T4" fmla="*/ 0 w 8"/>
                  <a:gd name="T5" fmla="*/ 4 h 37"/>
                  <a:gd name="T6" fmla="*/ 4 w 8"/>
                  <a:gd name="T7" fmla="*/ 0 h 37"/>
                  <a:gd name="T8" fmla="*/ 8 w 8"/>
                  <a:gd name="T9" fmla="*/ 4 h 37"/>
                  <a:gd name="T10" fmla="*/ 8 w 8"/>
                  <a:gd name="T11" fmla="*/ 33 h 37"/>
                  <a:gd name="T12" fmla="*/ 4 w 8"/>
                  <a:gd name="T13" fmla="*/ 37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37">
                    <a:moveTo>
                      <a:pt x="4" y="37"/>
                    </a:moveTo>
                    <a:cubicBezTo>
                      <a:pt x="1" y="37"/>
                      <a:pt x="0" y="35"/>
                      <a:pt x="0" y="33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4" y="0"/>
                    </a:cubicBezTo>
                    <a:cubicBezTo>
                      <a:pt x="6" y="0"/>
                      <a:pt x="8" y="2"/>
                      <a:pt x="8" y="4"/>
                    </a:cubicBezTo>
                    <a:cubicBezTo>
                      <a:pt x="8" y="33"/>
                      <a:pt x="8" y="33"/>
                      <a:pt x="8" y="33"/>
                    </a:cubicBezTo>
                    <a:cubicBezTo>
                      <a:pt x="8" y="35"/>
                      <a:pt x="6" y="37"/>
                      <a:pt x="4" y="37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3" name="Freeform 100"/>
              <p:cNvSpPr/>
              <p:nvPr/>
            </p:nvSpPr>
            <p:spPr bwMode="auto">
              <a:xfrm>
                <a:off x="1337" y="2004"/>
                <a:ext cx="14" cy="65"/>
              </a:xfrm>
              <a:custGeom>
                <a:avLst/>
                <a:gdLst>
                  <a:gd name="T0" fmla="*/ 4 w 8"/>
                  <a:gd name="T1" fmla="*/ 37 h 37"/>
                  <a:gd name="T2" fmla="*/ 0 w 8"/>
                  <a:gd name="T3" fmla="*/ 33 h 37"/>
                  <a:gd name="T4" fmla="*/ 0 w 8"/>
                  <a:gd name="T5" fmla="*/ 4 h 37"/>
                  <a:gd name="T6" fmla="*/ 4 w 8"/>
                  <a:gd name="T7" fmla="*/ 0 h 37"/>
                  <a:gd name="T8" fmla="*/ 8 w 8"/>
                  <a:gd name="T9" fmla="*/ 4 h 37"/>
                  <a:gd name="T10" fmla="*/ 8 w 8"/>
                  <a:gd name="T11" fmla="*/ 33 h 37"/>
                  <a:gd name="T12" fmla="*/ 4 w 8"/>
                  <a:gd name="T13" fmla="*/ 37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37">
                    <a:moveTo>
                      <a:pt x="4" y="37"/>
                    </a:moveTo>
                    <a:cubicBezTo>
                      <a:pt x="1" y="37"/>
                      <a:pt x="0" y="35"/>
                      <a:pt x="0" y="33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4" y="0"/>
                    </a:cubicBezTo>
                    <a:cubicBezTo>
                      <a:pt x="6" y="0"/>
                      <a:pt x="8" y="2"/>
                      <a:pt x="8" y="4"/>
                    </a:cubicBezTo>
                    <a:cubicBezTo>
                      <a:pt x="8" y="33"/>
                      <a:pt x="8" y="33"/>
                      <a:pt x="8" y="33"/>
                    </a:cubicBezTo>
                    <a:cubicBezTo>
                      <a:pt x="8" y="35"/>
                      <a:pt x="6" y="37"/>
                      <a:pt x="4" y="37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4" name="Freeform 101"/>
              <p:cNvSpPr>
                <a:spLocks noEditPoints="1"/>
              </p:cNvSpPr>
              <p:nvPr/>
            </p:nvSpPr>
            <p:spPr bwMode="auto">
              <a:xfrm>
                <a:off x="1084" y="2031"/>
                <a:ext cx="341" cy="315"/>
              </a:xfrm>
              <a:custGeom>
                <a:avLst/>
                <a:gdLst>
                  <a:gd name="T0" fmla="*/ 190 w 194"/>
                  <a:gd name="T1" fmla="*/ 0 h 179"/>
                  <a:gd name="T2" fmla="*/ 4 w 194"/>
                  <a:gd name="T3" fmla="*/ 0 h 179"/>
                  <a:gd name="T4" fmla="*/ 0 w 194"/>
                  <a:gd name="T5" fmla="*/ 4 h 179"/>
                  <a:gd name="T6" fmla="*/ 0 w 194"/>
                  <a:gd name="T7" fmla="*/ 175 h 179"/>
                  <a:gd name="T8" fmla="*/ 4 w 194"/>
                  <a:gd name="T9" fmla="*/ 179 h 179"/>
                  <a:gd name="T10" fmla="*/ 190 w 194"/>
                  <a:gd name="T11" fmla="*/ 179 h 179"/>
                  <a:gd name="T12" fmla="*/ 194 w 194"/>
                  <a:gd name="T13" fmla="*/ 175 h 179"/>
                  <a:gd name="T14" fmla="*/ 194 w 194"/>
                  <a:gd name="T15" fmla="*/ 4 h 179"/>
                  <a:gd name="T16" fmla="*/ 190 w 194"/>
                  <a:gd name="T17" fmla="*/ 0 h 179"/>
                  <a:gd name="T18" fmla="*/ 151 w 194"/>
                  <a:gd name="T19" fmla="*/ 151 h 179"/>
                  <a:gd name="T20" fmla="*/ 42 w 194"/>
                  <a:gd name="T21" fmla="*/ 151 h 179"/>
                  <a:gd name="T22" fmla="*/ 36 w 194"/>
                  <a:gd name="T23" fmla="*/ 145 h 179"/>
                  <a:gd name="T24" fmla="*/ 42 w 194"/>
                  <a:gd name="T25" fmla="*/ 139 h 179"/>
                  <a:gd name="T26" fmla="*/ 151 w 194"/>
                  <a:gd name="T27" fmla="*/ 139 h 179"/>
                  <a:gd name="T28" fmla="*/ 157 w 194"/>
                  <a:gd name="T29" fmla="*/ 145 h 179"/>
                  <a:gd name="T30" fmla="*/ 151 w 194"/>
                  <a:gd name="T31" fmla="*/ 151 h 179"/>
                  <a:gd name="T32" fmla="*/ 151 w 194"/>
                  <a:gd name="T33" fmla="*/ 122 h 179"/>
                  <a:gd name="T34" fmla="*/ 42 w 194"/>
                  <a:gd name="T35" fmla="*/ 122 h 179"/>
                  <a:gd name="T36" fmla="*/ 36 w 194"/>
                  <a:gd name="T37" fmla="*/ 116 h 179"/>
                  <a:gd name="T38" fmla="*/ 42 w 194"/>
                  <a:gd name="T39" fmla="*/ 110 h 179"/>
                  <a:gd name="T40" fmla="*/ 151 w 194"/>
                  <a:gd name="T41" fmla="*/ 110 h 179"/>
                  <a:gd name="T42" fmla="*/ 157 w 194"/>
                  <a:gd name="T43" fmla="*/ 116 h 179"/>
                  <a:gd name="T44" fmla="*/ 151 w 194"/>
                  <a:gd name="T45" fmla="*/ 122 h 179"/>
                  <a:gd name="T46" fmla="*/ 151 w 194"/>
                  <a:gd name="T47" fmla="*/ 93 h 179"/>
                  <a:gd name="T48" fmla="*/ 42 w 194"/>
                  <a:gd name="T49" fmla="*/ 93 h 179"/>
                  <a:gd name="T50" fmla="*/ 36 w 194"/>
                  <a:gd name="T51" fmla="*/ 87 h 179"/>
                  <a:gd name="T52" fmla="*/ 42 w 194"/>
                  <a:gd name="T53" fmla="*/ 81 h 179"/>
                  <a:gd name="T54" fmla="*/ 151 w 194"/>
                  <a:gd name="T55" fmla="*/ 81 h 179"/>
                  <a:gd name="T56" fmla="*/ 157 w 194"/>
                  <a:gd name="T57" fmla="*/ 87 h 179"/>
                  <a:gd name="T58" fmla="*/ 151 w 194"/>
                  <a:gd name="T59" fmla="*/ 93 h 179"/>
                  <a:gd name="T60" fmla="*/ 151 w 194"/>
                  <a:gd name="T61" fmla="*/ 65 h 179"/>
                  <a:gd name="T62" fmla="*/ 42 w 194"/>
                  <a:gd name="T63" fmla="*/ 65 h 179"/>
                  <a:gd name="T64" fmla="*/ 36 w 194"/>
                  <a:gd name="T65" fmla="*/ 59 h 179"/>
                  <a:gd name="T66" fmla="*/ 42 w 194"/>
                  <a:gd name="T67" fmla="*/ 53 h 179"/>
                  <a:gd name="T68" fmla="*/ 151 w 194"/>
                  <a:gd name="T69" fmla="*/ 53 h 179"/>
                  <a:gd name="T70" fmla="*/ 157 w 194"/>
                  <a:gd name="T71" fmla="*/ 59 h 179"/>
                  <a:gd name="T72" fmla="*/ 151 w 194"/>
                  <a:gd name="T73" fmla="*/ 65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94" h="179">
                    <a:moveTo>
                      <a:pt x="190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1" y="0"/>
                      <a:pt x="0" y="1"/>
                      <a:pt x="0" y="4"/>
                    </a:cubicBezTo>
                    <a:cubicBezTo>
                      <a:pt x="0" y="175"/>
                      <a:pt x="0" y="175"/>
                      <a:pt x="0" y="175"/>
                    </a:cubicBezTo>
                    <a:cubicBezTo>
                      <a:pt x="0" y="177"/>
                      <a:pt x="1" y="179"/>
                      <a:pt x="4" y="179"/>
                    </a:cubicBezTo>
                    <a:cubicBezTo>
                      <a:pt x="190" y="179"/>
                      <a:pt x="190" y="179"/>
                      <a:pt x="190" y="179"/>
                    </a:cubicBezTo>
                    <a:cubicBezTo>
                      <a:pt x="192" y="179"/>
                      <a:pt x="194" y="177"/>
                      <a:pt x="194" y="175"/>
                    </a:cubicBezTo>
                    <a:cubicBezTo>
                      <a:pt x="194" y="4"/>
                      <a:pt x="194" y="4"/>
                      <a:pt x="194" y="4"/>
                    </a:cubicBezTo>
                    <a:cubicBezTo>
                      <a:pt x="194" y="1"/>
                      <a:pt x="192" y="0"/>
                      <a:pt x="190" y="0"/>
                    </a:cubicBezTo>
                    <a:close/>
                    <a:moveTo>
                      <a:pt x="151" y="151"/>
                    </a:moveTo>
                    <a:cubicBezTo>
                      <a:pt x="42" y="151"/>
                      <a:pt x="42" y="151"/>
                      <a:pt x="42" y="151"/>
                    </a:cubicBezTo>
                    <a:cubicBezTo>
                      <a:pt x="39" y="151"/>
                      <a:pt x="36" y="149"/>
                      <a:pt x="36" y="145"/>
                    </a:cubicBezTo>
                    <a:cubicBezTo>
                      <a:pt x="36" y="142"/>
                      <a:pt x="39" y="139"/>
                      <a:pt x="42" y="139"/>
                    </a:cubicBezTo>
                    <a:cubicBezTo>
                      <a:pt x="151" y="139"/>
                      <a:pt x="151" y="139"/>
                      <a:pt x="151" y="139"/>
                    </a:cubicBezTo>
                    <a:cubicBezTo>
                      <a:pt x="154" y="139"/>
                      <a:pt x="157" y="142"/>
                      <a:pt x="157" y="145"/>
                    </a:cubicBezTo>
                    <a:cubicBezTo>
                      <a:pt x="157" y="149"/>
                      <a:pt x="154" y="151"/>
                      <a:pt x="151" y="151"/>
                    </a:cubicBezTo>
                    <a:close/>
                    <a:moveTo>
                      <a:pt x="151" y="122"/>
                    </a:moveTo>
                    <a:cubicBezTo>
                      <a:pt x="42" y="122"/>
                      <a:pt x="42" y="122"/>
                      <a:pt x="42" y="122"/>
                    </a:cubicBezTo>
                    <a:cubicBezTo>
                      <a:pt x="39" y="122"/>
                      <a:pt x="36" y="120"/>
                      <a:pt x="36" y="116"/>
                    </a:cubicBezTo>
                    <a:cubicBezTo>
                      <a:pt x="36" y="113"/>
                      <a:pt x="39" y="110"/>
                      <a:pt x="42" y="110"/>
                    </a:cubicBezTo>
                    <a:cubicBezTo>
                      <a:pt x="151" y="110"/>
                      <a:pt x="151" y="110"/>
                      <a:pt x="151" y="110"/>
                    </a:cubicBezTo>
                    <a:cubicBezTo>
                      <a:pt x="154" y="110"/>
                      <a:pt x="157" y="113"/>
                      <a:pt x="157" y="116"/>
                    </a:cubicBezTo>
                    <a:cubicBezTo>
                      <a:pt x="157" y="120"/>
                      <a:pt x="154" y="122"/>
                      <a:pt x="151" y="122"/>
                    </a:cubicBezTo>
                    <a:close/>
                    <a:moveTo>
                      <a:pt x="151" y="93"/>
                    </a:moveTo>
                    <a:cubicBezTo>
                      <a:pt x="42" y="93"/>
                      <a:pt x="42" y="93"/>
                      <a:pt x="42" y="93"/>
                    </a:cubicBezTo>
                    <a:cubicBezTo>
                      <a:pt x="39" y="93"/>
                      <a:pt x="36" y="91"/>
                      <a:pt x="36" y="87"/>
                    </a:cubicBezTo>
                    <a:cubicBezTo>
                      <a:pt x="36" y="84"/>
                      <a:pt x="39" y="81"/>
                      <a:pt x="42" y="81"/>
                    </a:cubicBezTo>
                    <a:cubicBezTo>
                      <a:pt x="151" y="81"/>
                      <a:pt x="151" y="81"/>
                      <a:pt x="151" y="81"/>
                    </a:cubicBezTo>
                    <a:cubicBezTo>
                      <a:pt x="154" y="81"/>
                      <a:pt x="157" y="84"/>
                      <a:pt x="157" y="87"/>
                    </a:cubicBezTo>
                    <a:cubicBezTo>
                      <a:pt x="157" y="91"/>
                      <a:pt x="154" y="93"/>
                      <a:pt x="151" y="93"/>
                    </a:cubicBezTo>
                    <a:close/>
                    <a:moveTo>
                      <a:pt x="151" y="65"/>
                    </a:moveTo>
                    <a:cubicBezTo>
                      <a:pt x="42" y="65"/>
                      <a:pt x="42" y="65"/>
                      <a:pt x="42" y="65"/>
                    </a:cubicBezTo>
                    <a:cubicBezTo>
                      <a:pt x="39" y="65"/>
                      <a:pt x="36" y="62"/>
                      <a:pt x="36" y="59"/>
                    </a:cubicBezTo>
                    <a:cubicBezTo>
                      <a:pt x="36" y="55"/>
                      <a:pt x="39" y="53"/>
                      <a:pt x="42" y="53"/>
                    </a:cubicBezTo>
                    <a:cubicBezTo>
                      <a:pt x="151" y="53"/>
                      <a:pt x="151" y="53"/>
                      <a:pt x="151" y="53"/>
                    </a:cubicBezTo>
                    <a:cubicBezTo>
                      <a:pt x="154" y="53"/>
                      <a:pt x="157" y="55"/>
                      <a:pt x="157" y="59"/>
                    </a:cubicBezTo>
                    <a:cubicBezTo>
                      <a:pt x="157" y="62"/>
                      <a:pt x="154" y="65"/>
                      <a:pt x="151" y="65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5" name="Freeform 102"/>
              <p:cNvSpPr/>
              <p:nvPr/>
            </p:nvSpPr>
            <p:spPr bwMode="auto">
              <a:xfrm>
                <a:off x="1821" y="2203"/>
                <a:ext cx="192" cy="127"/>
              </a:xfrm>
              <a:custGeom>
                <a:avLst/>
                <a:gdLst>
                  <a:gd name="T0" fmla="*/ 104 w 109"/>
                  <a:gd name="T1" fmla="*/ 72 h 72"/>
                  <a:gd name="T2" fmla="*/ 101 w 109"/>
                  <a:gd name="T3" fmla="*/ 69 h 72"/>
                  <a:gd name="T4" fmla="*/ 89 w 109"/>
                  <a:gd name="T5" fmla="*/ 8 h 72"/>
                  <a:gd name="T6" fmla="*/ 17 w 109"/>
                  <a:gd name="T7" fmla="*/ 8 h 72"/>
                  <a:gd name="T8" fmla="*/ 8 w 109"/>
                  <a:gd name="T9" fmla="*/ 69 h 72"/>
                  <a:gd name="T10" fmla="*/ 4 w 109"/>
                  <a:gd name="T11" fmla="*/ 72 h 72"/>
                  <a:gd name="T12" fmla="*/ 0 w 109"/>
                  <a:gd name="T13" fmla="*/ 68 h 72"/>
                  <a:gd name="T14" fmla="*/ 9 w 109"/>
                  <a:gd name="T15" fmla="*/ 3 h 72"/>
                  <a:gd name="T16" fmla="*/ 13 w 109"/>
                  <a:gd name="T17" fmla="*/ 0 h 72"/>
                  <a:gd name="T18" fmla="*/ 92 w 109"/>
                  <a:gd name="T19" fmla="*/ 0 h 72"/>
                  <a:gd name="T20" fmla="*/ 96 w 109"/>
                  <a:gd name="T21" fmla="*/ 3 h 72"/>
                  <a:gd name="T22" fmla="*/ 108 w 109"/>
                  <a:gd name="T23" fmla="*/ 67 h 72"/>
                  <a:gd name="T24" fmla="*/ 105 w 109"/>
                  <a:gd name="T25" fmla="*/ 72 h 72"/>
                  <a:gd name="T26" fmla="*/ 104 w 109"/>
                  <a:gd name="T27" fmla="*/ 72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09" h="72">
                    <a:moveTo>
                      <a:pt x="104" y="72"/>
                    </a:moveTo>
                    <a:cubicBezTo>
                      <a:pt x="103" y="72"/>
                      <a:pt x="101" y="71"/>
                      <a:pt x="101" y="69"/>
                    </a:cubicBezTo>
                    <a:cubicBezTo>
                      <a:pt x="89" y="8"/>
                      <a:pt x="89" y="8"/>
                      <a:pt x="89" y="8"/>
                    </a:cubicBezTo>
                    <a:cubicBezTo>
                      <a:pt x="17" y="8"/>
                      <a:pt x="17" y="8"/>
                      <a:pt x="17" y="8"/>
                    </a:cubicBezTo>
                    <a:cubicBezTo>
                      <a:pt x="8" y="69"/>
                      <a:pt x="8" y="69"/>
                      <a:pt x="8" y="69"/>
                    </a:cubicBezTo>
                    <a:cubicBezTo>
                      <a:pt x="8" y="71"/>
                      <a:pt x="6" y="72"/>
                      <a:pt x="4" y="72"/>
                    </a:cubicBezTo>
                    <a:cubicBezTo>
                      <a:pt x="1" y="72"/>
                      <a:pt x="0" y="70"/>
                      <a:pt x="0" y="68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10" y="1"/>
                      <a:pt x="11" y="0"/>
                      <a:pt x="13" y="0"/>
                    </a:cubicBezTo>
                    <a:cubicBezTo>
                      <a:pt x="92" y="0"/>
                      <a:pt x="92" y="0"/>
                      <a:pt x="92" y="0"/>
                    </a:cubicBezTo>
                    <a:cubicBezTo>
                      <a:pt x="94" y="0"/>
                      <a:pt x="96" y="1"/>
                      <a:pt x="96" y="3"/>
                    </a:cubicBezTo>
                    <a:cubicBezTo>
                      <a:pt x="108" y="67"/>
                      <a:pt x="108" y="67"/>
                      <a:pt x="108" y="67"/>
                    </a:cubicBezTo>
                    <a:cubicBezTo>
                      <a:pt x="109" y="70"/>
                      <a:pt x="107" y="72"/>
                      <a:pt x="105" y="72"/>
                    </a:cubicBezTo>
                    <a:cubicBezTo>
                      <a:pt x="105" y="72"/>
                      <a:pt x="105" y="72"/>
                      <a:pt x="104" y="7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6" name="Freeform 103"/>
              <p:cNvSpPr/>
              <p:nvPr/>
            </p:nvSpPr>
            <p:spPr bwMode="auto">
              <a:xfrm>
                <a:off x="2055" y="2092"/>
                <a:ext cx="107" cy="159"/>
              </a:xfrm>
              <a:custGeom>
                <a:avLst/>
                <a:gdLst>
                  <a:gd name="T0" fmla="*/ 57 w 61"/>
                  <a:gd name="T1" fmla="*/ 90 h 90"/>
                  <a:gd name="T2" fmla="*/ 4 w 61"/>
                  <a:gd name="T3" fmla="*/ 90 h 90"/>
                  <a:gd name="T4" fmla="*/ 0 w 61"/>
                  <a:gd name="T5" fmla="*/ 86 h 90"/>
                  <a:gd name="T6" fmla="*/ 4 w 61"/>
                  <a:gd name="T7" fmla="*/ 82 h 90"/>
                  <a:gd name="T8" fmla="*/ 53 w 61"/>
                  <a:gd name="T9" fmla="*/ 82 h 90"/>
                  <a:gd name="T10" fmla="*/ 53 w 61"/>
                  <a:gd name="T11" fmla="*/ 4 h 90"/>
                  <a:gd name="T12" fmla="*/ 57 w 61"/>
                  <a:gd name="T13" fmla="*/ 0 h 90"/>
                  <a:gd name="T14" fmla="*/ 61 w 61"/>
                  <a:gd name="T15" fmla="*/ 4 h 90"/>
                  <a:gd name="T16" fmla="*/ 61 w 61"/>
                  <a:gd name="T17" fmla="*/ 86 h 90"/>
                  <a:gd name="T18" fmla="*/ 57 w 61"/>
                  <a:gd name="T19" fmla="*/ 90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1" h="90">
                    <a:moveTo>
                      <a:pt x="57" y="90"/>
                    </a:moveTo>
                    <a:cubicBezTo>
                      <a:pt x="4" y="90"/>
                      <a:pt x="4" y="90"/>
                      <a:pt x="4" y="90"/>
                    </a:cubicBezTo>
                    <a:cubicBezTo>
                      <a:pt x="2" y="90"/>
                      <a:pt x="0" y="89"/>
                      <a:pt x="0" y="86"/>
                    </a:cubicBezTo>
                    <a:cubicBezTo>
                      <a:pt x="0" y="84"/>
                      <a:pt x="2" y="82"/>
                      <a:pt x="4" y="82"/>
                    </a:cubicBezTo>
                    <a:cubicBezTo>
                      <a:pt x="53" y="82"/>
                      <a:pt x="53" y="82"/>
                      <a:pt x="53" y="82"/>
                    </a:cubicBezTo>
                    <a:cubicBezTo>
                      <a:pt x="53" y="4"/>
                      <a:pt x="53" y="4"/>
                      <a:pt x="53" y="4"/>
                    </a:cubicBezTo>
                    <a:cubicBezTo>
                      <a:pt x="53" y="2"/>
                      <a:pt x="55" y="0"/>
                      <a:pt x="57" y="0"/>
                    </a:cubicBezTo>
                    <a:cubicBezTo>
                      <a:pt x="59" y="0"/>
                      <a:pt x="61" y="2"/>
                      <a:pt x="61" y="4"/>
                    </a:cubicBezTo>
                    <a:cubicBezTo>
                      <a:pt x="61" y="86"/>
                      <a:pt x="61" y="86"/>
                      <a:pt x="61" y="86"/>
                    </a:cubicBezTo>
                    <a:cubicBezTo>
                      <a:pt x="61" y="89"/>
                      <a:pt x="59" y="90"/>
                      <a:pt x="57" y="9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7" name="Freeform 104"/>
              <p:cNvSpPr/>
              <p:nvPr/>
            </p:nvSpPr>
            <p:spPr bwMode="auto">
              <a:xfrm>
                <a:off x="2101" y="2244"/>
                <a:ext cx="14" cy="79"/>
              </a:xfrm>
              <a:custGeom>
                <a:avLst/>
                <a:gdLst>
                  <a:gd name="T0" fmla="*/ 4 w 8"/>
                  <a:gd name="T1" fmla="*/ 45 h 45"/>
                  <a:gd name="T2" fmla="*/ 0 w 8"/>
                  <a:gd name="T3" fmla="*/ 41 h 45"/>
                  <a:gd name="T4" fmla="*/ 0 w 8"/>
                  <a:gd name="T5" fmla="*/ 4 h 45"/>
                  <a:gd name="T6" fmla="*/ 4 w 8"/>
                  <a:gd name="T7" fmla="*/ 0 h 45"/>
                  <a:gd name="T8" fmla="*/ 8 w 8"/>
                  <a:gd name="T9" fmla="*/ 4 h 45"/>
                  <a:gd name="T10" fmla="*/ 8 w 8"/>
                  <a:gd name="T11" fmla="*/ 41 h 45"/>
                  <a:gd name="T12" fmla="*/ 4 w 8"/>
                  <a:gd name="T13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45">
                    <a:moveTo>
                      <a:pt x="4" y="45"/>
                    </a:moveTo>
                    <a:cubicBezTo>
                      <a:pt x="2" y="45"/>
                      <a:pt x="0" y="43"/>
                      <a:pt x="0" y="41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1"/>
                      <a:pt x="2" y="0"/>
                      <a:pt x="4" y="0"/>
                    </a:cubicBezTo>
                    <a:cubicBezTo>
                      <a:pt x="7" y="0"/>
                      <a:pt x="8" y="1"/>
                      <a:pt x="8" y="4"/>
                    </a:cubicBezTo>
                    <a:cubicBezTo>
                      <a:pt x="8" y="41"/>
                      <a:pt x="8" y="41"/>
                      <a:pt x="8" y="41"/>
                    </a:cubicBezTo>
                    <a:cubicBezTo>
                      <a:pt x="8" y="43"/>
                      <a:pt x="7" y="45"/>
                      <a:pt x="4" y="45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8" name="Freeform 105"/>
              <p:cNvSpPr/>
              <p:nvPr/>
            </p:nvSpPr>
            <p:spPr bwMode="auto">
              <a:xfrm>
                <a:off x="2067" y="2309"/>
                <a:ext cx="81" cy="14"/>
              </a:xfrm>
              <a:custGeom>
                <a:avLst/>
                <a:gdLst>
                  <a:gd name="T0" fmla="*/ 42 w 46"/>
                  <a:gd name="T1" fmla="*/ 8 h 8"/>
                  <a:gd name="T2" fmla="*/ 4 w 46"/>
                  <a:gd name="T3" fmla="*/ 8 h 8"/>
                  <a:gd name="T4" fmla="*/ 0 w 46"/>
                  <a:gd name="T5" fmla="*/ 4 h 8"/>
                  <a:gd name="T6" fmla="*/ 4 w 46"/>
                  <a:gd name="T7" fmla="*/ 0 h 8"/>
                  <a:gd name="T8" fmla="*/ 42 w 46"/>
                  <a:gd name="T9" fmla="*/ 0 h 8"/>
                  <a:gd name="T10" fmla="*/ 46 w 46"/>
                  <a:gd name="T11" fmla="*/ 4 h 8"/>
                  <a:gd name="T12" fmla="*/ 42 w 46"/>
                  <a:gd name="T13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6" h="8">
                    <a:moveTo>
                      <a:pt x="42" y="8"/>
                    </a:moveTo>
                    <a:cubicBezTo>
                      <a:pt x="4" y="8"/>
                      <a:pt x="4" y="8"/>
                      <a:pt x="4" y="8"/>
                    </a:cubicBezTo>
                    <a:cubicBezTo>
                      <a:pt x="1" y="8"/>
                      <a:pt x="0" y="6"/>
                      <a:pt x="0" y="4"/>
                    </a:cubicBezTo>
                    <a:cubicBezTo>
                      <a:pt x="0" y="2"/>
                      <a:pt x="1" y="0"/>
                      <a:pt x="4" y="0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44" y="0"/>
                      <a:pt x="46" y="2"/>
                      <a:pt x="46" y="4"/>
                    </a:cubicBezTo>
                    <a:cubicBezTo>
                      <a:pt x="46" y="6"/>
                      <a:pt x="44" y="8"/>
                      <a:pt x="42" y="8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9" name="Oval 106"/>
              <p:cNvSpPr>
                <a:spLocks noChangeArrowheads="1"/>
              </p:cNvSpPr>
              <p:nvPr/>
            </p:nvSpPr>
            <p:spPr bwMode="auto">
              <a:xfrm>
                <a:off x="1985" y="2020"/>
                <a:ext cx="70" cy="70"/>
              </a:xfrm>
              <a:prstGeom prst="ellipse">
                <a:avLst/>
              </a:pr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0" name="Freeform 107"/>
              <p:cNvSpPr/>
              <p:nvPr/>
            </p:nvSpPr>
            <p:spPr bwMode="auto">
              <a:xfrm>
                <a:off x="1928" y="2080"/>
                <a:ext cx="217" cy="243"/>
              </a:xfrm>
              <a:custGeom>
                <a:avLst/>
                <a:gdLst>
                  <a:gd name="T0" fmla="*/ 119 w 123"/>
                  <a:gd name="T1" fmla="*/ 55 h 138"/>
                  <a:gd name="T2" fmla="*/ 96 w 123"/>
                  <a:gd name="T3" fmla="*/ 11 h 138"/>
                  <a:gd name="T4" fmla="*/ 76 w 123"/>
                  <a:gd name="T5" fmla="*/ 1 h 138"/>
                  <a:gd name="T6" fmla="*/ 65 w 123"/>
                  <a:gd name="T7" fmla="*/ 5 h 138"/>
                  <a:gd name="T8" fmla="*/ 42 w 123"/>
                  <a:gd name="T9" fmla="*/ 31 h 138"/>
                  <a:gd name="T10" fmla="*/ 11 w 123"/>
                  <a:gd name="T11" fmla="*/ 36 h 138"/>
                  <a:gd name="T12" fmla="*/ 1 w 123"/>
                  <a:gd name="T13" fmla="*/ 49 h 138"/>
                  <a:gd name="T14" fmla="*/ 13 w 123"/>
                  <a:gd name="T15" fmla="*/ 59 h 138"/>
                  <a:gd name="T16" fmla="*/ 15 w 123"/>
                  <a:gd name="T17" fmla="*/ 59 h 138"/>
                  <a:gd name="T18" fmla="*/ 49 w 123"/>
                  <a:gd name="T19" fmla="*/ 53 h 138"/>
                  <a:gd name="T20" fmla="*/ 56 w 123"/>
                  <a:gd name="T21" fmla="*/ 50 h 138"/>
                  <a:gd name="T22" fmla="*/ 67 w 123"/>
                  <a:gd name="T23" fmla="*/ 38 h 138"/>
                  <a:gd name="T24" fmla="*/ 78 w 123"/>
                  <a:gd name="T25" fmla="*/ 59 h 138"/>
                  <a:gd name="T26" fmla="*/ 54 w 123"/>
                  <a:gd name="T27" fmla="*/ 59 h 138"/>
                  <a:gd name="T28" fmla="*/ 45 w 123"/>
                  <a:gd name="T29" fmla="*/ 64 h 138"/>
                  <a:gd name="T30" fmla="*/ 42 w 123"/>
                  <a:gd name="T31" fmla="*/ 74 h 138"/>
                  <a:gd name="T32" fmla="*/ 53 w 123"/>
                  <a:gd name="T33" fmla="*/ 128 h 138"/>
                  <a:gd name="T34" fmla="*/ 64 w 123"/>
                  <a:gd name="T35" fmla="*/ 138 h 138"/>
                  <a:gd name="T36" fmla="*/ 66 w 123"/>
                  <a:gd name="T37" fmla="*/ 138 h 138"/>
                  <a:gd name="T38" fmla="*/ 75 w 123"/>
                  <a:gd name="T39" fmla="*/ 124 h 138"/>
                  <a:gd name="T40" fmla="*/ 68 w 123"/>
                  <a:gd name="T41" fmla="*/ 83 h 138"/>
                  <a:gd name="T42" fmla="*/ 98 w 123"/>
                  <a:gd name="T43" fmla="*/ 83 h 138"/>
                  <a:gd name="T44" fmla="*/ 106 w 123"/>
                  <a:gd name="T45" fmla="*/ 83 h 138"/>
                  <a:gd name="T46" fmla="*/ 112 w 123"/>
                  <a:gd name="T47" fmla="*/ 80 h 138"/>
                  <a:gd name="T48" fmla="*/ 119 w 123"/>
                  <a:gd name="T49" fmla="*/ 55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23" h="138">
                    <a:moveTo>
                      <a:pt x="119" y="55"/>
                    </a:moveTo>
                    <a:cubicBezTo>
                      <a:pt x="96" y="11"/>
                      <a:pt x="96" y="11"/>
                      <a:pt x="96" y="11"/>
                    </a:cubicBezTo>
                    <a:cubicBezTo>
                      <a:pt x="92" y="4"/>
                      <a:pt x="84" y="0"/>
                      <a:pt x="76" y="1"/>
                    </a:cubicBezTo>
                    <a:cubicBezTo>
                      <a:pt x="72" y="0"/>
                      <a:pt x="68" y="2"/>
                      <a:pt x="65" y="5"/>
                    </a:cubicBezTo>
                    <a:cubicBezTo>
                      <a:pt x="42" y="31"/>
                      <a:pt x="42" y="31"/>
                      <a:pt x="42" y="31"/>
                    </a:cubicBezTo>
                    <a:cubicBezTo>
                      <a:pt x="11" y="36"/>
                      <a:pt x="11" y="36"/>
                      <a:pt x="11" y="36"/>
                    </a:cubicBezTo>
                    <a:cubicBezTo>
                      <a:pt x="5" y="37"/>
                      <a:pt x="0" y="43"/>
                      <a:pt x="1" y="49"/>
                    </a:cubicBezTo>
                    <a:cubicBezTo>
                      <a:pt x="2" y="55"/>
                      <a:pt x="7" y="59"/>
                      <a:pt x="13" y="59"/>
                    </a:cubicBezTo>
                    <a:cubicBezTo>
                      <a:pt x="13" y="59"/>
                      <a:pt x="14" y="59"/>
                      <a:pt x="15" y="59"/>
                    </a:cubicBezTo>
                    <a:cubicBezTo>
                      <a:pt x="49" y="53"/>
                      <a:pt x="49" y="53"/>
                      <a:pt x="49" y="53"/>
                    </a:cubicBezTo>
                    <a:cubicBezTo>
                      <a:pt x="52" y="53"/>
                      <a:pt x="54" y="52"/>
                      <a:pt x="56" y="50"/>
                    </a:cubicBezTo>
                    <a:cubicBezTo>
                      <a:pt x="67" y="38"/>
                      <a:pt x="67" y="38"/>
                      <a:pt x="67" y="38"/>
                    </a:cubicBezTo>
                    <a:cubicBezTo>
                      <a:pt x="78" y="59"/>
                      <a:pt x="78" y="59"/>
                      <a:pt x="78" y="59"/>
                    </a:cubicBezTo>
                    <a:cubicBezTo>
                      <a:pt x="54" y="59"/>
                      <a:pt x="54" y="59"/>
                      <a:pt x="54" y="59"/>
                    </a:cubicBezTo>
                    <a:cubicBezTo>
                      <a:pt x="50" y="59"/>
                      <a:pt x="47" y="61"/>
                      <a:pt x="45" y="64"/>
                    </a:cubicBezTo>
                    <a:cubicBezTo>
                      <a:pt x="43" y="67"/>
                      <a:pt x="42" y="70"/>
                      <a:pt x="42" y="74"/>
                    </a:cubicBezTo>
                    <a:cubicBezTo>
                      <a:pt x="53" y="128"/>
                      <a:pt x="53" y="128"/>
                      <a:pt x="53" y="128"/>
                    </a:cubicBezTo>
                    <a:cubicBezTo>
                      <a:pt x="54" y="134"/>
                      <a:pt x="59" y="138"/>
                      <a:pt x="64" y="138"/>
                    </a:cubicBezTo>
                    <a:cubicBezTo>
                      <a:pt x="65" y="138"/>
                      <a:pt x="66" y="138"/>
                      <a:pt x="66" y="138"/>
                    </a:cubicBezTo>
                    <a:cubicBezTo>
                      <a:pt x="73" y="136"/>
                      <a:pt x="77" y="130"/>
                      <a:pt x="75" y="124"/>
                    </a:cubicBezTo>
                    <a:cubicBezTo>
                      <a:pt x="68" y="83"/>
                      <a:pt x="68" y="83"/>
                      <a:pt x="68" y="83"/>
                    </a:cubicBezTo>
                    <a:cubicBezTo>
                      <a:pt x="98" y="83"/>
                      <a:pt x="98" y="83"/>
                      <a:pt x="98" y="83"/>
                    </a:cubicBezTo>
                    <a:cubicBezTo>
                      <a:pt x="101" y="84"/>
                      <a:pt x="104" y="83"/>
                      <a:pt x="106" y="83"/>
                    </a:cubicBezTo>
                    <a:cubicBezTo>
                      <a:pt x="108" y="83"/>
                      <a:pt x="110" y="82"/>
                      <a:pt x="112" y="80"/>
                    </a:cubicBezTo>
                    <a:cubicBezTo>
                      <a:pt x="120" y="75"/>
                      <a:pt x="123" y="64"/>
                      <a:pt x="119" y="55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1" name="Freeform 108"/>
              <p:cNvSpPr/>
              <p:nvPr/>
            </p:nvSpPr>
            <p:spPr bwMode="auto">
              <a:xfrm>
                <a:off x="1861" y="2103"/>
                <a:ext cx="122" cy="97"/>
              </a:xfrm>
              <a:custGeom>
                <a:avLst/>
                <a:gdLst>
                  <a:gd name="T0" fmla="*/ 65 w 69"/>
                  <a:gd name="T1" fmla="*/ 55 h 55"/>
                  <a:gd name="T2" fmla="*/ 29 w 69"/>
                  <a:gd name="T3" fmla="*/ 55 h 55"/>
                  <a:gd name="T4" fmla="*/ 26 w 69"/>
                  <a:gd name="T5" fmla="*/ 53 h 55"/>
                  <a:gd name="T6" fmla="*/ 1 w 69"/>
                  <a:gd name="T7" fmla="*/ 7 h 55"/>
                  <a:gd name="T8" fmla="*/ 3 w 69"/>
                  <a:gd name="T9" fmla="*/ 1 h 55"/>
                  <a:gd name="T10" fmla="*/ 8 w 69"/>
                  <a:gd name="T11" fmla="*/ 3 h 55"/>
                  <a:gd name="T12" fmla="*/ 32 w 69"/>
                  <a:gd name="T13" fmla="*/ 47 h 55"/>
                  <a:gd name="T14" fmla="*/ 65 w 69"/>
                  <a:gd name="T15" fmla="*/ 47 h 55"/>
                  <a:gd name="T16" fmla="*/ 69 w 69"/>
                  <a:gd name="T17" fmla="*/ 51 h 55"/>
                  <a:gd name="T18" fmla="*/ 65 w 69"/>
                  <a:gd name="T19" fmla="*/ 55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9" h="55">
                    <a:moveTo>
                      <a:pt x="65" y="55"/>
                    </a:moveTo>
                    <a:cubicBezTo>
                      <a:pt x="29" y="55"/>
                      <a:pt x="29" y="55"/>
                      <a:pt x="29" y="55"/>
                    </a:cubicBezTo>
                    <a:cubicBezTo>
                      <a:pt x="28" y="55"/>
                      <a:pt x="26" y="55"/>
                      <a:pt x="26" y="53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0" y="5"/>
                      <a:pt x="1" y="2"/>
                      <a:pt x="3" y="1"/>
                    </a:cubicBezTo>
                    <a:cubicBezTo>
                      <a:pt x="5" y="0"/>
                      <a:pt x="7" y="1"/>
                      <a:pt x="8" y="3"/>
                    </a:cubicBezTo>
                    <a:cubicBezTo>
                      <a:pt x="32" y="47"/>
                      <a:pt x="32" y="47"/>
                      <a:pt x="32" y="47"/>
                    </a:cubicBezTo>
                    <a:cubicBezTo>
                      <a:pt x="65" y="47"/>
                      <a:pt x="65" y="47"/>
                      <a:pt x="65" y="47"/>
                    </a:cubicBezTo>
                    <a:cubicBezTo>
                      <a:pt x="68" y="47"/>
                      <a:pt x="69" y="49"/>
                      <a:pt x="69" y="51"/>
                    </a:cubicBezTo>
                    <a:cubicBezTo>
                      <a:pt x="69" y="54"/>
                      <a:pt x="68" y="55"/>
                      <a:pt x="65" y="55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2" name="Rectangle 109"/>
              <p:cNvSpPr>
                <a:spLocks noChangeArrowheads="1"/>
              </p:cNvSpPr>
              <p:nvPr/>
            </p:nvSpPr>
            <p:spPr bwMode="auto">
              <a:xfrm>
                <a:off x="2620" y="2119"/>
                <a:ext cx="49" cy="174"/>
              </a:xfrm>
              <a:prstGeom prst="rect">
                <a:avLst/>
              </a:prstGeom>
              <a:grpFill/>
              <a:ln w="9525">
                <a:noFill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3" name="Rectangle 110"/>
              <p:cNvSpPr>
                <a:spLocks noChangeArrowheads="1"/>
              </p:cNvSpPr>
              <p:nvPr/>
            </p:nvSpPr>
            <p:spPr bwMode="auto">
              <a:xfrm>
                <a:off x="2704" y="2119"/>
                <a:ext cx="51" cy="174"/>
              </a:xfrm>
              <a:prstGeom prst="rect">
                <a:avLst/>
              </a:prstGeom>
              <a:grpFill/>
              <a:ln w="9525">
                <a:noFill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4" name="Rectangle 111"/>
              <p:cNvSpPr>
                <a:spLocks noChangeArrowheads="1"/>
              </p:cNvSpPr>
              <p:nvPr/>
            </p:nvSpPr>
            <p:spPr bwMode="auto">
              <a:xfrm>
                <a:off x="2790" y="2119"/>
                <a:ext cx="51" cy="174"/>
              </a:xfrm>
              <a:prstGeom prst="rect">
                <a:avLst/>
              </a:prstGeom>
              <a:grpFill/>
              <a:ln w="9525">
                <a:noFill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5" name="Freeform 112"/>
              <p:cNvSpPr/>
              <p:nvPr/>
            </p:nvSpPr>
            <p:spPr bwMode="auto">
              <a:xfrm>
                <a:off x="2592" y="2304"/>
                <a:ext cx="276" cy="14"/>
              </a:xfrm>
              <a:custGeom>
                <a:avLst/>
                <a:gdLst>
                  <a:gd name="T0" fmla="*/ 153 w 157"/>
                  <a:gd name="T1" fmla="*/ 8 h 8"/>
                  <a:gd name="T2" fmla="*/ 4 w 157"/>
                  <a:gd name="T3" fmla="*/ 8 h 8"/>
                  <a:gd name="T4" fmla="*/ 0 w 157"/>
                  <a:gd name="T5" fmla="*/ 4 h 8"/>
                  <a:gd name="T6" fmla="*/ 4 w 157"/>
                  <a:gd name="T7" fmla="*/ 0 h 8"/>
                  <a:gd name="T8" fmla="*/ 153 w 157"/>
                  <a:gd name="T9" fmla="*/ 0 h 8"/>
                  <a:gd name="T10" fmla="*/ 157 w 157"/>
                  <a:gd name="T11" fmla="*/ 4 h 8"/>
                  <a:gd name="T12" fmla="*/ 153 w 157"/>
                  <a:gd name="T13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7" h="8">
                    <a:moveTo>
                      <a:pt x="153" y="8"/>
                    </a:moveTo>
                    <a:cubicBezTo>
                      <a:pt x="4" y="8"/>
                      <a:pt x="4" y="8"/>
                      <a:pt x="4" y="8"/>
                    </a:cubicBezTo>
                    <a:cubicBezTo>
                      <a:pt x="2" y="8"/>
                      <a:pt x="0" y="6"/>
                      <a:pt x="0" y="4"/>
                    </a:cubicBezTo>
                    <a:cubicBezTo>
                      <a:pt x="0" y="1"/>
                      <a:pt x="2" y="0"/>
                      <a:pt x="4" y="0"/>
                    </a:cubicBezTo>
                    <a:cubicBezTo>
                      <a:pt x="153" y="0"/>
                      <a:pt x="153" y="0"/>
                      <a:pt x="153" y="0"/>
                    </a:cubicBezTo>
                    <a:cubicBezTo>
                      <a:pt x="156" y="0"/>
                      <a:pt x="157" y="1"/>
                      <a:pt x="157" y="4"/>
                    </a:cubicBezTo>
                    <a:cubicBezTo>
                      <a:pt x="157" y="6"/>
                      <a:pt x="156" y="8"/>
                      <a:pt x="153" y="8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6" name="Freeform 113"/>
              <p:cNvSpPr/>
              <p:nvPr/>
            </p:nvSpPr>
            <p:spPr bwMode="auto">
              <a:xfrm>
                <a:off x="2562" y="2332"/>
                <a:ext cx="338" cy="14"/>
              </a:xfrm>
              <a:custGeom>
                <a:avLst/>
                <a:gdLst>
                  <a:gd name="T0" fmla="*/ 188 w 192"/>
                  <a:gd name="T1" fmla="*/ 8 h 8"/>
                  <a:gd name="T2" fmla="*/ 4 w 192"/>
                  <a:gd name="T3" fmla="*/ 8 h 8"/>
                  <a:gd name="T4" fmla="*/ 0 w 192"/>
                  <a:gd name="T5" fmla="*/ 4 h 8"/>
                  <a:gd name="T6" fmla="*/ 4 w 192"/>
                  <a:gd name="T7" fmla="*/ 0 h 8"/>
                  <a:gd name="T8" fmla="*/ 188 w 192"/>
                  <a:gd name="T9" fmla="*/ 0 h 8"/>
                  <a:gd name="T10" fmla="*/ 192 w 192"/>
                  <a:gd name="T11" fmla="*/ 4 h 8"/>
                  <a:gd name="T12" fmla="*/ 188 w 192"/>
                  <a:gd name="T13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2" h="8">
                    <a:moveTo>
                      <a:pt x="188" y="8"/>
                    </a:moveTo>
                    <a:cubicBezTo>
                      <a:pt x="4" y="8"/>
                      <a:pt x="4" y="8"/>
                      <a:pt x="4" y="8"/>
                    </a:cubicBezTo>
                    <a:cubicBezTo>
                      <a:pt x="1" y="8"/>
                      <a:pt x="0" y="6"/>
                      <a:pt x="0" y="4"/>
                    </a:cubicBezTo>
                    <a:cubicBezTo>
                      <a:pt x="0" y="2"/>
                      <a:pt x="1" y="0"/>
                      <a:pt x="4" y="0"/>
                    </a:cubicBezTo>
                    <a:cubicBezTo>
                      <a:pt x="188" y="0"/>
                      <a:pt x="188" y="0"/>
                      <a:pt x="188" y="0"/>
                    </a:cubicBezTo>
                    <a:cubicBezTo>
                      <a:pt x="190" y="0"/>
                      <a:pt x="192" y="2"/>
                      <a:pt x="192" y="4"/>
                    </a:cubicBezTo>
                    <a:cubicBezTo>
                      <a:pt x="192" y="6"/>
                      <a:pt x="190" y="8"/>
                      <a:pt x="188" y="8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7" name="Freeform 114"/>
              <p:cNvSpPr/>
              <p:nvPr/>
            </p:nvSpPr>
            <p:spPr bwMode="auto">
              <a:xfrm>
                <a:off x="2558" y="2004"/>
                <a:ext cx="343" cy="102"/>
              </a:xfrm>
              <a:custGeom>
                <a:avLst/>
                <a:gdLst>
                  <a:gd name="T0" fmla="*/ 193 w 195"/>
                  <a:gd name="T1" fmla="*/ 50 h 58"/>
                  <a:gd name="T2" fmla="*/ 100 w 195"/>
                  <a:gd name="T3" fmla="*/ 0 h 58"/>
                  <a:gd name="T4" fmla="*/ 96 w 195"/>
                  <a:gd name="T5" fmla="*/ 0 h 58"/>
                  <a:gd name="T6" fmla="*/ 3 w 195"/>
                  <a:gd name="T7" fmla="*/ 50 h 58"/>
                  <a:gd name="T8" fmla="*/ 1 w 195"/>
                  <a:gd name="T9" fmla="*/ 55 h 58"/>
                  <a:gd name="T10" fmla="*/ 5 w 195"/>
                  <a:gd name="T11" fmla="*/ 58 h 58"/>
                  <a:gd name="T12" fmla="*/ 191 w 195"/>
                  <a:gd name="T13" fmla="*/ 58 h 58"/>
                  <a:gd name="T14" fmla="*/ 195 w 195"/>
                  <a:gd name="T15" fmla="*/ 55 h 58"/>
                  <a:gd name="T16" fmla="*/ 193 w 195"/>
                  <a:gd name="T17" fmla="*/ 5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5" h="58">
                    <a:moveTo>
                      <a:pt x="193" y="50"/>
                    </a:moveTo>
                    <a:cubicBezTo>
                      <a:pt x="100" y="0"/>
                      <a:pt x="100" y="0"/>
                      <a:pt x="100" y="0"/>
                    </a:cubicBezTo>
                    <a:cubicBezTo>
                      <a:pt x="98" y="0"/>
                      <a:pt x="97" y="0"/>
                      <a:pt x="96" y="0"/>
                    </a:cubicBezTo>
                    <a:cubicBezTo>
                      <a:pt x="3" y="50"/>
                      <a:pt x="3" y="50"/>
                      <a:pt x="3" y="50"/>
                    </a:cubicBezTo>
                    <a:cubicBezTo>
                      <a:pt x="1" y="51"/>
                      <a:pt x="0" y="53"/>
                      <a:pt x="1" y="55"/>
                    </a:cubicBezTo>
                    <a:cubicBezTo>
                      <a:pt x="1" y="57"/>
                      <a:pt x="3" y="58"/>
                      <a:pt x="5" y="58"/>
                    </a:cubicBezTo>
                    <a:cubicBezTo>
                      <a:pt x="191" y="58"/>
                      <a:pt x="191" y="58"/>
                      <a:pt x="191" y="58"/>
                    </a:cubicBezTo>
                    <a:cubicBezTo>
                      <a:pt x="192" y="58"/>
                      <a:pt x="194" y="57"/>
                      <a:pt x="195" y="55"/>
                    </a:cubicBezTo>
                    <a:cubicBezTo>
                      <a:pt x="195" y="53"/>
                      <a:pt x="194" y="51"/>
                      <a:pt x="193" y="5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8" name="Freeform 115"/>
              <p:cNvSpPr/>
              <p:nvPr/>
            </p:nvSpPr>
            <p:spPr bwMode="auto">
              <a:xfrm>
                <a:off x="3353" y="2004"/>
                <a:ext cx="229" cy="342"/>
              </a:xfrm>
              <a:custGeom>
                <a:avLst/>
                <a:gdLst>
                  <a:gd name="T0" fmla="*/ 116 w 130"/>
                  <a:gd name="T1" fmla="*/ 84 h 194"/>
                  <a:gd name="T2" fmla="*/ 129 w 130"/>
                  <a:gd name="T3" fmla="*/ 5 h 194"/>
                  <a:gd name="T4" fmla="*/ 130 w 130"/>
                  <a:gd name="T5" fmla="*/ 0 h 194"/>
                  <a:gd name="T6" fmla="*/ 0 w 130"/>
                  <a:gd name="T7" fmla="*/ 0 h 194"/>
                  <a:gd name="T8" fmla="*/ 1 w 130"/>
                  <a:gd name="T9" fmla="*/ 5 h 194"/>
                  <a:gd name="T10" fmla="*/ 14 w 130"/>
                  <a:gd name="T11" fmla="*/ 84 h 194"/>
                  <a:gd name="T12" fmla="*/ 55 w 130"/>
                  <a:gd name="T13" fmla="*/ 131 h 194"/>
                  <a:gd name="T14" fmla="*/ 55 w 130"/>
                  <a:gd name="T15" fmla="*/ 139 h 194"/>
                  <a:gd name="T16" fmla="*/ 11 w 130"/>
                  <a:gd name="T17" fmla="*/ 190 h 194"/>
                  <a:gd name="T18" fmla="*/ 11 w 130"/>
                  <a:gd name="T19" fmla="*/ 194 h 194"/>
                  <a:gd name="T20" fmla="*/ 120 w 130"/>
                  <a:gd name="T21" fmla="*/ 194 h 194"/>
                  <a:gd name="T22" fmla="*/ 120 w 130"/>
                  <a:gd name="T23" fmla="*/ 190 h 194"/>
                  <a:gd name="T24" fmla="*/ 76 w 130"/>
                  <a:gd name="T25" fmla="*/ 139 h 194"/>
                  <a:gd name="T26" fmla="*/ 76 w 130"/>
                  <a:gd name="T27" fmla="*/ 131 h 194"/>
                  <a:gd name="T28" fmla="*/ 116 w 130"/>
                  <a:gd name="T29" fmla="*/ 84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30" h="194">
                    <a:moveTo>
                      <a:pt x="116" y="84"/>
                    </a:moveTo>
                    <a:cubicBezTo>
                      <a:pt x="117" y="81"/>
                      <a:pt x="124" y="35"/>
                      <a:pt x="129" y="5"/>
                    </a:cubicBezTo>
                    <a:cubicBezTo>
                      <a:pt x="130" y="0"/>
                      <a:pt x="130" y="0"/>
                      <a:pt x="13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6" y="35"/>
                      <a:pt x="14" y="81"/>
                      <a:pt x="14" y="84"/>
                    </a:cubicBezTo>
                    <a:cubicBezTo>
                      <a:pt x="14" y="107"/>
                      <a:pt x="31" y="127"/>
                      <a:pt x="55" y="131"/>
                    </a:cubicBezTo>
                    <a:cubicBezTo>
                      <a:pt x="55" y="139"/>
                      <a:pt x="55" y="139"/>
                      <a:pt x="55" y="139"/>
                    </a:cubicBezTo>
                    <a:cubicBezTo>
                      <a:pt x="29" y="144"/>
                      <a:pt x="11" y="165"/>
                      <a:pt x="11" y="190"/>
                    </a:cubicBezTo>
                    <a:cubicBezTo>
                      <a:pt x="11" y="194"/>
                      <a:pt x="11" y="194"/>
                      <a:pt x="11" y="194"/>
                    </a:cubicBezTo>
                    <a:cubicBezTo>
                      <a:pt x="120" y="194"/>
                      <a:pt x="120" y="194"/>
                      <a:pt x="120" y="194"/>
                    </a:cubicBezTo>
                    <a:cubicBezTo>
                      <a:pt x="120" y="190"/>
                      <a:pt x="120" y="190"/>
                      <a:pt x="120" y="190"/>
                    </a:cubicBezTo>
                    <a:cubicBezTo>
                      <a:pt x="120" y="165"/>
                      <a:pt x="101" y="144"/>
                      <a:pt x="76" y="139"/>
                    </a:cubicBezTo>
                    <a:cubicBezTo>
                      <a:pt x="76" y="131"/>
                      <a:pt x="76" y="131"/>
                      <a:pt x="76" y="131"/>
                    </a:cubicBezTo>
                    <a:cubicBezTo>
                      <a:pt x="99" y="127"/>
                      <a:pt x="116" y="107"/>
                      <a:pt x="116" y="8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9" name="Freeform 116"/>
              <p:cNvSpPr/>
              <p:nvPr/>
            </p:nvSpPr>
            <p:spPr bwMode="auto">
              <a:xfrm>
                <a:off x="3290" y="2016"/>
                <a:ext cx="102" cy="154"/>
              </a:xfrm>
              <a:custGeom>
                <a:avLst/>
                <a:gdLst>
                  <a:gd name="T0" fmla="*/ 46 w 58"/>
                  <a:gd name="T1" fmla="*/ 87 h 87"/>
                  <a:gd name="T2" fmla="*/ 8 w 58"/>
                  <a:gd name="T3" fmla="*/ 56 h 87"/>
                  <a:gd name="T4" fmla="*/ 5 w 58"/>
                  <a:gd name="T5" fmla="*/ 16 h 87"/>
                  <a:gd name="T6" fmla="*/ 17 w 58"/>
                  <a:gd name="T7" fmla="*/ 3 h 87"/>
                  <a:gd name="T8" fmla="*/ 48 w 58"/>
                  <a:gd name="T9" fmla="*/ 13 h 87"/>
                  <a:gd name="T10" fmla="*/ 40 w 58"/>
                  <a:gd name="T11" fmla="*/ 22 h 87"/>
                  <a:gd name="T12" fmla="*/ 21 w 58"/>
                  <a:gd name="T13" fmla="*/ 15 h 87"/>
                  <a:gd name="T14" fmla="*/ 16 w 58"/>
                  <a:gd name="T15" fmla="*/ 21 h 87"/>
                  <a:gd name="T16" fmla="*/ 19 w 58"/>
                  <a:gd name="T17" fmla="*/ 51 h 87"/>
                  <a:gd name="T18" fmla="*/ 49 w 58"/>
                  <a:gd name="T19" fmla="*/ 74 h 87"/>
                  <a:gd name="T20" fmla="*/ 51 w 58"/>
                  <a:gd name="T21" fmla="*/ 74 h 87"/>
                  <a:gd name="T22" fmla="*/ 58 w 58"/>
                  <a:gd name="T23" fmla="*/ 83 h 87"/>
                  <a:gd name="T24" fmla="*/ 54 w 58"/>
                  <a:gd name="T25" fmla="*/ 85 h 87"/>
                  <a:gd name="T26" fmla="*/ 46 w 58"/>
                  <a:gd name="T27" fmla="*/ 87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8" h="87">
                    <a:moveTo>
                      <a:pt x="46" y="87"/>
                    </a:moveTo>
                    <a:cubicBezTo>
                      <a:pt x="32" y="87"/>
                      <a:pt x="17" y="75"/>
                      <a:pt x="8" y="56"/>
                    </a:cubicBezTo>
                    <a:cubicBezTo>
                      <a:pt x="2" y="42"/>
                      <a:pt x="0" y="27"/>
                      <a:pt x="5" y="16"/>
                    </a:cubicBezTo>
                    <a:cubicBezTo>
                      <a:pt x="7" y="10"/>
                      <a:pt x="11" y="6"/>
                      <a:pt x="17" y="3"/>
                    </a:cubicBezTo>
                    <a:cubicBezTo>
                      <a:pt x="26" y="0"/>
                      <a:pt x="38" y="3"/>
                      <a:pt x="48" y="13"/>
                    </a:cubicBezTo>
                    <a:cubicBezTo>
                      <a:pt x="40" y="22"/>
                      <a:pt x="40" y="22"/>
                      <a:pt x="40" y="22"/>
                    </a:cubicBezTo>
                    <a:cubicBezTo>
                      <a:pt x="33" y="15"/>
                      <a:pt x="26" y="13"/>
                      <a:pt x="21" y="15"/>
                    </a:cubicBezTo>
                    <a:cubicBezTo>
                      <a:pt x="19" y="16"/>
                      <a:pt x="17" y="18"/>
                      <a:pt x="16" y="21"/>
                    </a:cubicBezTo>
                    <a:cubicBezTo>
                      <a:pt x="13" y="28"/>
                      <a:pt x="14" y="40"/>
                      <a:pt x="19" y="51"/>
                    </a:cubicBezTo>
                    <a:cubicBezTo>
                      <a:pt x="27" y="69"/>
                      <a:pt x="42" y="78"/>
                      <a:pt x="49" y="74"/>
                    </a:cubicBezTo>
                    <a:cubicBezTo>
                      <a:pt x="50" y="74"/>
                      <a:pt x="50" y="74"/>
                      <a:pt x="51" y="74"/>
                    </a:cubicBezTo>
                    <a:cubicBezTo>
                      <a:pt x="58" y="83"/>
                      <a:pt x="58" y="83"/>
                      <a:pt x="58" y="83"/>
                    </a:cubicBezTo>
                    <a:cubicBezTo>
                      <a:pt x="56" y="84"/>
                      <a:pt x="55" y="85"/>
                      <a:pt x="54" y="85"/>
                    </a:cubicBezTo>
                    <a:cubicBezTo>
                      <a:pt x="51" y="86"/>
                      <a:pt x="49" y="87"/>
                      <a:pt x="46" y="87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0" name="Freeform 117"/>
              <p:cNvSpPr/>
              <p:nvPr/>
            </p:nvSpPr>
            <p:spPr bwMode="auto">
              <a:xfrm>
                <a:off x="3545" y="2016"/>
                <a:ext cx="101" cy="154"/>
              </a:xfrm>
              <a:custGeom>
                <a:avLst/>
                <a:gdLst>
                  <a:gd name="T0" fmla="*/ 12 w 57"/>
                  <a:gd name="T1" fmla="*/ 87 h 87"/>
                  <a:gd name="T2" fmla="*/ 4 w 57"/>
                  <a:gd name="T3" fmla="*/ 85 h 87"/>
                  <a:gd name="T4" fmla="*/ 0 w 57"/>
                  <a:gd name="T5" fmla="*/ 83 h 87"/>
                  <a:gd name="T6" fmla="*/ 7 w 57"/>
                  <a:gd name="T7" fmla="*/ 74 h 87"/>
                  <a:gd name="T8" fmla="*/ 8 w 57"/>
                  <a:gd name="T9" fmla="*/ 74 h 87"/>
                  <a:gd name="T10" fmla="*/ 38 w 57"/>
                  <a:gd name="T11" fmla="*/ 51 h 87"/>
                  <a:gd name="T12" fmla="*/ 42 w 57"/>
                  <a:gd name="T13" fmla="*/ 21 h 87"/>
                  <a:gd name="T14" fmla="*/ 36 w 57"/>
                  <a:gd name="T15" fmla="*/ 15 h 87"/>
                  <a:gd name="T16" fmla="*/ 18 w 57"/>
                  <a:gd name="T17" fmla="*/ 22 h 87"/>
                  <a:gd name="T18" fmla="*/ 9 w 57"/>
                  <a:gd name="T19" fmla="*/ 13 h 87"/>
                  <a:gd name="T20" fmla="*/ 41 w 57"/>
                  <a:gd name="T21" fmla="*/ 3 h 87"/>
                  <a:gd name="T22" fmla="*/ 53 w 57"/>
                  <a:gd name="T23" fmla="*/ 16 h 87"/>
                  <a:gd name="T24" fmla="*/ 49 w 57"/>
                  <a:gd name="T25" fmla="*/ 56 h 87"/>
                  <a:gd name="T26" fmla="*/ 12 w 57"/>
                  <a:gd name="T27" fmla="*/ 87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7" h="87">
                    <a:moveTo>
                      <a:pt x="12" y="87"/>
                    </a:moveTo>
                    <a:cubicBezTo>
                      <a:pt x="9" y="87"/>
                      <a:pt x="6" y="86"/>
                      <a:pt x="4" y="85"/>
                    </a:cubicBezTo>
                    <a:cubicBezTo>
                      <a:pt x="2" y="85"/>
                      <a:pt x="1" y="84"/>
                      <a:pt x="0" y="83"/>
                    </a:cubicBezTo>
                    <a:cubicBezTo>
                      <a:pt x="7" y="74"/>
                      <a:pt x="7" y="74"/>
                      <a:pt x="7" y="74"/>
                    </a:cubicBezTo>
                    <a:cubicBezTo>
                      <a:pt x="7" y="74"/>
                      <a:pt x="8" y="74"/>
                      <a:pt x="8" y="74"/>
                    </a:cubicBezTo>
                    <a:cubicBezTo>
                      <a:pt x="16" y="78"/>
                      <a:pt x="30" y="69"/>
                      <a:pt x="38" y="51"/>
                    </a:cubicBezTo>
                    <a:cubicBezTo>
                      <a:pt x="43" y="40"/>
                      <a:pt x="45" y="28"/>
                      <a:pt x="42" y="21"/>
                    </a:cubicBezTo>
                    <a:cubicBezTo>
                      <a:pt x="40" y="18"/>
                      <a:pt x="39" y="16"/>
                      <a:pt x="36" y="15"/>
                    </a:cubicBezTo>
                    <a:cubicBezTo>
                      <a:pt x="31" y="13"/>
                      <a:pt x="24" y="15"/>
                      <a:pt x="18" y="22"/>
                    </a:cubicBezTo>
                    <a:cubicBezTo>
                      <a:pt x="9" y="13"/>
                      <a:pt x="9" y="13"/>
                      <a:pt x="9" y="13"/>
                    </a:cubicBezTo>
                    <a:cubicBezTo>
                      <a:pt x="20" y="3"/>
                      <a:pt x="31" y="0"/>
                      <a:pt x="41" y="3"/>
                    </a:cubicBezTo>
                    <a:cubicBezTo>
                      <a:pt x="46" y="6"/>
                      <a:pt x="50" y="10"/>
                      <a:pt x="53" y="16"/>
                    </a:cubicBezTo>
                    <a:cubicBezTo>
                      <a:pt x="57" y="27"/>
                      <a:pt x="56" y="42"/>
                      <a:pt x="49" y="56"/>
                    </a:cubicBezTo>
                    <a:cubicBezTo>
                      <a:pt x="40" y="75"/>
                      <a:pt x="25" y="87"/>
                      <a:pt x="12" y="87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1" name="Freeform 118"/>
              <p:cNvSpPr/>
              <p:nvPr/>
            </p:nvSpPr>
            <p:spPr bwMode="auto">
              <a:xfrm>
                <a:off x="4166" y="2117"/>
                <a:ext cx="212" cy="146"/>
              </a:xfrm>
              <a:custGeom>
                <a:avLst/>
                <a:gdLst>
                  <a:gd name="T0" fmla="*/ 109 w 120"/>
                  <a:gd name="T1" fmla="*/ 0 h 83"/>
                  <a:gd name="T2" fmla="*/ 11 w 120"/>
                  <a:gd name="T3" fmla="*/ 0 h 83"/>
                  <a:gd name="T4" fmla="*/ 0 w 120"/>
                  <a:gd name="T5" fmla="*/ 11 h 83"/>
                  <a:gd name="T6" fmla="*/ 0 w 120"/>
                  <a:gd name="T7" fmla="*/ 72 h 83"/>
                  <a:gd name="T8" fmla="*/ 11 w 120"/>
                  <a:gd name="T9" fmla="*/ 83 h 83"/>
                  <a:gd name="T10" fmla="*/ 109 w 120"/>
                  <a:gd name="T11" fmla="*/ 83 h 83"/>
                  <a:gd name="T12" fmla="*/ 120 w 120"/>
                  <a:gd name="T13" fmla="*/ 72 h 83"/>
                  <a:gd name="T14" fmla="*/ 120 w 120"/>
                  <a:gd name="T15" fmla="*/ 11 h 83"/>
                  <a:gd name="T16" fmla="*/ 109 w 120"/>
                  <a:gd name="T17" fmla="*/ 0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0" h="83">
                    <a:moveTo>
                      <a:pt x="109" y="0"/>
                    </a:moveTo>
                    <a:cubicBezTo>
                      <a:pt x="11" y="0"/>
                      <a:pt x="11" y="0"/>
                      <a:pt x="11" y="0"/>
                    </a:cubicBezTo>
                    <a:cubicBezTo>
                      <a:pt x="5" y="0"/>
                      <a:pt x="0" y="5"/>
                      <a:pt x="0" y="11"/>
                    </a:cubicBezTo>
                    <a:cubicBezTo>
                      <a:pt x="0" y="72"/>
                      <a:pt x="0" y="72"/>
                      <a:pt x="0" y="72"/>
                    </a:cubicBezTo>
                    <a:cubicBezTo>
                      <a:pt x="0" y="78"/>
                      <a:pt x="5" y="83"/>
                      <a:pt x="11" y="83"/>
                    </a:cubicBezTo>
                    <a:cubicBezTo>
                      <a:pt x="109" y="83"/>
                      <a:pt x="109" y="83"/>
                      <a:pt x="109" y="83"/>
                    </a:cubicBezTo>
                    <a:cubicBezTo>
                      <a:pt x="115" y="83"/>
                      <a:pt x="120" y="78"/>
                      <a:pt x="120" y="72"/>
                    </a:cubicBezTo>
                    <a:cubicBezTo>
                      <a:pt x="120" y="11"/>
                      <a:pt x="120" y="11"/>
                      <a:pt x="120" y="11"/>
                    </a:cubicBezTo>
                    <a:cubicBezTo>
                      <a:pt x="120" y="5"/>
                      <a:pt x="115" y="0"/>
                      <a:pt x="109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2" name="Freeform 119"/>
              <p:cNvSpPr/>
              <p:nvPr/>
            </p:nvSpPr>
            <p:spPr bwMode="auto">
              <a:xfrm>
                <a:off x="4265" y="2249"/>
                <a:ext cx="14" cy="51"/>
              </a:xfrm>
              <a:custGeom>
                <a:avLst/>
                <a:gdLst>
                  <a:gd name="T0" fmla="*/ 4 w 8"/>
                  <a:gd name="T1" fmla="*/ 29 h 29"/>
                  <a:gd name="T2" fmla="*/ 0 w 8"/>
                  <a:gd name="T3" fmla="*/ 25 h 29"/>
                  <a:gd name="T4" fmla="*/ 0 w 8"/>
                  <a:gd name="T5" fmla="*/ 4 h 29"/>
                  <a:gd name="T6" fmla="*/ 4 w 8"/>
                  <a:gd name="T7" fmla="*/ 0 h 29"/>
                  <a:gd name="T8" fmla="*/ 8 w 8"/>
                  <a:gd name="T9" fmla="*/ 4 h 29"/>
                  <a:gd name="T10" fmla="*/ 8 w 8"/>
                  <a:gd name="T11" fmla="*/ 25 h 29"/>
                  <a:gd name="T12" fmla="*/ 4 w 8"/>
                  <a:gd name="T13" fmla="*/ 2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29">
                    <a:moveTo>
                      <a:pt x="4" y="29"/>
                    </a:moveTo>
                    <a:cubicBezTo>
                      <a:pt x="2" y="29"/>
                      <a:pt x="0" y="27"/>
                      <a:pt x="0" y="25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6" y="0"/>
                      <a:pt x="8" y="2"/>
                      <a:pt x="8" y="4"/>
                    </a:cubicBezTo>
                    <a:cubicBezTo>
                      <a:pt x="8" y="25"/>
                      <a:pt x="8" y="25"/>
                      <a:pt x="8" y="25"/>
                    </a:cubicBezTo>
                    <a:cubicBezTo>
                      <a:pt x="8" y="27"/>
                      <a:pt x="6" y="29"/>
                      <a:pt x="4" y="29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3" name="Freeform 120"/>
              <p:cNvSpPr/>
              <p:nvPr/>
            </p:nvSpPr>
            <p:spPr bwMode="auto">
              <a:xfrm>
                <a:off x="4203" y="2289"/>
                <a:ext cx="138" cy="15"/>
              </a:xfrm>
              <a:custGeom>
                <a:avLst/>
                <a:gdLst>
                  <a:gd name="T0" fmla="*/ 74 w 78"/>
                  <a:gd name="T1" fmla="*/ 8 h 8"/>
                  <a:gd name="T2" fmla="*/ 4 w 78"/>
                  <a:gd name="T3" fmla="*/ 8 h 8"/>
                  <a:gd name="T4" fmla="*/ 0 w 78"/>
                  <a:gd name="T5" fmla="*/ 4 h 8"/>
                  <a:gd name="T6" fmla="*/ 4 w 78"/>
                  <a:gd name="T7" fmla="*/ 0 h 8"/>
                  <a:gd name="T8" fmla="*/ 74 w 78"/>
                  <a:gd name="T9" fmla="*/ 0 h 8"/>
                  <a:gd name="T10" fmla="*/ 78 w 78"/>
                  <a:gd name="T11" fmla="*/ 4 h 8"/>
                  <a:gd name="T12" fmla="*/ 74 w 78"/>
                  <a:gd name="T13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8" h="8">
                    <a:moveTo>
                      <a:pt x="74" y="8"/>
                    </a:moveTo>
                    <a:cubicBezTo>
                      <a:pt x="4" y="8"/>
                      <a:pt x="4" y="8"/>
                      <a:pt x="4" y="8"/>
                    </a:cubicBezTo>
                    <a:cubicBezTo>
                      <a:pt x="2" y="8"/>
                      <a:pt x="0" y="6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74" y="0"/>
                      <a:pt x="74" y="0"/>
                      <a:pt x="74" y="0"/>
                    </a:cubicBezTo>
                    <a:cubicBezTo>
                      <a:pt x="76" y="0"/>
                      <a:pt x="78" y="2"/>
                      <a:pt x="78" y="4"/>
                    </a:cubicBezTo>
                    <a:cubicBezTo>
                      <a:pt x="78" y="6"/>
                      <a:pt x="76" y="8"/>
                      <a:pt x="74" y="8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4" name="Freeform 121"/>
              <p:cNvSpPr>
                <a:spLocks noEditPoints="1"/>
              </p:cNvSpPr>
              <p:nvPr/>
            </p:nvSpPr>
            <p:spPr bwMode="auto">
              <a:xfrm>
                <a:off x="4036" y="2046"/>
                <a:ext cx="116" cy="258"/>
              </a:xfrm>
              <a:custGeom>
                <a:avLst/>
                <a:gdLst>
                  <a:gd name="T0" fmla="*/ 0 w 66"/>
                  <a:gd name="T1" fmla="*/ 0 h 146"/>
                  <a:gd name="T2" fmla="*/ 0 w 66"/>
                  <a:gd name="T3" fmla="*/ 146 h 146"/>
                  <a:gd name="T4" fmla="*/ 66 w 66"/>
                  <a:gd name="T5" fmla="*/ 146 h 146"/>
                  <a:gd name="T6" fmla="*/ 66 w 66"/>
                  <a:gd name="T7" fmla="*/ 0 h 146"/>
                  <a:gd name="T8" fmla="*/ 0 w 66"/>
                  <a:gd name="T9" fmla="*/ 0 h 146"/>
                  <a:gd name="T10" fmla="*/ 48 w 66"/>
                  <a:gd name="T11" fmla="*/ 123 h 146"/>
                  <a:gd name="T12" fmla="*/ 17 w 66"/>
                  <a:gd name="T13" fmla="*/ 123 h 146"/>
                  <a:gd name="T14" fmla="*/ 13 w 66"/>
                  <a:gd name="T15" fmla="*/ 119 h 146"/>
                  <a:gd name="T16" fmla="*/ 17 w 66"/>
                  <a:gd name="T17" fmla="*/ 115 h 146"/>
                  <a:gd name="T18" fmla="*/ 48 w 66"/>
                  <a:gd name="T19" fmla="*/ 115 h 146"/>
                  <a:gd name="T20" fmla="*/ 52 w 66"/>
                  <a:gd name="T21" fmla="*/ 119 h 146"/>
                  <a:gd name="T22" fmla="*/ 48 w 66"/>
                  <a:gd name="T23" fmla="*/ 123 h 146"/>
                  <a:gd name="T24" fmla="*/ 48 w 66"/>
                  <a:gd name="T25" fmla="*/ 107 h 146"/>
                  <a:gd name="T26" fmla="*/ 17 w 66"/>
                  <a:gd name="T27" fmla="*/ 107 h 146"/>
                  <a:gd name="T28" fmla="*/ 13 w 66"/>
                  <a:gd name="T29" fmla="*/ 103 h 146"/>
                  <a:gd name="T30" fmla="*/ 17 w 66"/>
                  <a:gd name="T31" fmla="*/ 99 h 146"/>
                  <a:gd name="T32" fmla="*/ 48 w 66"/>
                  <a:gd name="T33" fmla="*/ 99 h 146"/>
                  <a:gd name="T34" fmla="*/ 52 w 66"/>
                  <a:gd name="T35" fmla="*/ 103 h 146"/>
                  <a:gd name="T36" fmla="*/ 48 w 66"/>
                  <a:gd name="T37" fmla="*/ 107 h 146"/>
                  <a:gd name="T38" fmla="*/ 48 w 66"/>
                  <a:gd name="T39" fmla="*/ 91 h 146"/>
                  <a:gd name="T40" fmla="*/ 17 w 66"/>
                  <a:gd name="T41" fmla="*/ 91 h 146"/>
                  <a:gd name="T42" fmla="*/ 13 w 66"/>
                  <a:gd name="T43" fmla="*/ 87 h 146"/>
                  <a:gd name="T44" fmla="*/ 17 w 66"/>
                  <a:gd name="T45" fmla="*/ 83 h 146"/>
                  <a:gd name="T46" fmla="*/ 48 w 66"/>
                  <a:gd name="T47" fmla="*/ 83 h 146"/>
                  <a:gd name="T48" fmla="*/ 52 w 66"/>
                  <a:gd name="T49" fmla="*/ 87 h 146"/>
                  <a:gd name="T50" fmla="*/ 48 w 66"/>
                  <a:gd name="T51" fmla="*/ 91 h 146"/>
                  <a:gd name="T52" fmla="*/ 48 w 66"/>
                  <a:gd name="T53" fmla="*/ 26 h 146"/>
                  <a:gd name="T54" fmla="*/ 17 w 66"/>
                  <a:gd name="T55" fmla="*/ 26 h 146"/>
                  <a:gd name="T56" fmla="*/ 13 w 66"/>
                  <a:gd name="T57" fmla="*/ 22 h 146"/>
                  <a:gd name="T58" fmla="*/ 17 w 66"/>
                  <a:gd name="T59" fmla="*/ 18 h 146"/>
                  <a:gd name="T60" fmla="*/ 48 w 66"/>
                  <a:gd name="T61" fmla="*/ 18 h 146"/>
                  <a:gd name="T62" fmla="*/ 52 w 66"/>
                  <a:gd name="T63" fmla="*/ 22 h 146"/>
                  <a:gd name="T64" fmla="*/ 48 w 66"/>
                  <a:gd name="T65" fmla="*/ 26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66" h="146">
                    <a:moveTo>
                      <a:pt x="0" y="0"/>
                    </a:moveTo>
                    <a:cubicBezTo>
                      <a:pt x="0" y="146"/>
                      <a:pt x="0" y="146"/>
                      <a:pt x="0" y="146"/>
                    </a:cubicBezTo>
                    <a:cubicBezTo>
                      <a:pt x="66" y="146"/>
                      <a:pt x="66" y="146"/>
                      <a:pt x="66" y="146"/>
                    </a:cubicBezTo>
                    <a:cubicBezTo>
                      <a:pt x="66" y="0"/>
                      <a:pt x="66" y="0"/>
                      <a:pt x="66" y="0"/>
                    </a:cubicBezTo>
                    <a:lnTo>
                      <a:pt x="0" y="0"/>
                    </a:lnTo>
                    <a:close/>
                    <a:moveTo>
                      <a:pt x="48" y="123"/>
                    </a:moveTo>
                    <a:cubicBezTo>
                      <a:pt x="17" y="123"/>
                      <a:pt x="17" y="123"/>
                      <a:pt x="17" y="123"/>
                    </a:cubicBezTo>
                    <a:cubicBezTo>
                      <a:pt x="15" y="123"/>
                      <a:pt x="13" y="121"/>
                      <a:pt x="13" y="119"/>
                    </a:cubicBezTo>
                    <a:cubicBezTo>
                      <a:pt x="13" y="117"/>
                      <a:pt x="15" y="115"/>
                      <a:pt x="17" y="115"/>
                    </a:cubicBezTo>
                    <a:cubicBezTo>
                      <a:pt x="48" y="115"/>
                      <a:pt x="48" y="115"/>
                      <a:pt x="48" y="115"/>
                    </a:cubicBezTo>
                    <a:cubicBezTo>
                      <a:pt x="51" y="115"/>
                      <a:pt x="52" y="117"/>
                      <a:pt x="52" y="119"/>
                    </a:cubicBezTo>
                    <a:cubicBezTo>
                      <a:pt x="52" y="121"/>
                      <a:pt x="51" y="123"/>
                      <a:pt x="48" y="123"/>
                    </a:cubicBezTo>
                    <a:close/>
                    <a:moveTo>
                      <a:pt x="48" y="107"/>
                    </a:moveTo>
                    <a:cubicBezTo>
                      <a:pt x="17" y="107"/>
                      <a:pt x="17" y="107"/>
                      <a:pt x="17" y="107"/>
                    </a:cubicBezTo>
                    <a:cubicBezTo>
                      <a:pt x="15" y="107"/>
                      <a:pt x="13" y="105"/>
                      <a:pt x="13" y="103"/>
                    </a:cubicBezTo>
                    <a:cubicBezTo>
                      <a:pt x="13" y="101"/>
                      <a:pt x="15" y="99"/>
                      <a:pt x="17" y="99"/>
                    </a:cubicBezTo>
                    <a:cubicBezTo>
                      <a:pt x="48" y="99"/>
                      <a:pt x="48" y="99"/>
                      <a:pt x="48" y="99"/>
                    </a:cubicBezTo>
                    <a:cubicBezTo>
                      <a:pt x="51" y="99"/>
                      <a:pt x="52" y="101"/>
                      <a:pt x="52" y="103"/>
                    </a:cubicBezTo>
                    <a:cubicBezTo>
                      <a:pt x="52" y="105"/>
                      <a:pt x="51" y="107"/>
                      <a:pt x="48" y="107"/>
                    </a:cubicBezTo>
                    <a:close/>
                    <a:moveTo>
                      <a:pt x="48" y="91"/>
                    </a:moveTo>
                    <a:cubicBezTo>
                      <a:pt x="17" y="91"/>
                      <a:pt x="17" y="91"/>
                      <a:pt x="17" y="91"/>
                    </a:cubicBezTo>
                    <a:cubicBezTo>
                      <a:pt x="15" y="91"/>
                      <a:pt x="13" y="89"/>
                      <a:pt x="13" y="87"/>
                    </a:cubicBezTo>
                    <a:cubicBezTo>
                      <a:pt x="13" y="85"/>
                      <a:pt x="15" y="83"/>
                      <a:pt x="17" y="83"/>
                    </a:cubicBezTo>
                    <a:cubicBezTo>
                      <a:pt x="48" y="83"/>
                      <a:pt x="48" y="83"/>
                      <a:pt x="48" y="83"/>
                    </a:cubicBezTo>
                    <a:cubicBezTo>
                      <a:pt x="51" y="83"/>
                      <a:pt x="52" y="85"/>
                      <a:pt x="52" y="87"/>
                    </a:cubicBezTo>
                    <a:cubicBezTo>
                      <a:pt x="52" y="89"/>
                      <a:pt x="51" y="91"/>
                      <a:pt x="48" y="91"/>
                    </a:cubicBezTo>
                    <a:close/>
                    <a:moveTo>
                      <a:pt x="48" y="26"/>
                    </a:moveTo>
                    <a:cubicBezTo>
                      <a:pt x="17" y="26"/>
                      <a:pt x="17" y="26"/>
                      <a:pt x="17" y="26"/>
                    </a:cubicBezTo>
                    <a:cubicBezTo>
                      <a:pt x="15" y="26"/>
                      <a:pt x="13" y="25"/>
                      <a:pt x="13" y="22"/>
                    </a:cubicBezTo>
                    <a:cubicBezTo>
                      <a:pt x="13" y="20"/>
                      <a:pt x="15" y="18"/>
                      <a:pt x="17" y="18"/>
                    </a:cubicBezTo>
                    <a:cubicBezTo>
                      <a:pt x="48" y="18"/>
                      <a:pt x="48" y="18"/>
                      <a:pt x="48" y="18"/>
                    </a:cubicBezTo>
                    <a:cubicBezTo>
                      <a:pt x="51" y="18"/>
                      <a:pt x="52" y="20"/>
                      <a:pt x="52" y="22"/>
                    </a:cubicBezTo>
                    <a:cubicBezTo>
                      <a:pt x="52" y="25"/>
                      <a:pt x="51" y="26"/>
                      <a:pt x="48" y="2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5" name="Freeform 122"/>
              <p:cNvSpPr>
                <a:spLocks noEditPoints="1"/>
              </p:cNvSpPr>
              <p:nvPr/>
            </p:nvSpPr>
            <p:spPr bwMode="auto">
              <a:xfrm>
                <a:off x="394" y="2746"/>
                <a:ext cx="243" cy="186"/>
              </a:xfrm>
              <a:custGeom>
                <a:avLst/>
                <a:gdLst>
                  <a:gd name="T0" fmla="*/ 135 w 138"/>
                  <a:gd name="T1" fmla="*/ 79 h 106"/>
                  <a:gd name="T2" fmla="*/ 134 w 138"/>
                  <a:gd name="T3" fmla="*/ 77 h 106"/>
                  <a:gd name="T4" fmla="*/ 126 w 138"/>
                  <a:gd name="T5" fmla="*/ 54 h 106"/>
                  <a:gd name="T6" fmla="*/ 121 w 138"/>
                  <a:gd name="T7" fmla="*/ 49 h 106"/>
                  <a:gd name="T8" fmla="*/ 114 w 138"/>
                  <a:gd name="T9" fmla="*/ 45 h 106"/>
                  <a:gd name="T10" fmla="*/ 69 w 138"/>
                  <a:gd name="T11" fmla="*/ 0 h 106"/>
                  <a:gd name="T12" fmla="*/ 23 w 138"/>
                  <a:gd name="T13" fmla="*/ 45 h 106"/>
                  <a:gd name="T14" fmla="*/ 17 w 138"/>
                  <a:gd name="T15" fmla="*/ 49 h 106"/>
                  <a:gd name="T16" fmla="*/ 12 w 138"/>
                  <a:gd name="T17" fmla="*/ 54 h 106"/>
                  <a:gd name="T18" fmla="*/ 3 w 138"/>
                  <a:gd name="T19" fmla="*/ 77 h 106"/>
                  <a:gd name="T20" fmla="*/ 3 w 138"/>
                  <a:gd name="T21" fmla="*/ 79 h 106"/>
                  <a:gd name="T22" fmla="*/ 2 w 138"/>
                  <a:gd name="T23" fmla="*/ 92 h 106"/>
                  <a:gd name="T24" fmla="*/ 12 w 138"/>
                  <a:gd name="T25" fmla="*/ 96 h 106"/>
                  <a:gd name="T26" fmla="*/ 21 w 138"/>
                  <a:gd name="T27" fmla="*/ 97 h 106"/>
                  <a:gd name="T28" fmla="*/ 24 w 138"/>
                  <a:gd name="T29" fmla="*/ 98 h 106"/>
                  <a:gd name="T30" fmla="*/ 30 w 138"/>
                  <a:gd name="T31" fmla="*/ 99 h 106"/>
                  <a:gd name="T32" fmla="*/ 29 w 138"/>
                  <a:gd name="T33" fmla="*/ 81 h 106"/>
                  <a:gd name="T34" fmla="*/ 27 w 138"/>
                  <a:gd name="T35" fmla="*/ 71 h 106"/>
                  <a:gd name="T36" fmla="*/ 111 w 138"/>
                  <a:gd name="T37" fmla="*/ 71 h 106"/>
                  <a:gd name="T38" fmla="*/ 108 w 138"/>
                  <a:gd name="T39" fmla="*/ 81 h 106"/>
                  <a:gd name="T40" fmla="*/ 108 w 138"/>
                  <a:gd name="T41" fmla="*/ 99 h 106"/>
                  <a:gd name="T42" fmla="*/ 114 w 138"/>
                  <a:gd name="T43" fmla="*/ 98 h 106"/>
                  <a:gd name="T44" fmla="*/ 117 w 138"/>
                  <a:gd name="T45" fmla="*/ 97 h 106"/>
                  <a:gd name="T46" fmla="*/ 126 w 138"/>
                  <a:gd name="T47" fmla="*/ 96 h 106"/>
                  <a:gd name="T48" fmla="*/ 136 w 138"/>
                  <a:gd name="T49" fmla="*/ 92 h 106"/>
                  <a:gd name="T50" fmla="*/ 105 w 138"/>
                  <a:gd name="T51" fmla="*/ 57 h 106"/>
                  <a:gd name="T52" fmla="*/ 78 w 138"/>
                  <a:gd name="T53" fmla="*/ 54 h 106"/>
                  <a:gd name="T54" fmla="*/ 74 w 138"/>
                  <a:gd name="T55" fmla="*/ 55 h 106"/>
                  <a:gd name="T56" fmla="*/ 62 w 138"/>
                  <a:gd name="T57" fmla="*/ 49 h 106"/>
                  <a:gd name="T58" fmla="*/ 55 w 138"/>
                  <a:gd name="T59" fmla="*/ 55 h 106"/>
                  <a:gd name="T60" fmla="*/ 50 w 138"/>
                  <a:gd name="T61" fmla="*/ 58 h 106"/>
                  <a:gd name="T62" fmla="*/ 46 w 138"/>
                  <a:gd name="T63" fmla="*/ 53 h 106"/>
                  <a:gd name="T64" fmla="*/ 41 w 138"/>
                  <a:gd name="T65" fmla="*/ 57 h 106"/>
                  <a:gd name="T66" fmla="*/ 33 w 138"/>
                  <a:gd name="T67" fmla="*/ 58 h 106"/>
                  <a:gd name="T68" fmla="*/ 33 w 138"/>
                  <a:gd name="T69" fmla="*/ 50 h 106"/>
                  <a:gd name="T70" fmla="*/ 40 w 138"/>
                  <a:gd name="T71" fmla="*/ 48 h 106"/>
                  <a:gd name="T72" fmla="*/ 43 w 138"/>
                  <a:gd name="T73" fmla="*/ 42 h 106"/>
                  <a:gd name="T74" fmla="*/ 45 w 138"/>
                  <a:gd name="T75" fmla="*/ 36 h 106"/>
                  <a:gd name="T76" fmla="*/ 49 w 138"/>
                  <a:gd name="T77" fmla="*/ 32 h 106"/>
                  <a:gd name="T78" fmla="*/ 53 w 138"/>
                  <a:gd name="T79" fmla="*/ 37 h 106"/>
                  <a:gd name="T80" fmla="*/ 53 w 138"/>
                  <a:gd name="T81" fmla="*/ 39 h 106"/>
                  <a:gd name="T82" fmla="*/ 65 w 138"/>
                  <a:gd name="T83" fmla="*/ 23 h 106"/>
                  <a:gd name="T84" fmla="*/ 69 w 138"/>
                  <a:gd name="T85" fmla="*/ 35 h 106"/>
                  <a:gd name="T86" fmla="*/ 70 w 138"/>
                  <a:gd name="T87" fmla="*/ 47 h 106"/>
                  <a:gd name="T88" fmla="*/ 74 w 138"/>
                  <a:gd name="T89" fmla="*/ 45 h 106"/>
                  <a:gd name="T90" fmla="*/ 77 w 138"/>
                  <a:gd name="T91" fmla="*/ 45 h 106"/>
                  <a:gd name="T92" fmla="*/ 83 w 138"/>
                  <a:gd name="T93" fmla="*/ 47 h 106"/>
                  <a:gd name="T94" fmla="*/ 109 w 138"/>
                  <a:gd name="T95" fmla="*/ 53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38" h="106">
                    <a:moveTo>
                      <a:pt x="136" y="80"/>
                    </a:moveTo>
                    <a:cubicBezTo>
                      <a:pt x="136" y="80"/>
                      <a:pt x="135" y="79"/>
                      <a:pt x="135" y="79"/>
                    </a:cubicBezTo>
                    <a:cubicBezTo>
                      <a:pt x="135" y="78"/>
                      <a:pt x="134" y="78"/>
                      <a:pt x="134" y="78"/>
                    </a:cubicBezTo>
                    <a:cubicBezTo>
                      <a:pt x="134" y="78"/>
                      <a:pt x="134" y="77"/>
                      <a:pt x="134" y="77"/>
                    </a:cubicBezTo>
                    <a:cubicBezTo>
                      <a:pt x="134" y="76"/>
                      <a:pt x="134" y="76"/>
                      <a:pt x="134" y="76"/>
                    </a:cubicBezTo>
                    <a:cubicBezTo>
                      <a:pt x="134" y="68"/>
                      <a:pt x="132" y="59"/>
                      <a:pt x="126" y="54"/>
                    </a:cubicBezTo>
                    <a:cubicBezTo>
                      <a:pt x="126" y="53"/>
                      <a:pt x="125" y="53"/>
                      <a:pt x="125" y="52"/>
                    </a:cubicBezTo>
                    <a:cubicBezTo>
                      <a:pt x="124" y="51"/>
                      <a:pt x="122" y="50"/>
                      <a:pt x="121" y="49"/>
                    </a:cubicBezTo>
                    <a:cubicBezTo>
                      <a:pt x="120" y="48"/>
                      <a:pt x="118" y="47"/>
                      <a:pt x="117" y="47"/>
                    </a:cubicBezTo>
                    <a:cubicBezTo>
                      <a:pt x="116" y="46"/>
                      <a:pt x="115" y="46"/>
                      <a:pt x="114" y="45"/>
                    </a:cubicBezTo>
                    <a:cubicBezTo>
                      <a:pt x="114" y="45"/>
                      <a:pt x="113" y="44"/>
                      <a:pt x="113" y="43"/>
                    </a:cubicBezTo>
                    <a:cubicBezTo>
                      <a:pt x="109" y="18"/>
                      <a:pt x="90" y="0"/>
                      <a:pt x="69" y="0"/>
                    </a:cubicBezTo>
                    <a:cubicBezTo>
                      <a:pt x="47" y="0"/>
                      <a:pt x="29" y="18"/>
                      <a:pt x="25" y="43"/>
                    </a:cubicBezTo>
                    <a:cubicBezTo>
                      <a:pt x="24" y="44"/>
                      <a:pt x="24" y="45"/>
                      <a:pt x="23" y="45"/>
                    </a:cubicBezTo>
                    <a:cubicBezTo>
                      <a:pt x="23" y="46"/>
                      <a:pt x="22" y="46"/>
                      <a:pt x="21" y="47"/>
                    </a:cubicBezTo>
                    <a:cubicBezTo>
                      <a:pt x="19" y="47"/>
                      <a:pt x="18" y="48"/>
                      <a:pt x="17" y="49"/>
                    </a:cubicBezTo>
                    <a:cubicBezTo>
                      <a:pt x="15" y="50"/>
                      <a:pt x="14" y="51"/>
                      <a:pt x="13" y="52"/>
                    </a:cubicBezTo>
                    <a:cubicBezTo>
                      <a:pt x="13" y="53"/>
                      <a:pt x="12" y="53"/>
                      <a:pt x="12" y="54"/>
                    </a:cubicBezTo>
                    <a:cubicBezTo>
                      <a:pt x="6" y="59"/>
                      <a:pt x="4" y="68"/>
                      <a:pt x="4" y="76"/>
                    </a:cubicBezTo>
                    <a:cubicBezTo>
                      <a:pt x="4" y="76"/>
                      <a:pt x="4" y="76"/>
                      <a:pt x="3" y="77"/>
                    </a:cubicBezTo>
                    <a:cubicBezTo>
                      <a:pt x="3" y="77"/>
                      <a:pt x="3" y="78"/>
                      <a:pt x="3" y="78"/>
                    </a:cubicBezTo>
                    <a:cubicBezTo>
                      <a:pt x="3" y="78"/>
                      <a:pt x="3" y="78"/>
                      <a:pt x="3" y="79"/>
                    </a:cubicBezTo>
                    <a:cubicBezTo>
                      <a:pt x="3" y="79"/>
                      <a:pt x="2" y="80"/>
                      <a:pt x="2" y="80"/>
                    </a:cubicBezTo>
                    <a:cubicBezTo>
                      <a:pt x="1" y="83"/>
                      <a:pt x="0" y="88"/>
                      <a:pt x="2" y="92"/>
                    </a:cubicBezTo>
                    <a:cubicBezTo>
                      <a:pt x="4" y="94"/>
                      <a:pt x="6" y="96"/>
                      <a:pt x="9" y="96"/>
                    </a:cubicBezTo>
                    <a:cubicBezTo>
                      <a:pt x="10" y="96"/>
                      <a:pt x="11" y="96"/>
                      <a:pt x="12" y="96"/>
                    </a:cubicBezTo>
                    <a:cubicBezTo>
                      <a:pt x="12" y="96"/>
                      <a:pt x="13" y="95"/>
                      <a:pt x="13" y="95"/>
                    </a:cubicBezTo>
                    <a:cubicBezTo>
                      <a:pt x="16" y="96"/>
                      <a:pt x="18" y="97"/>
                      <a:pt x="21" y="97"/>
                    </a:cubicBezTo>
                    <a:cubicBezTo>
                      <a:pt x="22" y="98"/>
                      <a:pt x="22" y="98"/>
                      <a:pt x="22" y="98"/>
                    </a:cubicBezTo>
                    <a:cubicBezTo>
                      <a:pt x="23" y="98"/>
                      <a:pt x="24" y="98"/>
                      <a:pt x="24" y="98"/>
                    </a:cubicBezTo>
                    <a:cubicBezTo>
                      <a:pt x="25" y="99"/>
                      <a:pt x="26" y="99"/>
                      <a:pt x="27" y="99"/>
                    </a:cubicBezTo>
                    <a:cubicBezTo>
                      <a:pt x="28" y="100"/>
                      <a:pt x="29" y="100"/>
                      <a:pt x="30" y="99"/>
                    </a:cubicBezTo>
                    <a:cubicBezTo>
                      <a:pt x="31" y="98"/>
                      <a:pt x="32" y="97"/>
                      <a:pt x="32" y="96"/>
                    </a:cubicBezTo>
                    <a:cubicBezTo>
                      <a:pt x="33" y="91"/>
                      <a:pt x="31" y="85"/>
                      <a:pt x="29" y="81"/>
                    </a:cubicBezTo>
                    <a:cubicBezTo>
                      <a:pt x="29" y="78"/>
                      <a:pt x="28" y="77"/>
                      <a:pt x="28" y="75"/>
                    </a:cubicBezTo>
                    <a:cubicBezTo>
                      <a:pt x="27" y="74"/>
                      <a:pt x="27" y="72"/>
                      <a:pt x="27" y="71"/>
                    </a:cubicBezTo>
                    <a:cubicBezTo>
                      <a:pt x="32" y="91"/>
                      <a:pt x="49" y="106"/>
                      <a:pt x="69" y="106"/>
                    </a:cubicBezTo>
                    <a:cubicBezTo>
                      <a:pt x="89" y="106"/>
                      <a:pt x="106" y="91"/>
                      <a:pt x="111" y="71"/>
                    </a:cubicBezTo>
                    <a:cubicBezTo>
                      <a:pt x="111" y="72"/>
                      <a:pt x="111" y="74"/>
                      <a:pt x="110" y="75"/>
                    </a:cubicBezTo>
                    <a:cubicBezTo>
                      <a:pt x="110" y="77"/>
                      <a:pt x="109" y="78"/>
                      <a:pt x="108" y="81"/>
                    </a:cubicBezTo>
                    <a:cubicBezTo>
                      <a:pt x="107" y="85"/>
                      <a:pt x="105" y="91"/>
                      <a:pt x="106" y="96"/>
                    </a:cubicBezTo>
                    <a:cubicBezTo>
                      <a:pt x="106" y="97"/>
                      <a:pt x="106" y="98"/>
                      <a:pt x="108" y="99"/>
                    </a:cubicBezTo>
                    <a:cubicBezTo>
                      <a:pt x="109" y="100"/>
                      <a:pt x="110" y="100"/>
                      <a:pt x="111" y="99"/>
                    </a:cubicBezTo>
                    <a:cubicBezTo>
                      <a:pt x="112" y="99"/>
                      <a:pt x="113" y="99"/>
                      <a:pt x="114" y="98"/>
                    </a:cubicBezTo>
                    <a:cubicBezTo>
                      <a:pt x="114" y="98"/>
                      <a:pt x="115" y="98"/>
                      <a:pt x="116" y="98"/>
                    </a:cubicBezTo>
                    <a:cubicBezTo>
                      <a:pt x="117" y="97"/>
                      <a:pt x="117" y="97"/>
                      <a:pt x="117" y="97"/>
                    </a:cubicBezTo>
                    <a:cubicBezTo>
                      <a:pt x="120" y="97"/>
                      <a:pt x="122" y="96"/>
                      <a:pt x="125" y="95"/>
                    </a:cubicBezTo>
                    <a:cubicBezTo>
                      <a:pt x="125" y="95"/>
                      <a:pt x="126" y="96"/>
                      <a:pt x="126" y="96"/>
                    </a:cubicBezTo>
                    <a:cubicBezTo>
                      <a:pt x="127" y="96"/>
                      <a:pt x="128" y="96"/>
                      <a:pt x="128" y="96"/>
                    </a:cubicBezTo>
                    <a:cubicBezTo>
                      <a:pt x="132" y="96"/>
                      <a:pt x="134" y="94"/>
                      <a:pt x="136" y="92"/>
                    </a:cubicBezTo>
                    <a:cubicBezTo>
                      <a:pt x="138" y="88"/>
                      <a:pt x="137" y="83"/>
                      <a:pt x="136" y="80"/>
                    </a:cubicBezTo>
                    <a:close/>
                    <a:moveTo>
                      <a:pt x="105" y="57"/>
                    </a:moveTo>
                    <a:cubicBezTo>
                      <a:pt x="95" y="57"/>
                      <a:pt x="83" y="56"/>
                      <a:pt x="79" y="54"/>
                    </a:cubicBezTo>
                    <a:cubicBezTo>
                      <a:pt x="79" y="54"/>
                      <a:pt x="78" y="54"/>
                      <a:pt x="78" y="54"/>
                    </a:cubicBezTo>
                    <a:cubicBezTo>
                      <a:pt x="77" y="54"/>
                      <a:pt x="76" y="54"/>
                      <a:pt x="75" y="54"/>
                    </a:cubicBezTo>
                    <a:cubicBezTo>
                      <a:pt x="75" y="54"/>
                      <a:pt x="75" y="55"/>
                      <a:pt x="74" y="55"/>
                    </a:cubicBezTo>
                    <a:cubicBezTo>
                      <a:pt x="74" y="56"/>
                      <a:pt x="72" y="57"/>
                      <a:pt x="70" y="56"/>
                    </a:cubicBezTo>
                    <a:cubicBezTo>
                      <a:pt x="67" y="56"/>
                      <a:pt x="63" y="54"/>
                      <a:pt x="62" y="49"/>
                    </a:cubicBezTo>
                    <a:cubicBezTo>
                      <a:pt x="61" y="47"/>
                      <a:pt x="61" y="45"/>
                      <a:pt x="61" y="42"/>
                    </a:cubicBezTo>
                    <a:cubicBezTo>
                      <a:pt x="58" y="48"/>
                      <a:pt x="55" y="53"/>
                      <a:pt x="55" y="55"/>
                    </a:cubicBezTo>
                    <a:cubicBezTo>
                      <a:pt x="54" y="57"/>
                      <a:pt x="53" y="58"/>
                      <a:pt x="51" y="58"/>
                    </a:cubicBezTo>
                    <a:cubicBezTo>
                      <a:pt x="50" y="58"/>
                      <a:pt x="50" y="58"/>
                      <a:pt x="50" y="58"/>
                    </a:cubicBezTo>
                    <a:cubicBezTo>
                      <a:pt x="49" y="58"/>
                      <a:pt x="47" y="57"/>
                      <a:pt x="47" y="55"/>
                    </a:cubicBezTo>
                    <a:cubicBezTo>
                      <a:pt x="46" y="55"/>
                      <a:pt x="46" y="54"/>
                      <a:pt x="46" y="53"/>
                    </a:cubicBezTo>
                    <a:cubicBezTo>
                      <a:pt x="46" y="53"/>
                      <a:pt x="46" y="53"/>
                      <a:pt x="46" y="53"/>
                    </a:cubicBezTo>
                    <a:cubicBezTo>
                      <a:pt x="45" y="55"/>
                      <a:pt x="43" y="56"/>
                      <a:pt x="41" y="57"/>
                    </a:cubicBezTo>
                    <a:cubicBezTo>
                      <a:pt x="40" y="58"/>
                      <a:pt x="40" y="58"/>
                      <a:pt x="39" y="58"/>
                    </a:cubicBezTo>
                    <a:cubicBezTo>
                      <a:pt x="33" y="58"/>
                      <a:pt x="33" y="58"/>
                      <a:pt x="33" y="58"/>
                    </a:cubicBezTo>
                    <a:cubicBezTo>
                      <a:pt x="31" y="58"/>
                      <a:pt x="29" y="56"/>
                      <a:pt x="29" y="54"/>
                    </a:cubicBezTo>
                    <a:cubicBezTo>
                      <a:pt x="29" y="52"/>
                      <a:pt x="31" y="50"/>
                      <a:pt x="33" y="50"/>
                    </a:cubicBezTo>
                    <a:cubicBezTo>
                      <a:pt x="38" y="50"/>
                      <a:pt x="38" y="50"/>
                      <a:pt x="38" y="50"/>
                    </a:cubicBezTo>
                    <a:cubicBezTo>
                      <a:pt x="39" y="49"/>
                      <a:pt x="40" y="49"/>
                      <a:pt x="40" y="48"/>
                    </a:cubicBezTo>
                    <a:cubicBezTo>
                      <a:pt x="41" y="47"/>
                      <a:pt x="42" y="45"/>
                      <a:pt x="43" y="43"/>
                    </a:cubicBezTo>
                    <a:cubicBezTo>
                      <a:pt x="43" y="42"/>
                      <a:pt x="43" y="42"/>
                      <a:pt x="43" y="42"/>
                    </a:cubicBezTo>
                    <a:cubicBezTo>
                      <a:pt x="44" y="40"/>
                      <a:pt x="45" y="38"/>
                      <a:pt x="45" y="36"/>
                    </a:cubicBezTo>
                    <a:cubicBezTo>
                      <a:pt x="45" y="36"/>
                      <a:pt x="45" y="36"/>
                      <a:pt x="45" y="36"/>
                    </a:cubicBezTo>
                    <a:cubicBezTo>
                      <a:pt x="45" y="34"/>
                      <a:pt x="47" y="32"/>
                      <a:pt x="49" y="32"/>
                    </a:cubicBezTo>
                    <a:cubicBezTo>
                      <a:pt x="49" y="32"/>
                      <a:pt x="49" y="32"/>
                      <a:pt x="49" y="32"/>
                    </a:cubicBezTo>
                    <a:cubicBezTo>
                      <a:pt x="52" y="32"/>
                      <a:pt x="53" y="34"/>
                      <a:pt x="53" y="36"/>
                    </a:cubicBezTo>
                    <a:cubicBezTo>
                      <a:pt x="53" y="36"/>
                      <a:pt x="53" y="36"/>
                      <a:pt x="53" y="37"/>
                    </a:cubicBezTo>
                    <a:cubicBezTo>
                      <a:pt x="53" y="38"/>
                      <a:pt x="53" y="38"/>
                      <a:pt x="53" y="38"/>
                    </a:cubicBezTo>
                    <a:cubicBezTo>
                      <a:pt x="53" y="38"/>
                      <a:pt x="53" y="39"/>
                      <a:pt x="53" y="39"/>
                    </a:cubicBezTo>
                    <a:cubicBezTo>
                      <a:pt x="54" y="39"/>
                      <a:pt x="54" y="38"/>
                      <a:pt x="54" y="37"/>
                    </a:cubicBezTo>
                    <a:cubicBezTo>
                      <a:pt x="61" y="24"/>
                      <a:pt x="62" y="23"/>
                      <a:pt x="65" y="23"/>
                    </a:cubicBezTo>
                    <a:cubicBezTo>
                      <a:pt x="66" y="23"/>
                      <a:pt x="67" y="24"/>
                      <a:pt x="68" y="25"/>
                    </a:cubicBezTo>
                    <a:cubicBezTo>
                      <a:pt x="69" y="26"/>
                      <a:pt x="69" y="28"/>
                      <a:pt x="69" y="35"/>
                    </a:cubicBezTo>
                    <a:cubicBezTo>
                      <a:pt x="69" y="39"/>
                      <a:pt x="69" y="45"/>
                      <a:pt x="69" y="47"/>
                    </a:cubicBezTo>
                    <a:cubicBezTo>
                      <a:pt x="69" y="47"/>
                      <a:pt x="69" y="47"/>
                      <a:pt x="70" y="47"/>
                    </a:cubicBezTo>
                    <a:cubicBezTo>
                      <a:pt x="70" y="47"/>
                      <a:pt x="70" y="47"/>
                      <a:pt x="70" y="47"/>
                    </a:cubicBezTo>
                    <a:cubicBezTo>
                      <a:pt x="70" y="46"/>
                      <a:pt x="72" y="45"/>
                      <a:pt x="74" y="45"/>
                    </a:cubicBezTo>
                    <a:cubicBezTo>
                      <a:pt x="75" y="45"/>
                      <a:pt x="75" y="45"/>
                      <a:pt x="76" y="46"/>
                    </a:cubicBezTo>
                    <a:cubicBezTo>
                      <a:pt x="76" y="46"/>
                      <a:pt x="77" y="46"/>
                      <a:pt x="77" y="45"/>
                    </a:cubicBezTo>
                    <a:cubicBezTo>
                      <a:pt x="80" y="45"/>
                      <a:pt x="81" y="46"/>
                      <a:pt x="82" y="47"/>
                    </a:cubicBezTo>
                    <a:cubicBezTo>
                      <a:pt x="82" y="47"/>
                      <a:pt x="82" y="47"/>
                      <a:pt x="83" y="47"/>
                    </a:cubicBezTo>
                    <a:cubicBezTo>
                      <a:pt x="84" y="48"/>
                      <a:pt x="93" y="49"/>
                      <a:pt x="105" y="49"/>
                    </a:cubicBezTo>
                    <a:cubicBezTo>
                      <a:pt x="107" y="49"/>
                      <a:pt x="109" y="51"/>
                      <a:pt x="109" y="53"/>
                    </a:cubicBezTo>
                    <a:cubicBezTo>
                      <a:pt x="109" y="56"/>
                      <a:pt x="107" y="57"/>
                      <a:pt x="105" y="57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6" name="Freeform 123"/>
              <p:cNvSpPr/>
              <p:nvPr/>
            </p:nvSpPr>
            <p:spPr bwMode="auto">
              <a:xfrm>
                <a:off x="380" y="2929"/>
                <a:ext cx="271" cy="158"/>
              </a:xfrm>
              <a:custGeom>
                <a:avLst/>
                <a:gdLst>
                  <a:gd name="T0" fmla="*/ 103 w 154"/>
                  <a:gd name="T1" fmla="*/ 1 h 90"/>
                  <a:gd name="T2" fmla="*/ 99 w 154"/>
                  <a:gd name="T3" fmla="*/ 2 h 90"/>
                  <a:gd name="T4" fmla="*/ 98 w 154"/>
                  <a:gd name="T5" fmla="*/ 6 h 90"/>
                  <a:gd name="T6" fmla="*/ 104 w 154"/>
                  <a:gd name="T7" fmla="*/ 24 h 90"/>
                  <a:gd name="T8" fmla="*/ 79 w 154"/>
                  <a:gd name="T9" fmla="*/ 13 h 90"/>
                  <a:gd name="T10" fmla="*/ 75 w 154"/>
                  <a:gd name="T11" fmla="*/ 13 h 90"/>
                  <a:gd name="T12" fmla="*/ 49 w 154"/>
                  <a:gd name="T13" fmla="*/ 24 h 90"/>
                  <a:gd name="T14" fmla="*/ 56 w 154"/>
                  <a:gd name="T15" fmla="*/ 6 h 90"/>
                  <a:gd name="T16" fmla="*/ 55 w 154"/>
                  <a:gd name="T17" fmla="*/ 2 h 90"/>
                  <a:gd name="T18" fmla="*/ 51 w 154"/>
                  <a:gd name="T19" fmla="*/ 1 h 90"/>
                  <a:gd name="T20" fmla="*/ 0 w 154"/>
                  <a:gd name="T21" fmla="*/ 79 h 90"/>
                  <a:gd name="T22" fmla="*/ 0 w 154"/>
                  <a:gd name="T23" fmla="*/ 87 h 90"/>
                  <a:gd name="T24" fmla="*/ 4 w 154"/>
                  <a:gd name="T25" fmla="*/ 90 h 90"/>
                  <a:gd name="T26" fmla="*/ 150 w 154"/>
                  <a:gd name="T27" fmla="*/ 90 h 90"/>
                  <a:gd name="T28" fmla="*/ 154 w 154"/>
                  <a:gd name="T29" fmla="*/ 87 h 90"/>
                  <a:gd name="T30" fmla="*/ 154 w 154"/>
                  <a:gd name="T31" fmla="*/ 79 h 90"/>
                  <a:gd name="T32" fmla="*/ 103 w 154"/>
                  <a:gd name="T33" fmla="*/ 1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54" h="90">
                    <a:moveTo>
                      <a:pt x="103" y="1"/>
                    </a:moveTo>
                    <a:cubicBezTo>
                      <a:pt x="102" y="0"/>
                      <a:pt x="100" y="1"/>
                      <a:pt x="99" y="2"/>
                    </a:cubicBezTo>
                    <a:cubicBezTo>
                      <a:pt x="98" y="3"/>
                      <a:pt x="97" y="4"/>
                      <a:pt x="98" y="6"/>
                    </a:cubicBezTo>
                    <a:cubicBezTo>
                      <a:pt x="104" y="24"/>
                      <a:pt x="104" y="24"/>
                      <a:pt x="104" y="24"/>
                    </a:cubicBezTo>
                    <a:cubicBezTo>
                      <a:pt x="79" y="13"/>
                      <a:pt x="79" y="13"/>
                      <a:pt x="79" y="13"/>
                    </a:cubicBezTo>
                    <a:cubicBezTo>
                      <a:pt x="78" y="12"/>
                      <a:pt x="76" y="12"/>
                      <a:pt x="75" y="13"/>
                    </a:cubicBezTo>
                    <a:cubicBezTo>
                      <a:pt x="49" y="24"/>
                      <a:pt x="49" y="24"/>
                      <a:pt x="49" y="24"/>
                    </a:cubicBezTo>
                    <a:cubicBezTo>
                      <a:pt x="56" y="6"/>
                      <a:pt x="56" y="6"/>
                      <a:pt x="56" y="6"/>
                    </a:cubicBezTo>
                    <a:cubicBezTo>
                      <a:pt x="57" y="4"/>
                      <a:pt x="56" y="3"/>
                      <a:pt x="55" y="2"/>
                    </a:cubicBezTo>
                    <a:cubicBezTo>
                      <a:pt x="54" y="1"/>
                      <a:pt x="52" y="0"/>
                      <a:pt x="51" y="1"/>
                    </a:cubicBezTo>
                    <a:cubicBezTo>
                      <a:pt x="20" y="14"/>
                      <a:pt x="0" y="45"/>
                      <a:pt x="0" y="79"/>
                    </a:cubicBezTo>
                    <a:cubicBezTo>
                      <a:pt x="0" y="81"/>
                      <a:pt x="0" y="84"/>
                      <a:pt x="0" y="87"/>
                    </a:cubicBezTo>
                    <a:cubicBezTo>
                      <a:pt x="1" y="89"/>
                      <a:pt x="2" y="90"/>
                      <a:pt x="4" y="90"/>
                    </a:cubicBezTo>
                    <a:cubicBezTo>
                      <a:pt x="150" y="90"/>
                      <a:pt x="150" y="90"/>
                      <a:pt x="150" y="90"/>
                    </a:cubicBezTo>
                    <a:cubicBezTo>
                      <a:pt x="152" y="90"/>
                      <a:pt x="153" y="89"/>
                      <a:pt x="154" y="87"/>
                    </a:cubicBezTo>
                    <a:cubicBezTo>
                      <a:pt x="154" y="84"/>
                      <a:pt x="154" y="81"/>
                      <a:pt x="154" y="79"/>
                    </a:cubicBezTo>
                    <a:cubicBezTo>
                      <a:pt x="154" y="45"/>
                      <a:pt x="134" y="14"/>
                      <a:pt x="103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7" name="Freeform 124"/>
              <p:cNvSpPr/>
              <p:nvPr/>
            </p:nvSpPr>
            <p:spPr bwMode="auto">
              <a:xfrm>
                <a:off x="5732" y="3469"/>
                <a:ext cx="141" cy="143"/>
              </a:xfrm>
              <a:custGeom>
                <a:avLst/>
                <a:gdLst>
                  <a:gd name="T0" fmla="*/ 71 w 80"/>
                  <a:gd name="T1" fmla="*/ 10 h 81"/>
                  <a:gd name="T2" fmla="*/ 37 w 80"/>
                  <a:gd name="T3" fmla="*/ 10 h 81"/>
                  <a:gd name="T4" fmla="*/ 0 w 80"/>
                  <a:gd name="T5" fmla="*/ 59 h 81"/>
                  <a:gd name="T6" fmla="*/ 3 w 80"/>
                  <a:gd name="T7" fmla="*/ 62 h 81"/>
                  <a:gd name="T8" fmla="*/ 19 w 80"/>
                  <a:gd name="T9" fmla="*/ 77 h 81"/>
                  <a:gd name="T10" fmla="*/ 21 w 80"/>
                  <a:gd name="T11" fmla="*/ 81 h 81"/>
                  <a:gd name="T12" fmla="*/ 71 w 80"/>
                  <a:gd name="T13" fmla="*/ 43 h 81"/>
                  <a:gd name="T14" fmla="*/ 71 w 80"/>
                  <a:gd name="T15" fmla="*/ 1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0" h="81">
                    <a:moveTo>
                      <a:pt x="71" y="10"/>
                    </a:moveTo>
                    <a:cubicBezTo>
                      <a:pt x="62" y="0"/>
                      <a:pt x="46" y="0"/>
                      <a:pt x="37" y="10"/>
                    </a:cubicBezTo>
                    <a:cubicBezTo>
                      <a:pt x="32" y="15"/>
                      <a:pt x="12" y="39"/>
                      <a:pt x="0" y="59"/>
                    </a:cubicBezTo>
                    <a:cubicBezTo>
                      <a:pt x="3" y="62"/>
                      <a:pt x="3" y="62"/>
                      <a:pt x="3" y="62"/>
                    </a:cubicBezTo>
                    <a:cubicBezTo>
                      <a:pt x="19" y="77"/>
                      <a:pt x="19" y="77"/>
                      <a:pt x="19" y="77"/>
                    </a:cubicBezTo>
                    <a:cubicBezTo>
                      <a:pt x="21" y="81"/>
                      <a:pt x="21" y="81"/>
                      <a:pt x="21" y="81"/>
                    </a:cubicBezTo>
                    <a:cubicBezTo>
                      <a:pt x="41" y="68"/>
                      <a:pt x="66" y="48"/>
                      <a:pt x="71" y="43"/>
                    </a:cubicBezTo>
                    <a:cubicBezTo>
                      <a:pt x="80" y="34"/>
                      <a:pt x="80" y="19"/>
                      <a:pt x="71" y="1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8" name="Freeform 125"/>
              <p:cNvSpPr/>
              <p:nvPr/>
            </p:nvSpPr>
            <p:spPr bwMode="auto">
              <a:xfrm>
                <a:off x="5509" y="3572"/>
                <a:ext cx="287" cy="257"/>
              </a:xfrm>
              <a:custGeom>
                <a:avLst/>
                <a:gdLst>
                  <a:gd name="T0" fmla="*/ 132 w 163"/>
                  <a:gd name="T1" fmla="*/ 17 h 146"/>
                  <a:gd name="T2" fmla="*/ 98 w 163"/>
                  <a:gd name="T3" fmla="*/ 0 h 146"/>
                  <a:gd name="T4" fmla="*/ 67 w 163"/>
                  <a:gd name="T5" fmla="*/ 13 h 146"/>
                  <a:gd name="T6" fmla="*/ 22 w 163"/>
                  <a:gd name="T7" fmla="*/ 37 h 146"/>
                  <a:gd name="T8" fmla="*/ 22 w 163"/>
                  <a:gd name="T9" fmla="*/ 37 h 146"/>
                  <a:gd name="T10" fmla="*/ 5 w 163"/>
                  <a:gd name="T11" fmla="*/ 36 h 146"/>
                  <a:gd name="T12" fmla="*/ 6 w 163"/>
                  <a:gd name="T13" fmla="*/ 53 h 146"/>
                  <a:gd name="T14" fmla="*/ 95 w 163"/>
                  <a:gd name="T15" fmla="*/ 142 h 146"/>
                  <a:gd name="T16" fmla="*/ 105 w 163"/>
                  <a:gd name="T17" fmla="*/ 146 h 146"/>
                  <a:gd name="T18" fmla="*/ 113 w 163"/>
                  <a:gd name="T19" fmla="*/ 143 h 146"/>
                  <a:gd name="T20" fmla="*/ 111 w 163"/>
                  <a:gd name="T21" fmla="*/ 126 h 146"/>
                  <a:gd name="T22" fmla="*/ 111 w 163"/>
                  <a:gd name="T23" fmla="*/ 126 h 146"/>
                  <a:gd name="T24" fmla="*/ 135 w 163"/>
                  <a:gd name="T25" fmla="*/ 81 h 146"/>
                  <a:gd name="T26" fmla="*/ 132 w 163"/>
                  <a:gd name="T27" fmla="*/ 17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63" h="146">
                    <a:moveTo>
                      <a:pt x="132" y="17"/>
                    </a:moveTo>
                    <a:cubicBezTo>
                      <a:pt x="123" y="8"/>
                      <a:pt x="113" y="0"/>
                      <a:pt x="98" y="0"/>
                    </a:cubicBezTo>
                    <a:cubicBezTo>
                      <a:pt x="88" y="0"/>
                      <a:pt x="78" y="4"/>
                      <a:pt x="67" y="13"/>
                    </a:cubicBezTo>
                    <a:cubicBezTo>
                      <a:pt x="47" y="29"/>
                      <a:pt x="30" y="35"/>
                      <a:pt x="22" y="37"/>
                    </a:cubicBezTo>
                    <a:cubicBezTo>
                      <a:pt x="22" y="37"/>
                      <a:pt x="22" y="37"/>
                      <a:pt x="22" y="37"/>
                    </a:cubicBezTo>
                    <a:cubicBezTo>
                      <a:pt x="17" y="32"/>
                      <a:pt x="9" y="31"/>
                      <a:pt x="5" y="36"/>
                    </a:cubicBezTo>
                    <a:cubicBezTo>
                      <a:pt x="0" y="40"/>
                      <a:pt x="1" y="48"/>
                      <a:pt x="6" y="53"/>
                    </a:cubicBezTo>
                    <a:cubicBezTo>
                      <a:pt x="95" y="142"/>
                      <a:pt x="95" y="142"/>
                      <a:pt x="95" y="142"/>
                    </a:cubicBezTo>
                    <a:cubicBezTo>
                      <a:pt x="98" y="145"/>
                      <a:pt x="102" y="146"/>
                      <a:pt x="105" y="146"/>
                    </a:cubicBezTo>
                    <a:cubicBezTo>
                      <a:pt x="108" y="146"/>
                      <a:pt x="111" y="145"/>
                      <a:pt x="113" y="143"/>
                    </a:cubicBezTo>
                    <a:cubicBezTo>
                      <a:pt x="117" y="139"/>
                      <a:pt x="116" y="131"/>
                      <a:pt x="111" y="126"/>
                    </a:cubicBezTo>
                    <a:cubicBezTo>
                      <a:pt x="111" y="126"/>
                      <a:pt x="111" y="126"/>
                      <a:pt x="111" y="126"/>
                    </a:cubicBezTo>
                    <a:cubicBezTo>
                      <a:pt x="113" y="118"/>
                      <a:pt x="119" y="101"/>
                      <a:pt x="135" y="81"/>
                    </a:cubicBezTo>
                    <a:cubicBezTo>
                      <a:pt x="163" y="48"/>
                      <a:pt x="141" y="26"/>
                      <a:pt x="132" y="17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9" name="Freeform 126"/>
              <p:cNvSpPr/>
              <p:nvPr/>
            </p:nvSpPr>
            <p:spPr bwMode="auto">
              <a:xfrm>
                <a:off x="5541" y="3725"/>
                <a:ext cx="119" cy="120"/>
              </a:xfrm>
              <a:custGeom>
                <a:avLst/>
                <a:gdLst>
                  <a:gd name="T0" fmla="*/ 65 w 68"/>
                  <a:gd name="T1" fmla="*/ 53 h 68"/>
                  <a:gd name="T2" fmla="*/ 15 w 68"/>
                  <a:gd name="T3" fmla="*/ 3 h 68"/>
                  <a:gd name="T4" fmla="*/ 12 w 68"/>
                  <a:gd name="T5" fmla="*/ 0 h 68"/>
                  <a:gd name="T6" fmla="*/ 0 w 68"/>
                  <a:gd name="T7" fmla="*/ 29 h 68"/>
                  <a:gd name="T8" fmla="*/ 39 w 68"/>
                  <a:gd name="T9" fmla="*/ 68 h 68"/>
                  <a:gd name="T10" fmla="*/ 68 w 68"/>
                  <a:gd name="T11" fmla="*/ 56 h 68"/>
                  <a:gd name="T12" fmla="*/ 65 w 68"/>
                  <a:gd name="T13" fmla="*/ 53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8" h="68">
                    <a:moveTo>
                      <a:pt x="65" y="53"/>
                    </a:moveTo>
                    <a:cubicBezTo>
                      <a:pt x="15" y="3"/>
                      <a:pt x="15" y="3"/>
                      <a:pt x="15" y="3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4" y="7"/>
                      <a:pt x="0" y="18"/>
                      <a:pt x="0" y="29"/>
                    </a:cubicBezTo>
                    <a:cubicBezTo>
                      <a:pt x="0" y="51"/>
                      <a:pt x="17" y="68"/>
                      <a:pt x="39" y="68"/>
                    </a:cubicBezTo>
                    <a:cubicBezTo>
                      <a:pt x="50" y="68"/>
                      <a:pt x="60" y="64"/>
                      <a:pt x="68" y="56"/>
                    </a:cubicBezTo>
                    <a:lnTo>
                      <a:pt x="65" y="53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0" name="Freeform 127"/>
              <p:cNvSpPr/>
              <p:nvPr/>
            </p:nvSpPr>
            <p:spPr bwMode="auto">
              <a:xfrm>
                <a:off x="6431" y="3741"/>
                <a:ext cx="93" cy="88"/>
              </a:xfrm>
              <a:custGeom>
                <a:avLst/>
                <a:gdLst>
                  <a:gd name="T0" fmla="*/ 27 w 53"/>
                  <a:gd name="T1" fmla="*/ 0 h 50"/>
                  <a:gd name="T2" fmla="*/ 23 w 53"/>
                  <a:gd name="T3" fmla="*/ 0 h 50"/>
                  <a:gd name="T4" fmla="*/ 2 w 53"/>
                  <a:gd name="T5" fmla="*/ 29 h 50"/>
                  <a:gd name="T6" fmla="*/ 27 w 53"/>
                  <a:gd name="T7" fmla="*/ 50 h 50"/>
                  <a:gd name="T8" fmla="*/ 27 w 53"/>
                  <a:gd name="T9" fmla="*/ 50 h 50"/>
                  <a:gd name="T10" fmla="*/ 32 w 53"/>
                  <a:gd name="T11" fmla="*/ 50 h 50"/>
                  <a:gd name="T12" fmla="*/ 48 w 53"/>
                  <a:gd name="T13" fmla="*/ 40 h 50"/>
                  <a:gd name="T14" fmla="*/ 52 w 53"/>
                  <a:gd name="T15" fmla="*/ 21 h 50"/>
                  <a:gd name="T16" fmla="*/ 27 w 53"/>
                  <a:gd name="T17" fmla="*/ 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3" h="50">
                    <a:moveTo>
                      <a:pt x="27" y="0"/>
                    </a:moveTo>
                    <a:cubicBezTo>
                      <a:pt x="26" y="0"/>
                      <a:pt x="24" y="0"/>
                      <a:pt x="23" y="0"/>
                    </a:cubicBezTo>
                    <a:cubicBezTo>
                      <a:pt x="9" y="2"/>
                      <a:pt x="0" y="16"/>
                      <a:pt x="2" y="29"/>
                    </a:cubicBezTo>
                    <a:cubicBezTo>
                      <a:pt x="4" y="42"/>
                      <a:pt x="15" y="50"/>
                      <a:pt x="27" y="50"/>
                    </a:cubicBezTo>
                    <a:cubicBezTo>
                      <a:pt x="27" y="50"/>
                      <a:pt x="27" y="50"/>
                      <a:pt x="27" y="50"/>
                    </a:cubicBezTo>
                    <a:cubicBezTo>
                      <a:pt x="29" y="50"/>
                      <a:pt x="30" y="50"/>
                      <a:pt x="32" y="50"/>
                    </a:cubicBezTo>
                    <a:cubicBezTo>
                      <a:pt x="38" y="49"/>
                      <a:pt x="44" y="45"/>
                      <a:pt x="48" y="40"/>
                    </a:cubicBezTo>
                    <a:cubicBezTo>
                      <a:pt x="52" y="34"/>
                      <a:pt x="53" y="27"/>
                      <a:pt x="52" y="21"/>
                    </a:cubicBezTo>
                    <a:cubicBezTo>
                      <a:pt x="50" y="8"/>
                      <a:pt x="39" y="0"/>
                      <a:pt x="27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1" name="Freeform 128"/>
              <p:cNvSpPr/>
              <p:nvPr/>
            </p:nvSpPr>
            <p:spPr bwMode="auto">
              <a:xfrm>
                <a:off x="6499" y="3672"/>
                <a:ext cx="97" cy="88"/>
              </a:xfrm>
              <a:custGeom>
                <a:avLst/>
                <a:gdLst>
                  <a:gd name="T0" fmla="*/ 32 w 55"/>
                  <a:gd name="T1" fmla="*/ 0 h 50"/>
                  <a:gd name="T2" fmla="*/ 27 w 55"/>
                  <a:gd name="T3" fmla="*/ 0 h 50"/>
                  <a:gd name="T4" fmla="*/ 2 w 55"/>
                  <a:gd name="T5" fmla="*/ 21 h 50"/>
                  <a:gd name="T6" fmla="*/ 23 w 55"/>
                  <a:gd name="T7" fmla="*/ 50 h 50"/>
                  <a:gd name="T8" fmla="*/ 27 w 55"/>
                  <a:gd name="T9" fmla="*/ 50 h 50"/>
                  <a:gd name="T10" fmla="*/ 52 w 55"/>
                  <a:gd name="T11" fmla="*/ 29 h 50"/>
                  <a:gd name="T12" fmla="*/ 32 w 55"/>
                  <a:gd name="T13" fmla="*/ 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5" h="50">
                    <a:moveTo>
                      <a:pt x="32" y="0"/>
                    </a:moveTo>
                    <a:cubicBezTo>
                      <a:pt x="30" y="0"/>
                      <a:pt x="29" y="0"/>
                      <a:pt x="27" y="0"/>
                    </a:cubicBezTo>
                    <a:cubicBezTo>
                      <a:pt x="15" y="0"/>
                      <a:pt x="4" y="8"/>
                      <a:pt x="2" y="21"/>
                    </a:cubicBezTo>
                    <a:cubicBezTo>
                      <a:pt x="0" y="34"/>
                      <a:pt x="9" y="48"/>
                      <a:pt x="23" y="50"/>
                    </a:cubicBezTo>
                    <a:cubicBezTo>
                      <a:pt x="24" y="50"/>
                      <a:pt x="26" y="50"/>
                      <a:pt x="27" y="50"/>
                    </a:cubicBezTo>
                    <a:cubicBezTo>
                      <a:pt x="39" y="50"/>
                      <a:pt x="50" y="42"/>
                      <a:pt x="52" y="29"/>
                    </a:cubicBezTo>
                    <a:cubicBezTo>
                      <a:pt x="55" y="16"/>
                      <a:pt x="45" y="2"/>
                      <a:pt x="32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2" name="Freeform 129"/>
              <p:cNvSpPr/>
              <p:nvPr/>
            </p:nvSpPr>
            <p:spPr bwMode="auto">
              <a:xfrm>
                <a:off x="6255" y="3492"/>
                <a:ext cx="236" cy="236"/>
              </a:xfrm>
              <a:custGeom>
                <a:avLst/>
                <a:gdLst>
                  <a:gd name="T0" fmla="*/ 107 w 134"/>
                  <a:gd name="T1" fmla="*/ 130 h 134"/>
                  <a:gd name="T2" fmla="*/ 108 w 134"/>
                  <a:gd name="T3" fmla="*/ 130 h 134"/>
                  <a:gd name="T4" fmla="*/ 125 w 134"/>
                  <a:gd name="T5" fmla="*/ 133 h 134"/>
                  <a:gd name="T6" fmla="*/ 134 w 134"/>
                  <a:gd name="T7" fmla="*/ 134 h 134"/>
                  <a:gd name="T8" fmla="*/ 133 w 134"/>
                  <a:gd name="T9" fmla="*/ 125 h 134"/>
                  <a:gd name="T10" fmla="*/ 130 w 134"/>
                  <a:gd name="T11" fmla="*/ 107 h 134"/>
                  <a:gd name="T12" fmla="*/ 130 w 134"/>
                  <a:gd name="T13" fmla="*/ 107 h 134"/>
                  <a:gd name="T14" fmla="*/ 127 w 134"/>
                  <a:gd name="T15" fmla="*/ 92 h 134"/>
                  <a:gd name="T16" fmla="*/ 123 w 134"/>
                  <a:gd name="T17" fmla="*/ 65 h 134"/>
                  <a:gd name="T18" fmla="*/ 117 w 134"/>
                  <a:gd name="T19" fmla="*/ 35 h 134"/>
                  <a:gd name="T20" fmla="*/ 109 w 134"/>
                  <a:gd name="T21" fmla="*/ 20 h 134"/>
                  <a:gd name="T22" fmla="*/ 91 w 134"/>
                  <a:gd name="T23" fmla="*/ 3 h 134"/>
                  <a:gd name="T24" fmla="*/ 86 w 134"/>
                  <a:gd name="T25" fmla="*/ 6 h 134"/>
                  <a:gd name="T26" fmla="*/ 97 w 134"/>
                  <a:gd name="T27" fmla="*/ 70 h 134"/>
                  <a:gd name="T28" fmla="*/ 102 w 134"/>
                  <a:gd name="T29" fmla="*/ 97 h 134"/>
                  <a:gd name="T30" fmla="*/ 103 w 134"/>
                  <a:gd name="T31" fmla="*/ 103 h 134"/>
                  <a:gd name="T32" fmla="*/ 97 w 134"/>
                  <a:gd name="T33" fmla="*/ 101 h 134"/>
                  <a:gd name="T34" fmla="*/ 70 w 134"/>
                  <a:gd name="T35" fmla="*/ 97 h 134"/>
                  <a:gd name="T36" fmla="*/ 6 w 134"/>
                  <a:gd name="T37" fmla="*/ 86 h 134"/>
                  <a:gd name="T38" fmla="*/ 4 w 134"/>
                  <a:gd name="T39" fmla="*/ 91 h 134"/>
                  <a:gd name="T40" fmla="*/ 20 w 134"/>
                  <a:gd name="T41" fmla="*/ 108 h 134"/>
                  <a:gd name="T42" fmla="*/ 36 w 134"/>
                  <a:gd name="T43" fmla="*/ 117 h 134"/>
                  <a:gd name="T44" fmla="*/ 65 w 134"/>
                  <a:gd name="T45" fmla="*/ 122 h 134"/>
                  <a:gd name="T46" fmla="*/ 92 w 134"/>
                  <a:gd name="T47" fmla="*/ 127 h 134"/>
                  <a:gd name="T48" fmla="*/ 107 w 134"/>
                  <a:gd name="T49" fmla="*/ 130 h 1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34" h="134">
                    <a:moveTo>
                      <a:pt x="107" y="130"/>
                    </a:moveTo>
                    <a:cubicBezTo>
                      <a:pt x="108" y="130"/>
                      <a:pt x="108" y="130"/>
                      <a:pt x="108" y="130"/>
                    </a:cubicBezTo>
                    <a:cubicBezTo>
                      <a:pt x="125" y="133"/>
                      <a:pt x="125" y="133"/>
                      <a:pt x="125" y="133"/>
                    </a:cubicBezTo>
                    <a:cubicBezTo>
                      <a:pt x="134" y="134"/>
                      <a:pt x="134" y="134"/>
                      <a:pt x="134" y="134"/>
                    </a:cubicBezTo>
                    <a:cubicBezTo>
                      <a:pt x="133" y="125"/>
                      <a:pt x="133" y="125"/>
                      <a:pt x="133" y="125"/>
                    </a:cubicBezTo>
                    <a:cubicBezTo>
                      <a:pt x="130" y="107"/>
                      <a:pt x="130" y="107"/>
                      <a:pt x="130" y="107"/>
                    </a:cubicBezTo>
                    <a:cubicBezTo>
                      <a:pt x="130" y="107"/>
                      <a:pt x="130" y="107"/>
                      <a:pt x="130" y="107"/>
                    </a:cubicBezTo>
                    <a:cubicBezTo>
                      <a:pt x="127" y="92"/>
                      <a:pt x="127" y="92"/>
                      <a:pt x="127" y="92"/>
                    </a:cubicBezTo>
                    <a:cubicBezTo>
                      <a:pt x="123" y="65"/>
                      <a:pt x="123" y="65"/>
                      <a:pt x="123" y="65"/>
                    </a:cubicBezTo>
                    <a:cubicBezTo>
                      <a:pt x="117" y="35"/>
                      <a:pt x="117" y="35"/>
                      <a:pt x="117" y="35"/>
                    </a:cubicBezTo>
                    <a:cubicBezTo>
                      <a:pt x="116" y="30"/>
                      <a:pt x="112" y="23"/>
                      <a:pt x="109" y="20"/>
                    </a:cubicBezTo>
                    <a:cubicBezTo>
                      <a:pt x="91" y="3"/>
                      <a:pt x="91" y="3"/>
                      <a:pt x="91" y="3"/>
                    </a:cubicBezTo>
                    <a:cubicBezTo>
                      <a:pt x="87" y="0"/>
                      <a:pt x="85" y="1"/>
                      <a:pt x="86" y="6"/>
                    </a:cubicBezTo>
                    <a:cubicBezTo>
                      <a:pt x="97" y="70"/>
                      <a:pt x="97" y="70"/>
                      <a:pt x="97" y="70"/>
                    </a:cubicBezTo>
                    <a:cubicBezTo>
                      <a:pt x="102" y="97"/>
                      <a:pt x="102" y="97"/>
                      <a:pt x="102" y="97"/>
                    </a:cubicBezTo>
                    <a:cubicBezTo>
                      <a:pt x="103" y="103"/>
                      <a:pt x="103" y="103"/>
                      <a:pt x="103" y="103"/>
                    </a:cubicBezTo>
                    <a:cubicBezTo>
                      <a:pt x="97" y="101"/>
                      <a:pt x="97" y="101"/>
                      <a:pt x="97" y="101"/>
                    </a:cubicBezTo>
                    <a:cubicBezTo>
                      <a:pt x="70" y="97"/>
                      <a:pt x="70" y="97"/>
                      <a:pt x="70" y="97"/>
                    </a:cubicBezTo>
                    <a:cubicBezTo>
                      <a:pt x="6" y="86"/>
                      <a:pt x="6" y="86"/>
                      <a:pt x="6" y="86"/>
                    </a:cubicBezTo>
                    <a:cubicBezTo>
                      <a:pt x="1" y="85"/>
                      <a:pt x="0" y="87"/>
                      <a:pt x="4" y="91"/>
                    </a:cubicBezTo>
                    <a:cubicBezTo>
                      <a:pt x="20" y="108"/>
                      <a:pt x="20" y="108"/>
                      <a:pt x="20" y="108"/>
                    </a:cubicBezTo>
                    <a:cubicBezTo>
                      <a:pt x="23" y="112"/>
                      <a:pt x="30" y="116"/>
                      <a:pt x="36" y="117"/>
                    </a:cubicBezTo>
                    <a:cubicBezTo>
                      <a:pt x="65" y="122"/>
                      <a:pt x="65" y="122"/>
                      <a:pt x="65" y="122"/>
                    </a:cubicBezTo>
                    <a:cubicBezTo>
                      <a:pt x="92" y="127"/>
                      <a:pt x="92" y="127"/>
                      <a:pt x="92" y="127"/>
                    </a:cubicBezTo>
                    <a:cubicBezTo>
                      <a:pt x="107" y="130"/>
                      <a:pt x="107" y="130"/>
                      <a:pt x="107" y="13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3" name="Freeform 130"/>
              <p:cNvSpPr>
                <a:spLocks noEditPoints="1"/>
              </p:cNvSpPr>
              <p:nvPr/>
            </p:nvSpPr>
            <p:spPr bwMode="auto">
              <a:xfrm>
                <a:off x="3294" y="2739"/>
                <a:ext cx="350" cy="352"/>
              </a:xfrm>
              <a:custGeom>
                <a:avLst/>
                <a:gdLst>
                  <a:gd name="T0" fmla="*/ 99 w 199"/>
                  <a:gd name="T1" fmla="*/ 200 h 200"/>
                  <a:gd name="T2" fmla="*/ 98 w 199"/>
                  <a:gd name="T3" fmla="*/ 200 h 200"/>
                  <a:gd name="T4" fmla="*/ 9 w 199"/>
                  <a:gd name="T5" fmla="*/ 120 h 200"/>
                  <a:gd name="T6" fmla="*/ 1 w 199"/>
                  <a:gd name="T7" fmla="*/ 64 h 200"/>
                  <a:gd name="T8" fmla="*/ 0 w 199"/>
                  <a:gd name="T9" fmla="*/ 62 h 200"/>
                  <a:gd name="T10" fmla="*/ 15 w 199"/>
                  <a:gd name="T11" fmla="*/ 22 h 200"/>
                  <a:gd name="T12" fmla="*/ 20 w 199"/>
                  <a:gd name="T13" fmla="*/ 23 h 200"/>
                  <a:gd name="T14" fmla="*/ 26 w 199"/>
                  <a:gd name="T15" fmla="*/ 23 h 200"/>
                  <a:gd name="T16" fmla="*/ 95 w 199"/>
                  <a:gd name="T17" fmla="*/ 4 h 200"/>
                  <a:gd name="T18" fmla="*/ 99 w 199"/>
                  <a:gd name="T19" fmla="*/ 0 h 200"/>
                  <a:gd name="T20" fmla="*/ 103 w 199"/>
                  <a:gd name="T21" fmla="*/ 4 h 200"/>
                  <a:gd name="T22" fmla="*/ 172 w 199"/>
                  <a:gd name="T23" fmla="*/ 23 h 200"/>
                  <a:gd name="T24" fmla="*/ 179 w 199"/>
                  <a:gd name="T25" fmla="*/ 23 h 200"/>
                  <a:gd name="T26" fmla="*/ 183 w 199"/>
                  <a:gd name="T27" fmla="*/ 22 h 200"/>
                  <a:gd name="T28" fmla="*/ 199 w 199"/>
                  <a:gd name="T29" fmla="*/ 62 h 200"/>
                  <a:gd name="T30" fmla="*/ 197 w 199"/>
                  <a:gd name="T31" fmla="*/ 64 h 200"/>
                  <a:gd name="T32" fmla="*/ 189 w 199"/>
                  <a:gd name="T33" fmla="*/ 120 h 200"/>
                  <a:gd name="T34" fmla="*/ 100 w 199"/>
                  <a:gd name="T35" fmla="*/ 200 h 200"/>
                  <a:gd name="T36" fmla="*/ 99 w 199"/>
                  <a:gd name="T37" fmla="*/ 200 h 200"/>
                  <a:gd name="T38" fmla="*/ 13 w 199"/>
                  <a:gd name="T39" fmla="*/ 61 h 200"/>
                  <a:gd name="T40" fmla="*/ 21 w 199"/>
                  <a:gd name="T41" fmla="*/ 122 h 200"/>
                  <a:gd name="T42" fmla="*/ 99 w 199"/>
                  <a:gd name="T43" fmla="*/ 188 h 200"/>
                  <a:gd name="T44" fmla="*/ 177 w 199"/>
                  <a:gd name="T45" fmla="*/ 122 h 200"/>
                  <a:gd name="T46" fmla="*/ 186 w 199"/>
                  <a:gd name="T47" fmla="*/ 61 h 200"/>
                  <a:gd name="T48" fmla="*/ 175 w 199"/>
                  <a:gd name="T49" fmla="*/ 35 h 200"/>
                  <a:gd name="T50" fmla="*/ 172 w 199"/>
                  <a:gd name="T51" fmla="*/ 35 h 200"/>
                  <a:gd name="T52" fmla="*/ 99 w 199"/>
                  <a:gd name="T53" fmla="*/ 16 h 200"/>
                  <a:gd name="T54" fmla="*/ 26 w 199"/>
                  <a:gd name="T55" fmla="*/ 35 h 200"/>
                  <a:gd name="T56" fmla="*/ 23 w 199"/>
                  <a:gd name="T57" fmla="*/ 35 h 200"/>
                  <a:gd name="T58" fmla="*/ 13 w 199"/>
                  <a:gd name="T59" fmla="*/ 61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99" h="200">
                    <a:moveTo>
                      <a:pt x="99" y="200"/>
                    </a:moveTo>
                    <a:cubicBezTo>
                      <a:pt x="98" y="200"/>
                      <a:pt x="98" y="200"/>
                      <a:pt x="98" y="200"/>
                    </a:cubicBezTo>
                    <a:cubicBezTo>
                      <a:pt x="94" y="199"/>
                      <a:pt x="1" y="180"/>
                      <a:pt x="9" y="120"/>
                    </a:cubicBezTo>
                    <a:cubicBezTo>
                      <a:pt x="12" y="98"/>
                      <a:pt x="9" y="79"/>
                      <a:pt x="1" y="64"/>
                    </a:cubicBezTo>
                    <a:cubicBezTo>
                      <a:pt x="0" y="62"/>
                      <a:pt x="0" y="62"/>
                      <a:pt x="0" y="62"/>
                    </a:cubicBezTo>
                    <a:cubicBezTo>
                      <a:pt x="15" y="22"/>
                      <a:pt x="15" y="22"/>
                      <a:pt x="15" y="22"/>
                    </a:cubicBezTo>
                    <a:cubicBezTo>
                      <a:pt x="20" y="23"/>
                      <a:pt x="20" y="23"/>
                      <a:pt x="20" y="23"/>
                    </a:cubicBezTo>
                    <a:cubicBezTo>
                      <a:pt x="20" y="23"/>
                      <a:pt x="22" y="23"/>
                      <a:pt x="26" y="23"/>
                    </a:cubicBezTo>
                    <a:cubicBezTo>
                      <a:pt x="41" y="23"/>
                      <a:pt x="76" y="21"/>
                      <a:pt x="95" y="4"/>
                    </a:cubicBezTo>
                    <a:cubicBezTo>
                      <a:pt x="99" y="0"/>
                      <a:pt x="99" y="0"/>
                      <a:pt x="99" y="0"/>
                    </a:cubicBezTo>
                    <a:cubicBezTo>
                      <a:pt x="103" y="4"/>
                      <a:pt x="103" y="4"/>
                      <a:pt x="103" y="4"/>
                    </a:cubicBezTo>
                    <a:cubicBezTo>
                      <a:pt x="122" y="21"/>
                      <a:pt x="158" y="23"/>
                      <a:pt x="172" y="23"/>
                    </a:cubicBezTo>
                    <a:cubicBezTo>
                      <a:pt x="176" y="23"/>
                      <a:pt x="179" y="23"/>
                      <a:pt x="179" y="23"/>
                    </a:cubicBezTo>
                    <a:cubicBezTo>
                      <a:pt x="183" y="22"/>
                      <a:pt x="183" y="22"/>
                      <a:pt x="183" y="22"/>
                    </a:cubicBezTo>
                    <a:cubicBezTo>
                      <a:pt x="199" y="62"/>
                      <a:pt x="199" y="62"/>
                      <a:pt x="199" y="62"/>
                    </a:cubicBezTo>
                    <a:cubicBezTo>
                      <a:pt x="197" y="64"/>
                      <a:pt x="197" y="64"/>
                      <a:pt x="197" y="64"/>
                    </a:cubicBezTo>
                    <a:cubicBezTo>
                      <a:pt x="189" y="79"/>
                      <a:pt x="186" y="98"/>
                      <a:pt x="189" y="120"/>
                    </a:cubicBezTo>
                    <a:cubicBezTo>
                      <a:pt x="198" y="180"/>
                      <a:pt x="104" y="199"/>
                      <a:pt x="100" y="200"/>
                    </a:cubicBezTo>
                    <a:lnTo>
                      <a:pt x="99" y="200"/>
                    </a:lnTo>
                    <a:close/>
                    <a:moveTo>
                      <a:pt x="13" y="61"/>
                    </a:moveTo>
                    <a:cubicBezTo>
                      <a:pt x="22" y="78"/>
                      <a:pt x="24" y="98"/>
                      <a:pt x="21" y="122"/>
                    </a:cubicBezTo>
                    <a:cubicBezTo>
                      <a:pt x="15" y="167"/>
                      <a:pt x="89" y="186"/>
                      <a:pt x="99" y="188"/>
                    </a:cubicBezTo>
                    <a:cubicBezTo>
                      <a:pt x="110" y="186"/>
                      <a:pt x="184" y="167"/>
                      <a:pt x="177" y="122"/>
                    </a:cubicBezTo>
                    <a:cubicBezTo>
                      <a:pt x="174" y="98"/>
                      <a:pt x="177" y="78"/>
                      <a:pt x="186" y="61"/>
                    </a:cubicBezTo>
                    <a:cubicBezTo>
                      <a:pt x="175" y="35"/>
                      <a:pt x="175" y="35"/>
                      <a:pt x="175" y="35"/>
                    </a:cubicBezTo>
                    <a:cubicBezTo>
                      <a:pt x="174" y="35"/>
                      <a:pt x="173" y="35"/>
                      <a:pt x="172" y="35"/>
                    </a:cubicBezTo>
                    <a:cubicBezTo>
                      <a:pt x="157" y="35"/>
                      <a:pt x="122" y="33"/>
                      <a:pt x="99" y="16"/>
                    </a:cubicBezTo>
                    <a:cubicBezTo>
                      <a:pt x="77" y="33"/>
                      <a:pt x="41" y="35"/>
                      <a:pt x="26" y="35"/>
                    </a:cubicBezTo>
                    <a:cubicBezTo>
                      <a:pt x="25" y="35"/>
                      <a:pt x="24" y="35"/>
                      <a:pt x="23" y="35"/>
                    </a:cubicBezTo>
                    <a:lnTo>
                      <a:pt x="13" y="61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4" name="Freeform 131"/>
              <p:cNvSpPr/>
              <p:nvPr/>
            </p:nvSpPr>
            <p:spPr bwMode="auto">
              <a:xfrm>
                <a:off x="3343" y="2793"/>
                <a:ext cx="250" cy="254"/>
              </a:xfrm>
              <a:custGeom>
                <a:avLst/>
                <a:gdLst>
                  <a:gd name="T0" fmla="*/ 142 w 142"/>
                  <a:gd name="T1" fmla="*/ 30 h 144"/>
                  <a:gd name="T2" fmla="*/ 137 w 142"/>
                  <a:gd name="T3" fmla="*/ 16 h 144"/>
                  <a:gd name="T4" fmla="*/ 134 w 142"/>
                  <a:gd name="T5" fmla="*/ 16 h 144"/>
                  <a:gd name="T6" fmla="*/ 73 w 142"/>
                  <a:gd name="T7" fmla="*/ 1 h 144"/>
                  <a:gd name="T8" fmla="*/ 71 w 142"/>
                  <a:gd name="T9" fmla="*/ 0 h 144"/>
                  <a:gd name="T10" fmla="*/ 69 w 142"/>
                  <a:gd name="T11" fmla="*/ 1 h 144"/>
                  <a:gd name="T12" fmla="*/ 8 w 142"/>
                  <a:gd name="T13" fmla="*/ 16 h 144"/>
                  <a:gd name="T14" fmla="*/ 6 w 142"/>
                  <a:gd name="T15" fmla="*/ 16 h 144"/>
                  <a:gd name="T16" fmla="*/ 0 w 142"/>
                  <a:gd name="T17" fmla="*/ 30 h 144"/>
                  <a:gd name="T18" fmla="*/ 1 w 142"/>
                  <a:gd name="T19" fmla="*/ 31 h 144"/>
                  <a:gd name="T20" fmla="*/ 7 w 142"/>
                  <a:gd name="T21" fmla="*/ 92 h 144"/>
                  <a:gd name="T22" fmla="*/ 13 w 142"/>
                  <a:gd name="T23" fmla="*/ 113 h 144"/>
                  <a:gd name="T24" fmla="*/ 36 w 142"/>
                  <a:gd name="T25" fmla="*/ 131 h 144"/>
                  <a:gd name="T26" fmla="*/ 70 w 142"/>
                  <a:gd name="T27" fmla="*/ 144 h 144"/>
                  <a:gd name="T28" fmla="*/ 71 w 142"/>
                  <a:gd name="T29" fmla="*/ 144 h 144"/>
                  <a:gd name="T30" fmla="*/ 72 w 142"/>
                  <a:gd name="T31" fmla="*/ 144 h 144"/>
                  <a:gd name="T32" fmla="*/ 107 w 142"/>
                  <a:gd name="T33" fmla="*/ 131 h 144"/>
                  <a:gd name="T34" fmla="*/ 129 w 142"/>
                  <a:gd name="T35" fmla="*/ 113 h 144"/>
                  <a:gd name="T36" fmla="*/ 135 w 142"/>
                  <a:gd name="T37" fmla="*/ 92 h 144"/>
                  <a:gd name="T38" fmla="*/ 142 w 142"/>
                  <a:gd name="T39" fmla="*/ 31 h 144"/>
                  <a:gd name="T40" fmla="*/ 142 w 142"/>
                  <a:gd name="T41" fmla="*/ 30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42" h="144">
                    <a:moveTo>
                      <a:pt x="142" y="30"/>
                    </a:moveTo>
                    <a:cubicBezTo>
                      <a:pt x="137" y="16"/>
                      <a:pt x="137" y="16"/>
                      <a:pt x="137" y="16"/>
                    </a:cubicBezTo>
                    <a:cubicBezTo>
                      <a:pt x="134" y="16"/>
                      <a:pt x="134" y="16"/>
                      <a:pt x="134" y="16"/>
                    </a:cubicBezTo>
                    <a:cubicBezTo>
                      <a:pt x="118" y="15"/>
                      <a:pt x="93" y="12"/>
                      <a:pt x="73" y="1"/>
                    </a:cubicBezTo>
                    <a:cubicBezTo>
                      <a:pt x="71" y="0"/>
                      <a:pt x="71" y="0"/>
                      <a:pt x="71" y="0"/>
                    </a:cubicBezTo>
                    <a:cubicBezTo>
                      <a:pt x="69" y="1"/>
                      <a:pt x="69" y="1"/>
                      <a:pt x="69" y="1"/>
                    </a:cubicBezTo>
                    <a:cubicBezTo>
                      <a:pt x="49" y="12"/>
                      <a:pt x="25" y="15"/>
                      <a:pt x="8" y="16"/>
                    </a:cubicBezTo>
                    <a:cubicBezTo>
                      <a:pt x="6" y="16"/>
                      <a:pt x="6" y="16"/>
                      <a:pt x="6" y="16"/>
                    </a:cubicBezTo>
                    <a:cubicBezTo>
                      <a:pt x="0" y="30"/>
                      <a:pt x="0" y="30"/>
                      <a:pt x="0" y="30"/>
                    </a:cubicBezTo>
                    <a:cubicBezTo>
                      <a:pt x="1" y="31"/>
                      <a:pt x="1" y="31"/>
                      <a:pt x="1" y="31"/>
                    </a:cubicBezTo>
                    <a:cubicBezTo>
                      <a:pt x="8" y="48"/>
                      <a:pt x="10" y="69"/>
                      <a:pt x="7" y="92"/>
                    </a:cubicBezTo>
                    <a:cubicBezTo>
                      <a:pt x="6" y="100"/>
                      <a:pt x="8" y="107"/>
                      <a:pt x="13" y="113"/>
                    </a:cubicBezTo>
                    <a:cubicBezTo>
                      <a:pt x="18" y="120"/>
                      <a:pt x="26" y="125"/>
                      <a:pt x="36" y="131"/>
                    </a:cubicBezTo>
                    <a:cubicBezTo>
                      <a:pt x="49" y="138"/>
                      <a:pt x="63" y="142"/>
                      <a:pt x="70" y="144"/>
                    </a:cubicBezTo>
                    <a:cubicBezTo>
                      <a:pt x="71" y="144"/>
                      <a:pt x="71" y="144"/>
                      <a:pt x="71" y="144"/>
                    </a:cubicBezTo>
                    <a:cubicBezTo>
                      <a:pt x="72" y="144"/>
                      <a:pt x="72" y="144"/>
                      <a:pt x="72" y="144"/>
                    </a:cubicBezTo>
                    <a:cubicBezTo>
                      <a:pt x="79" y="142"/>
                      <a:pt x="93" y="138"/>
                      <a:pt x="107" y="131"/>
                    </a:cubicBezTo>
                    <a:cubicBezTo>
                      <a:pt x="117" y="125"/>
                      <a:pt x="124" y="120"/>
                      <a:pt x="129" y="113"/>
                    </a:cubicBezTo>
                    <a:cubicBezTo>
                      <a:pt x="134" y="107"/>
                      <a:pt x="136" y="100"/>
                      <a:pt x="135" y="92"/>
                    </a:cubicBezTo>
                    <a:cubicBezTo>
                      <a:pt x="132" y="69"/>
                      <a:pt x="134" y="48"/>
                      <a:pt x="142" y="31"/>
                    </a:cubicBezTo>
                    <a:lnTo>
                      <a:pt x="142" y="3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5" name="Freeform 132"/>
              <p:cNvSpPr>
                <a:spLocks noEditPoints="1"/>
              </p:cNvSpPr>
              <p:nvPr/>
            </p:nvSpPr>
            <p:spPr bwMode="auto">
              <a:xfrm>
                <a:off x="5512" y="2126"/>
                <a:ext cx="240" cy="220"/>
              </a:xfrm>
              <a:custGeom>
                <a:avLst/>
                <a:gdLst>
                  <a:gd name="T0" fmla="*/ 115 w 136"/>
                  <a:gd name="T1" fmla="*/ 0 h 125"/>
                  <a:gd name="T2" fmla="*/ 33 w 136"/>
                  <a:gd name="T3" fmla="*/ 0 h 125"/>
                  <a:gd name="T4" fmla="*/ 21 w 136"/>
                  <a:gd name="T5" fmla="*/ 0 h 125"/>
                  <a:gd name="T6" fmla="*/ 0 w 136"/>
                  <a:gd name="T7" fmla="*/ 21 h 125"/>
                  <a:gd name="T8" fmla="*/ 0 w 136"/>
                  <a:gd name="T9" fmla="*/ 88 h 125"/>
                  <a:gd name="T10" fmla="*/ 21 w 136"/>
                  <a:gd name="T11" fmla="*/ 109 h 125"/>
                  <a:gd name="T12" fmla="*/ 70 w 136"/>
                  <a:gd name="T13" fmla="*/ 109 h 125"/>
                  <a:gd name="T14" fmla="*/ 82 w 136"/>
                  <a:gd name="T15" fmla="*/ 119 h 125"/>
                  <a:gd name="T16" fmla="*/ 97 w 136"/>
                  <a:gd name="T17" fmla="*/ 125 h 125"/>
                  <a:gd name="T18" fmla="*/ 112 w 136"/>
                  <a:gd name="T19" fmla="*/ 119 h 125"/>
                  <a:gd name="T20" fmla="*/ 136 w 136"/>
                  <a:gd name="T21" fmla="*/ 90 h 125"/>
                  <a:gd name="T22" fmla="*/ 136 w 136"/>
                  <a:gd name="T23" fmla="*/ 88 h 125"/>
                  <a:gd name="T24" fmla="*/ 136 w 136"/>
                  <a:gd name="T25" fmla="*/ 21 h 125"/>
                  <a:gd name="T26" fmla="*/ 115 w 136"/>
                  <a:gd name="T27" fmla="*/ 0 h 125"/>
                  <a:gd name="T28" fmla="*/ 32 w 136"/>
                  <a:gd name="T29" fmla="*/ 60 h 125"/>
                  <a:gd name="T30" fmla="*/ 17 w 136"/>
                  <a:gd name="T31" fmla="*/ 45 h 125"/>
                  <a:gd name="T32" fmla="*/ 32 w 136"/>
                  <a:gd name="T33" fmla="*/ 30 h 125"/>
                  <a:gd name="T34" fmla="*/ 47 w 136"/>
                  <a:gd name="T35" fmla="*/ 45 h 125"/>
                  <a:gd name="T36" fmla="*/ 32 w 136"/>
                  <a:gd name="T37" fmla="*/ 60 h 125"/>
                  <a:gd name="T38" fmla="*/ 68 w 136"/>
                  <a:gd name="T39" fmla="*/ 60 h 125"/>
                  <a:gd name="T40" fmla="*/ 53 w 136"/>
                  <a:gd name="T41" fmla="*/ 45 h 125"/>
                  <a:gd name="T42" fmla="*/ 68 w 136"/>
                  <a:gd name="T43" fmla="*/ 30 h 125"/>
                  <a:gd name="T44" fmla="*/ 83 w 136"/>
                  <a:gd name="T45" fmla="*/ 45 h 125"/>
                  <a:gd name="T46" fmla="*/ 68 w 136"/>
                  <a:gd name="T47" fmla="*/ 60 h 125"/>
                  <a:gd name="T48" fmla="*/ 104 w 136"/>
                  <a:gd name="T49" fmla="*/ 60 h 125"/>
                  <a:gd name="T50" fmla="*/ 89 w 136"/>
                  <a:gd name="T51" fmla="*/ 45 h 125"/>
                  <a:gd name="T52" fmla="*/ 104 w 136"/>
                  <a:gd name="T53" fmla="*/ 30 h 125"/>
                  <a:gd name="T54" fmla="*/ 119 w 136"/>
                  <a:gd name="T55" fmla="*/ 45 h 125"/>
                  <a:gd name="T56" fmla="*/ 104 w 136"/>
                  <a:gd name="T57" fmla="*/ 60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36" h="125">
                    <a:moveTo>
                      <a:pt x="115" y="0"/>
                    </a:moveTo>
                    <a:cubicBezTo>
                      <a:pt x="33" y="0"/>
                      <a:pt x="33" y="0"/>
                      <a:pt x="33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9" y="0"/>
                      <a:pt x="0" y="10"/>
                      <a:pt x="0" y="21"/>
                    </a:cubicBezTo>
                    <a:cubicBezTo>
                      <a:pt x="0" y="88"/>
                      <a:pt x="0" y="88"/>
                      <a:pt x="0" y="88"/>
                    </a:cubicBezTo>
                    <a:cubicBezTo>
                      <a:pt x="0" y="100"/>
                      <a:pt x="9" y="109"/>
                      <a:pt x="21" y="109"/>
                    </a:cubicBezTo>
                    <a:cubicBezTo>
                      <a:pt x="70" y="109"/>
                      <a:pt x="70" y="109"/>
                      <a:pt x="70" y="109"/>
                    </a:cubicBezTo>
                    <a:cubicBezTo>
                      <a:pt x="82" y="119"/>
                      <a:pt x="82" y="119"/>
                      <a:pt x="82" y="119"/>
                    </a:cubicBezTo>
                    <a:cubicBezTo>
                      <a:pt x="86" y="123"/>
                      <a:pt x="91" y="125"/>
                      <a:pt x="97" y="125"/>
                    </a:cubicBezTo>
                    <a:cubicBezTo>
                      <a:pt x="102" y="125"/>
                      <a:pt x="108" y="123"/>
                      <a:pt x="112" y="119"/>
                    </a:cubicBezTo>
                    <a:cubicBezTo>
                      <a:pt x="120" y="111"/>
                      <a:pt x="134" y="97"/>
                      <a:pt x="136" y="90"/>
                    </a:cubicBezTo>
                    <a:cubicBezTo>
                      <a:pt x="136" y="89"/>
                      <a:pt x="136" y="89"/>
                      <a:pt x="136" y="88"/>
                    </a:cubicBezTo>
                    <a:cubicBezTo>
                      <a:pt x="136" y="21"/>
                      <a:pt x="136" y="21"/>
                      <a:pt x="136" y="21"/>
                    </a:cubicBezTo>
                    <a:cubicBezTo>
                      <a:pt x="136" y="10"/>
                      <a:pt x="126" y="0"/>
                      <a:pt x="115" y="0"/>
                    </a:cubicBezTo>
                    <a:close/>
                    <a:moveTo>
                      <a:pt x="32" y="60"/>
                    </a:moveTo>
                    <a:cubicBezTo>
                      <a:pt x="23" y="60"/>
                      <a:pt x="17" y="54"/>
                      <a:pt x="17" y="45"/>
                    </a:cubicBezTo>
                    <a:cubicBezTo>
                      <a:pt x="17" y="37"/>
                      <a:pt x="23" y="30"/>
                      <a:pt x="32" y="30"/>
                    </a:cubicBezTo>
                    <a:cubicBezTo>
                      <a:pt x="40" y="30"/>
                      <a:pt x="47" y="37"/>
                      <a:pt x="47" y="45"/>
                    </a:cubicBezTo>
                    <a:cubicBezTo>
                      <a:pt x="47" y="54"/>
                      <a:pt x="40" y="60"/>
                      <a:pt x="32" y="60"/>
                    </a:cubicBezTo>
                    <a:close/>
                    <a:moveTo>
                      <a:pt x="68" y="60"/>
                    </a:moveTo>
                    <a:cubicBezTo>
                      <a:pt x="59" y="60"/>
                      <a:pt x="53" y="54"/>
                      <a:pt x="53" y="45"/>
                    </a:cubicBezTo>
                    <a:cubicBezTo>
                      <a:pt x="53" y="37"/>
                      <a:pt x="59" y="30"/>
                      <a:pt x="68" y="30"/>
                    </a:cubicBezTo>
                    <a:cubicBezTo>
                      <a:pt x="76" y="30"/>
                      <a:pt x="83" y="37"/>
                      <a:pt x="83" y="45"/>
                    </a:cubicBezTo>
                    <a:cubicBezTo>
                      <a:pt x="83" y="54"/>
                      <a:pt x="76" y="60"/>
                      <a:pt x="68" y="60"/>
                    </a:cubicBezTo>
                    <a:close/>
                    <a:moveTo>
                      <a:pt x="104" y="60"/>
                    </a:moveTo>
                    <a:cubicBezTo>
                      <a:pt x="96" y="60"/>
                      <a:pt x="89" y="54"/>
                      <a:pt x="89" y="45"/>
                    </a:cubicBezTo>
                    <a:cubicBezTo>
                      <a:pt x="89" y="37"/>
                      <a:pt x="96" y="30"/>
                      <a:pt x="104" y="30"/>
                    </a:cubicBezTo>
                    <a:cubicBezTo>
                      <a:pt x="112" y="30"/>
                      <a:pt x="119" y="37"/>
                      <a:pt x="119" y="45"/>
                    </a:cubicBezTo>
                    <a:cubicBezTo>
                      <a:pt x="119" y="54"/>
                      <a:pt x="112" y="60"/>
                      <a:pt x="104" y="6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6" name="Freeform 133"/>
              <p:cNvSpPr/>
              <p:nvPr/>
            </p:nvSpPr>
            <p:spPr bwMode="auto">
              <a:xfrm>
                <a:off x="5639" y="2071"/>
                <a:ext cx="148" cy="141"/>
              </a:xfrm>
              <a:custGeom>
                <a:avLst/>
                <a:gdLst>
                  <a:gd name="T0" fmla="*/ 84 w 84"/>
                  <a:gd name="T1" fmla="*/ 43 h 80"/>
                  <a:gd name="T2" fmla="*/ 41 w 84"/>
                  <a:gd name="T3" fmla="*/ 0 h 80"/>
                  <a:gd name="T4" fmla="*/ 0 w 84"/>
                  <a:gd name="T5" fmla="*/ 31 h 80"/>
                  <a:gd name="T6" fmla="*/ 20 w 84"/>
                  <a:gd name="T7" fmla="*/ 31 h 80"/>
                  <a:gd name="T8" fmla="*/ 20 w 84"/>
                  <a:gd name="T9" fmla="*/ 31 h 80"/>
                  <a:gd name="T10" fmla="*/ 41 w 84"/>
                  <a:gd name="T11" fmla="*/ 19 h 80"/>
                  <a:gd name="T12" fmla="*/ 66 w 84"/>
                  <a:gd name="T13" fmla="*/ 43 h 80"/>
                  <a:gd name="T14" fmla="*/ 64 w 84"/>
                  <a:gd name="T15" fmla="*/ 51 h 80"/>
                  <a:gd name="T16" fmla="*/ 64 w 84"/>
                  <a:gd name="T17" fmla="*/ 52 h 80"/>
                  <a:gd name="T18" fmla="*/ 64 w 84"/>
                  <a:gd name="T19" fmla="*/ 52 h 80"/>
                  <a:gd name="T20" fmla="*/ 64 w 84"/>
                  <a:gd name="T21" fmla="*/ 80 h 80"/>
                  <a:gd name="T22" fmla="*/ 84 w 84"/>
                  <a:gd name="T23" fmla="*/ 43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84" h="80">
                    <a:moveTo>
                      <a:pt x="84" y="43"/>
                    </a:moveTo>
                    <a:cubicBezTo>
                      <a:pt x="84" y="19"/>
                      <a:pt x="65" y="0"/>
                      <a:pt x="41" y="0"/>
                    </a:cubicBezTo>
                    <a:cubicBezTo>
                      <a:pt x="22" y="0"/>
                      <a:pt x="5" y="13"/>
                      <a:pt x="0" y="31"/>
                    </a:cubicBezTo>
                    <a:cubicBezTo>
                      <a:pt x="20" y="31"/>
                      <a:pt x="20" y="31"/>
                      <a:pt x="20" y="31"/>
                    </a:cubicBezTo>
                    <a:cubicBezTo>
                      <a:pt x="20" y="31"/>
                      <a:pt x="20" y="31"/>
                      <a:pt x="20" y="31"/>
                    </a:cubicBezTo>
                    <a:cubicBezTo>
                      <a:pt x="24" y="23"/>
                      <a:pt x="32" y="19"/>
                      <a:pt x="41" y="19"/>
                    </a:cubicBezTo>
                    <a:cubicBezTo>
                      <a:pt x="55" y="19"/>
                      <a:pt x="66" y="30"/>
                      <a:pt x="66" y="43"/>
                    </a:cubicBezTo>
                    <a:cubicBezTo>
                      <a:pt x="66" y="46"/>
                      <a:pt x="65" y="48"/>
                      <a:pt x="64" y="51"/>
                    </a:cubicBezTo>
                    <a:cubicBezTo>
                      <a:pt x="64" y="51"/>
                      <a:pt x="64" y="52"/>
                      <a:pt x="64" y="52"/>
                    </a:cubicBezTo>
                    <a:cubicBezTo>
                      <a:pt x="64" y="52"/>
                      <a:pt x="64" y="52"/>
                      <a:pt x="64" y="52"/>
                    </a:cubicBezTo>
                    <a:cubicBezTo>
                      <a:pt x="64" y="80"/>
                      <a:pt x="64" y="80"/>
                      <a:pt x="64" y="80"/>
                    </a:cubicBezTo>
                    <a:cubicBezTo>
                      <a:pt x="76" y="72"/>
                      <a:pt x="84" y="58"/>
                      <a:pt x="84" y="43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7" name="Freeform 134"/>
              <p:cNvSpPr/>
              <p:nvPr/>
            </p:nvSpPr>
            <p:spPr bwMode="auto">
              <a:xfrm>
                <a:off x="5692" y="2119"/>
                <a:ext cx="46" cy="15"/>
              </a:xfrm>
              <a:custGeom>
                <a:avLst/>
                <a:gdLst>
                  <a:gd name="T0" fmla="*/ 11 w 26"/>
                  <a:gd name="T1" fmla="*/ 0 h 9"/>
                  <a:gd name="T2" fmla="*/ 0 w 26"/>
                  <a:gd name="T3" fmla="*/ 4 h 9"/>
                  <a:gd name="T4" fmla="*/ 13 w 26"/>
                  <a:gd name="T5" fmla="*/ 4 h 9"/>
                  <a:gd name="T6" fmla="*/ 26 w 26"/>
                  <a:gd name="T7" fmla="*/ 9 h 9"/>
                  <a:gd name="T8" fmla="*/ 11 w 26"/>
                  <a:gd name="T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9">
                    <a:moveTo>
                      <a:pt x="11" y="0"/>
                    </a:moveTo>
                    <a:cubicBezTo>
                      <a:pt x="7" y="0"/>
                      <a:pt x="3" y="1"/>
                      <a:pt x="0" y="4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8" y="4"/>
                      <a:pt x="22" y="6"/>
                      <a:pt x="26" y="9"/>
                    </a:cubicBezTo>
                    <a:cubicBezTo>
                      <a:pt x="23" y="3"/>
                      <a:pt x="18" y="0"/>
                      <a:pt x="11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8" name="Freeform 135"/>
              <p:cNvSpPr/>
              <p:nvPr/>
            </p:nvSpPr>
            <p:spPr bwMode="auto">
              <a:xfrm>
                <a:off x="5570" y="2004"/>
                <a:ext cx="284" cy="280"/>
              </a:xfrm>
              <a:custGeom>
                <a:avLst/>
                <a:gdLst>
                  <a:gd name="T0" fmla="*/ 80 w 161"/>
                  <a:gd name="T1" fmla="*/ 0 h 159"/>
                  <a:gd name="T2" fmla="*/ 0 w 161"/>
                  <a:gd name="T3" fmla="*/ 69 h 159"/>
                  <a:gd name="T4" fmla="*/ 31 w 161"/>
                  <a:gd name="T5" fmla="*/ 69 h 159"/>
                  <a:gd name="T6" fmla="*/ 80 w 161"/>
                  <a:gd name="T7" fmla="*/ 30 h 159"/>
                  <a:gd name="T8" fmla="*/ 131 w 161"/>
                  <a:gd name="T9" fmla="*/ 81 h 159"/>
                  <a:gd name="T10" fmla="*/ 104 w 161"/>
                  <a:gd name="T11" fmla="*/ 126 h 159"/>
                  <a:gd name="T12" fmla="*/ 103 w 161"/>
                  <a:gd name="T13" fmla="*/ 127 h 159"/>
                  <a:gd name="T14" fmla="*/ 103 w 161"/>
                  <a:gd name="T15" fmla="*/ 157 h 159"/>
                  <a:gd name="T16" fmla="*/ 103 w 161"/>
                  <a:gd name="T17" fmla="*/ 159 h 159"/>
                  <a:gd name="T18" fmla="*/ 104 w 161"/>
                  <a:gd name="T19" fmla="*/ 159 h 159"/>
                  <a:gd name="T20" fmla="*/ 161 w 161"/>
                  <a:gd name="T21" fmla="*/ 81 h 159"/>
                  <a:gd name="T22" fmla="*/ 80 w 161"/>
                  <a:gd name="T23" fmla="*/ 0 h 1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1" h="159">
                    <a:moveTo>
                      <a:pt x="80" y="0"/>
                    </a:moveTo>
                    <a:cubicBezTo>
                      <a:pt x="40" y="0"/>
                      <a:pt x="6" y="30"/>
                      <a:pt x="0" y="69"/>
                    </a:cubicBezTo>
                    <a:cubicBezTo>
                      <a:pt x="31" y="69"/>
                      <a:pt x="31" y="69"/>
                      <a:pt x="31" y="69"/>
                    </a:cubicBezTo>
                    <a:cubicBezTo>
                      <a:pt x="36" y="46"/>
                      <a:pt x="57" y="30"/>
                      <a:pt x="80" y="30"/>
                    </a:cubicBezTo>
                    <a:cubicBezTo>
                      <a:pt x="108" y="30"/>
                      <a:pt x="131" y="53"/>
                      <a:pt x="131" y="81"/>
                    </a:cubicBezTo>
                    <a:cubicBezTo>
                      <a:pt x="131" y="100"/>
                      <a:pt x="121" y="117"/>
                      <a:pt x="104" y="126"/>
                    </a:cubicBezTo>
                    <a:cubicBezTo>
                      <a:pt x="104" y="126"/>
                      <a:pt x="103" y="127"/>
                      <a:pt x="103" y="127"/>
                    </a:cubicBezTo>
                    <a:cubicBezTo>
                      <a:pt x="103" y="157"/>
                      <a:pt x="103" y="157"/>
                      <a:pt x="103" y="157"/>
                    </a:cubicBezTo>
                    <a:cubicBezTo>
                      <a:pt x="103" y="158"/>
                      <a:pt x="103" y="158"/>
                      <a:pt x="103" y="159"/>
                    </a:cubicBezTo>
                    <a:cubicBezTo>
                      <a:pt x="103" y="159"/>
                      <a:pt x="103" y="159"/>
                      <a:pt x="104" y="159"/>
                    </a:cubicBezTo>
                    <a:cubicBezTo>
                      <a:pt x="137" y="148"/>
                      <a:pt x="161" y="116"/>
                      <a:pt x="161" y="81"/>
                    </a:cubicBezTo>
                    <a:cubicBezTo>
                      <a:pt x="161" y="36"/>
                      <a:pt x="125" y="0"/>
                      <a:pt x="80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9" name="Freeform 136"/>
              <p:cNvSpPr/>
              <p:nvPr/>
            </p:nvSpPr>
            <p:spPr bwMode="auto">
              <a:xfrm>
                <a:off x="4919" y="2186"/>
                <a:ext cx="161" cy="135"/>
              </a:xfrm>
              <a:custGeom>
                <a:avLst/>
                <a:gdLst>
                  <a:gd name="T0" fmla="*/ 0 w 161"/>
                  <a:gd name="T1" fmla="*/ 0 h 135"/>
                  <a:gd name="T2" fmla="*/ 11 w 161"/>
                  <a:gd name="T3" fmla="*/ 135 h 135"/>
                  <a:gd name="T4" fmla="*/ 150 w 161"/>
                  <a:gd name="T5" fmla="*/ 135 h 135"/>
                  <a:gd name="T6" fmla="*/ 161 w 161"/>
                  <a:gd name="T7" fmla="*/ 0 h 135"/>
                  <a:gd name="T8" fmla="*/ 0 w 161"/>
                  <a:gd name="T9" fmla="*/ 0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1" h="135">
                    <a:moveTo>
                      <a:pt x="0" y="0"/>
                    </a:moveTo>
                    <a:lnTo>
                      <a:pt x="11" y="135"/>
                    </a:lnTo>
                    <a:lnTo>
                      <a:pt x="150" y="135"/>
                    </a:lnTo>
                    <a:lnTo>
                      <a:pt x="16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0" name="Freeform 137"/>
              <p:cNvSpPr/>
              <p:nvPr/>
            </p:nvSpPr>
            <p:spPr bwMode="auto">
              <a:xfrm>
                <a:off x="4918" y="2105"/>
                <a:ext cx="162" cy="72"/>
              </a:xfrm>
              <a:custGeom>
                <a:avLst/>
                <a:gdLst>
                  <a:gd name="T0" fmla="*/ 92 w 92"/>
                  <a:gd name="T1" fmla="*/ 41 h 41"/>
                  <a:gd name="T2" fmla="*/ 57 w 92"/>
                  <a:gd name="T3" fmla="*/ 7 h 41"/>
                  <a:gd name="T4" fmla="*/ 46 w 92"/>
                  <a:gd name="T5" fmla="*/ 0 h 41"/>
                  <a:gd name="T6" fmla="*/ 36 w 92"/>
                  <a:gd name="T7" fmla="*/ 7 h 41"/>
                  <a:gd name="T8" fmla="*/ 0 w 92"/>
                  <a:gd name="T9" fmla="*/ 4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2" h="41">
                    <a:moveTo>
                      <a:pt x="92" y="41"/>
                    </a:moveTo>
                    <a:cubicBezTo>
                      <a:pt x="87" y="24"/>
                      <a:pt x="74" y="11"/>
                      <a:pt x="57" y="7"/>
                    </a:cubicBezTo>
                    <a:cubicBezTo>
                      <a:pt x="55" y="3"/>
                      <a:pt x="51" y="0"/>
                      <a:pt x="46" y="0"/>
                    </a:cubicBezTo>
                    <a:cubicBezTo>
                      <a:pt x="42" y="0"/>
                      <a:pt x="37" y="3"/>
                      <a:pt x="36" y="7"/>
                    </a:cubicBezTo>
                    <a:cubicBezTo>
                      <a:pt x="19" y="11"/>
                      <a:pt x="5" y="24"/>
                      <a:pt x="0" y="41"/>
                    </a:cubicBezTo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1" name="Line 138"/>
              <p:cNvSpPr>
                <a:spLocks noChangeShapeType="1"/>
              </p:cNvSpPr>
              <p:nvPr/>
            </p:nvSpPr>
            <p:spPr bwMode="auto">
              <a:xfrm>
                <a:off x="4932" y="2175"/>
                <a:ext cx="0" cy="0"/>
              </a:xfrm>
              <a:prstGeom prst="line">
                <a:avLst/>
              </a:pr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2" name="Line 139"/>
              <p:cNvSpPr>
                <a:spLocks noChangeShapeType="1"/>
              </p:cNvSpPr>
              <p:nvPr/>
            </p:nvSpPr>
            <p:spPr bwMode="auto">
              <a:xfrm>
                <a:off x="4932" y="2175"/>
                <a:ext cx="0" cy="0"/>
              </a:xfrm>
              <a:prstGeom prst="line">
                <a:avLst/>
              </a:pr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3" name="Freeform 140"/>
              <p:cNvSpPr/>
              <p:nvPr/>
            </p:nvSpPr>
            <p:spPr bwMode="auto">
              <a:xfrm>
                <a:off x="4809" y="2200"/>
                <a:ext cx="132" cy="146"/>
              </a:xfrm>
              <a:custGeom>
                <a:avLst/>
                <a:gdLst>
                  <a:gd name="T0" fmla="*/ 74 w 75"/>
                  <a:gd name="T1" fmla="*/ 71 h 83"/>
                  <a:gd name="T2" fmla="*/ 70 w 75"/>
                  <a:gd name="T3" fmla="*/ 67 h 83"/>
                  <a:gd name="T4" fmla="*/ 56 w 75"/>
                  <a:gd name="T5" fmla="*/ 59 h 83"/>
                  <a:gd name="T6" fmla="*/ 48 w 75"/>
                  <a:gd name="T7" fmla="*/ 47 h 83"/>
                  <a:gd name="T8" fmla="*/ 47 w 75"/>
                  <a:gd name="T9" fmla="*/ 43 h 83"/>
                  <a:gd name="T10" fmla="*/ 44 w 75"/>
                  <a:gd name="T11" fmla="*/ 29 h 83"/>
                  <a:gd name="T12" fmla="*/ 44 w 75"/>
                  <a:gd name="T13" fmla="*/ 25 h 83"/>
                  <a:gd name="T14" fmla="*/ 43 w 75"/>
                  <a:gd name="T15" fmla="*/ 18 h 83"/>
                  <a:gd name="T16" fmla="*/ 50 w 75"/>
                  <a:gd name="T17" fmla="*/ 10 h 83"/>
                  <a:gd name="T18" fmla="*/ 37 w 75"/>
                  <a:gd name="T19" fmla="*/ 0 h 83"/>
                  <a:gd name="T20" fmla="*/ 14 w 75"/>
                  <a:gd name="T21" fmla="*/ 0 h 83"/>
                  <a:gd name="T22" fmla="*/ 1 w 75"/>
                  <a:gd name="T23" fmla="*/ 10 h 83"/>
                  <a:gd name="T24" fmla="*/ 9 w 75"/>
                  <a:gd name="T25" fmla="*/ 18 h 83"/>
                  <a:gd name="T26" fmla="*/ 7 w 75"/>
                  <a:gd name="T27" fmla="*/ 22 h 83"/>
                  <a:gd name="T28" fmla="*/ 6 w 75"/>
                  <a:gd name="T29" fmla="*/ 24 h 83"/>
                  <a:gd name="T30" fmla="*/ 2 w 75"/>
                  <a:gd name="T31" fmla="*/ 30 h 83"/>
                  <a:gd name="T32" fmla="*/ 0 w 75"/>
                  <a:gd name="T33" fmla="*/ 49 h 83"/>
                  <a:gd name="T34" fmla="*/ 2 w 75"/>
                  <a:gd name="T35" fmla="*/ 67 h 83"/>
                  <a:gd name="T36" fmla="*/ 6 w 75"/>
                  <a:gd name="T37" fmla="*/ 77 h 83"/>
                  <a:gd name="T38" fmla="*/ 8 w 75"/>
                  <a:gd name="T39" fmla="*/ 80 h 83"/>
                  <a:gd name="T40" fmla="*/ 9 w 75"/>
                  <a:gd name="T41" fmla="*/ 83 h 83"/>
                  <a:gd name="T42" fmla="*/ 12 w 75"/>
                  <a:gd name="T43" fmla="*/ 83 h 83"/>
                  <a:gd name="T44" fmla="*/ 15 w 75"/>
                  <a:gd name="T45" fmla="*/ 82 h 83"/>
                  <a:gd name="T46" fmla="*/ 20 w 75"/>
                  <a:gd name="T47" fmla="*/ 83 h 83"/>
                  <a:gd name="T48" fmla="*/ 20 w 75"/>
                  <a:gd name="T49" fmla="*/ 83 h 83"/>
                  <a:gd name="T50" fmla="*/ 24 w 75"/>
                  <a:gd name="T51" fmla="*/ 82 h 83"/>
                  <a:gd name="T52" fmla="*/ 25 w 75"/>
                  <a:gd name="T53" fmla="*/ 81 h 83"/>
                  <a:gd name="T54" fmla="*/ 26 w 75"/>
                  <a:gd name="T55" fmla="*/ 82 h 83"/>
                  <a:gd name="T56" fmla="*/ 30 w 75"/>
                  <a:gd name="T57" fmla="*/ 83 h 83"/>
                  <a:gd name="T58" fmla="*/ 31 w 75"/>
                  <a:gd name="T59" fmla="*/ 83 h 83"/>
                  <a:gd name="T60" fmla="*/ 35 w 75"/>
                  <a:gd name="T61" fmla="*/ 82 h 83"/>
                  <a:gd name="T62" fmla="*/ 35 w 75"/>
                  <a:gd name="T63" fmla="*/ 82 h 83"/>
                  <a:gd name="T64" fmla="*/ 36 w 75"/>
                  <a:gd name="T65" fmla="*/ 82 h 83"/>
                  <a:gd name="T66" fmla="*/ 44 w 75"/>
                  <a:gd name="T67" fmla="*/ 82 h 83"/>
                  <a:gd name="T68" fmla="*/ 46 w 75"/>
                  <a:gd name="T69" fmla="*/ 80 h 83"/>
                  <a:gd name="T70" fmla="*/ 46 w 75"/>
                  <a:gd name="T71" fmla="*/ 80 h 83"/>
                  <a:gd name="T72" fmla="*/ 54 w 75"/>
                  <a:gd name="T73" fmla="*/ 79 h 83"/>
                  <a:gd name="T74" fmla="*/ 57 w 75"/>
                  <a:gd name="T75" fmla="*/ 80 h 83"/>
                  <a:gd name="T76" fmla="*/ 57 w 75"/>
                  <a:gd name="T77" fmla="*/ 80 h 83"/>
                  <a:gd name="T78" fmla="*/ 64 w 75"/>
                  <a:gd name="T79" fmla="*/ 78 h 83"/>
                  <a:gd name="T80" fmla="*/ 67 w 75"/>
                  <a:gd name="T81" fmla="*/ 78 h 83"/>
                  <a:gd name="T82" fmla="*/ 67 w 75"/>
                  <a:gd name="T83" fmla="*/ 78 h 83"/>
                  <a:gd name="T84" fmla="*/ 69 w 75"/>
                  <a:gd name="T85" fmla="*/ 78 h 83"/>
                  <a:gd name="T86" fmla="*/ 74 w 75"/>
                  <a:gd name="T87" fmla="*/ 75 h 83"/>
                  <a:gd name="T88" fmla="*/ 74 w 75"/>
                  <a:gd name="T89" fmla="*/ 71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75" h="83">
                    <a:moveTo>
                      <a:pt x="74" y="71"/>
                    </a:moveTo>
                    <a:cubicBezTo>
                      <a:pt x="74" y="69"/>
                      <a:pt x="71" y="67"/>
                      <a:pt x="70" y="67"/>
                    </a:cubicBezTo>
                    <a:cubicBezTo>
                      <a:pt x="65" y="64"/>
                      <a:pt x="61" y="61"/>
                      <a:pt x="56" y="59"/>
                    </a:cubicBezTo>
                    <a:cubicBezTo>
                      <a:pt x="51" y="57"/>
                      <a:pt x="50" y="52"/>
                      <a:pt x="48" y="47"/>
                    </a:cubicBezTo>
                    <a:cubicBezTo>
                      <a:pt x="48" y="45"/>
                      <a:pt x="47" y="44"/>
                      <a:pt x="47" y="43"/>
                    </a:cubicBezTo>
                    <a:cubicBezTo>
                      <a:pt x="46" y="38"/>
                      <a:pt x="44" y="34"/>
                      <a:pt x="44" y="29"/>
                    </a:cubicBezTo>
                    <a:cubicBezTo>
                      <a:pt x="44" y="28"/>
                      <a:pt x="44" y="27"/>
                      <a:pt x="44" y="25"/>
                    </a:cubicBezTo>
                    <a:cubicBezTo>
                      <a:pt x="44" y="23"/>
                      <a:pt x="44" y="21"/>
                      <a:pt x="43" y="18"/>
                    </a:cubicBezTo>
                    <a:cubicBezTo>
                      <a:pt x="47" y="16"/>
                      <a:pt x="50" y="13"/>
                      <a:pt x="50" y="10"/>
                    </a:cubicBezTo>
                    <a:cubicBezTo>
                      <a:pt x="50" y="4"/>
                      <a:pt x="44" y="0"/>
                      <a:pt x="37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7" y="0"/>
                      <a:pt x="1" y="4"/>
                      <a:pt x="1" y="10"/>
                    </a:cubicBezTo>
                    <a:cubicBezTo>
                      <a:pt x="1" y="13"/>
                      <a:pt x="4" y="17"/>
                      <a:pt x="9" y="18"/>
                    </a:cubicBezTo>
                    <a:cubicBezTo>
                      <a:pt x="8" y="20"/>
                      <a:pt x="8" y="21"/>
                      <a:pt x="7" y="22"/>
                    </a:cubicBezTo>
                    <a:cubicBezTo>
                      <a:pt x="7" y="23"/>
                      <a:pt x="6" y="23"/>
                      <a:pt x="6" y="24"/>
                    </a:cubicBezTo>
                    <a:cubicBezTo>
                      <a:pt x="4" y="26"/>
                      <a:pt x="3" y="28"/>
                      <a:pt x="2" y="30"/>
                    </a:cubicBezTo>
                    <a:cubicBezTo>
                      <a:pt x="0" y="37"/>
                      <a:pt x="0" y="43"/>
                      <a:pt x="0" y="49"/>
                    </a:cubicBezTo>
                    <a:cubicBezTo>
                      <a:pt x="0" y="55"/>
                      <a:pt x="0" y="61"/>
                      <a:pt x="2" y="67"/>
                    </a:cubicBezTo>
                    <a:cubicBezTo>
                      <a:pt x="3" y="71"/>
                      <a:pt x="5" y="74"/>
                      <a:pt x="6" y="77"/>
                    </a:cubicBezTo>
                    <a:cubicBezTo>
                      <a:pt x="7" y="78"/>
                      <a:pt x="8" y="79"/>
                      <a:pt x="8" y="80"/>
                    </a:cubicBezTo>
                    <a:cubicBezTo>
                      <a:pt x="9" y="83"/>
                      <a:pt x="9" y="83"/>
                      <a:pt x="9" y="83"/>
                    </a:cubicBezTo>
                    <a:cubicBezTo>
                      <a:pt x="12" y="83"/>
                      <a:pt x="12" y="83"/>
                      <a:pt x="12" y="83"/>
                    </a:cubicBezTo>
                    <a:cubicBezTo>
                      <a:pt x="13" y="83"/>
                      <a:pt x="14" y="82"/>
                      <a:pt x="15" y="82"/>
                    </a:cubicBezTo>
                    <a:cubicBezTo>
                      <a:pt x="16" y="82"/>
                      <a:pt x="18" y="83"/>
                      <a:pt x="20" y="83"/>
                    </a:cubicBezTo>
                    <a:cubicBezTo>
                      <a:pt x="20" y="83"/>
                      <a:pt x="20" y="83"/>
                      <a:pt x="20" y="83"/>
                    </a:cubicBezTo>
                    <a:cubicBezTo>
                      <a:pt x="22" y="83"/>
                      <a:pt x="23" y="82"/>
                      <a:pt x="24" y="82"/>
                    </a:cubicBezTo>
                    <a:cubicBezTo>
                      <a:pt x="25" y="82"/>
                      <a:pt x="25" y="81"/>
                      <a:pt x="25" y="81"/>
                    </a:cubicBezTo>
                    <a:cubicBezTo>
                      <a:pt x="25" y="81"/>
                      <a:pt x="26" y="82"/>
                      <a:pt x="26" y="82"/>
                    </a:cubicBezTo>
                    <a:cubicBezTo>
                      <a:pt x="27" y="82"/>
                      <a:pt x="28" y="83"/>
                      <a:pt x="30" y="83"/>
                    </a:cubicBezTo>
                    <a:cubicBezTo>
                      <a:pt x="30" y="83"/>
                      <a:pt x="31" y="83"/>
                      <a:pt x="31" y="83"/>
                    </a:cubicBezTo>
                    <a:cubicBezTo>
                      <a:pt x="33" y="83"/>
                      <a:pt x="34" y="82"/>
                      <a:pt x="35" y="82"/>
                    </a:cubicBezTo>
                    <a:cubicBezTo>
                      <a:pt x="35" y="82"/>
                      <a:pt x="35" y="82"/>
                      <a:pt x="35" y="82"/>
                    </a:cubicBezTo>
                    <a:cubicBezTo>
                      <a:pt x="36" y="82"/>
                      <a:pt x="36" y="82"/>
                      <a:pt x="36" y="82"/>
                    </a:cubicBezTo>
                    <a:cubicBezTo>
                      <a:pt x="38" y="82"/>
                      <a:pt x="41" y="83"/>
                      <a:pt x="44" y="82"/>
                    </a:cubicBezTo>
                    <a:cubicBezTo>
                      <a:pt x="45" y="81"/>
                      <a:pt x="46" y="81"/>
                      <a:pt x="46" y="80"/>
                    </a:cubicBezTo>
                    <a:cubicBezTo>
                      <a:pt x="46" y="80"/>
                      <a:pt x="46" y="80"/>
                      <a:pt x="46" y="80"/>
                    </a:cubicBezTo>
                    <a:cubicBezTo>
                      <a:pt x="50" y="80"/>
                      <a:pt x="51" y="80"/>
                      <a:pt x="54" y="79"/>
                    </a:cubicBezTo>
                    <a:cubicBezTo>
                      <a:pt x="55" y="79"/>
                      <a:pt x="55" y="80"/>
                      <a:pt x="57" y="80"/>
                    </a:cubicBezTo>
                    <a:cubicBezTo>
                      <a:pt x="57" y="80"/>
                      <a:pt x="57" y="80"/>
                      <a:pt x="57" y="80"/>
                    </a:cubicBezTo>
                    <a:cubicBezTo>
                      <a:pt x="59" y="80"/>
                      <a:pt x="62" y="79"/>
                      <a:pt x="64" y="78"/>
                    </a:cubicBezTo>
                    <a:cubicBezTo>
                      <a:pt x="65" y="78"/>
                      <a:pt x="66" y="78"/>
                      <a:pt x="67" y="78"/>
                    </a:cubicBezTo>
                    <a:cubicBezTo>
                      <a:pt x="67" y="78"/>
                      <a:pt x="67" y="78"/>
                      <a:pt x="67" y="78"/>
                    </a:cubicBezTo>
                    <a:cubicBezTo>
                      <a:pt x="68" y="78"/>
                      <a:pt x="68" y="78"/>
                      <a:pt x="69" y="78"/>
                    </a:cubicBezTo>
                    <a:cubicBezTo>
                      <a:pt x="71" y="78"/>
                      <a:pt x="73" y="76"/>
                      <a:pt x="74" y="75"/>
                    </a:cubicBezTo>
                    <a:cubicBezTo>
                      <a:pt x="74" y="74"/>
                      <a:pt x="75" y="73"/>
                      <a:pt x="74" y="7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4" name="Freeform 141"/>
              <p:cNvSpPr/>
              <p:nvPr/>
            </p:nvSpPr>
            <p:spPr bwMode="auto">
              <a:xfrm>
                <a:off x="4824" y="1992"/>
                <a:ext cx="59" cy="190"/>
              </a:xfrm>
              <a:custGeom>
                <a:avLst/>
                <a:gdLst>
                  <a:gd name="T0" fmla="*/ 9 w 33"/>
                  <a:gd name="T1" fmla="*/ 108 h 108"/>
                  <a:gd name="T2" fmla="*/ 24 w 33"/>
                  <a:gd name="T3" fmla="*/ 108 h 108"/>
                  <a:gd name="T4" fmla="*/ 33 w 33"/>
                  <a:gd name="T5" fmla="*/ 101 h 108"/>
                  <a:gd name="T6" fmla="*/ 24 w 33"/>
                  <a:gd name="T7" fmla="*/ 95 h 108"/>
                  <a:gd name="T8" fmla="*/ 22 w 33"/>
                  <a:gd name="T9" fmla="*/ 95 h 108"/>
                  <a:gd name="T10" fmla="*/ 22 w 33"/>
                  <a:gd name="T11" fmla="*/ 94 h 108"/>
                  <a:gd name="T12" fmla="*/ 22 w 33"/>
                  <a:gd name="T13" fmla="*/ 9 h 108"/>
                  <a:gd name="T14" fmla="*/ 17 w 33"/>
                  <a:gd name="T15" fmla="*/ 0 h 108"/>
                  <a:gd name="T16" fmla="*/ 11 w 33"/>
                  <a:gd name="T17" fmla="*/ 9 h 108"/>
                  <a:gd name="T18" fmla="*/ 11 w 33"/>
                  <a:gd name="T19" fmla="*/ 94 h 108"/>
                  <a:gd name="T20" fmla="*/ 11 w 33"/>
                  <a:gd name="T21" fmla="*/ 95 h 108"/>
                  <a:gd name="T22" fmla="*/ 9 w 33"/>
                  <a:gd name="T23" fmla="*/ 95 h 108"/>
                  <a:gd name="T24" fmla="*/ 0 w 33"/>
                  <a:gd name="T25" fmla="*/ 101 h 108"/>
                  <a:gd name="T26" fmla="*/ 9 w 33"/>
                  <a:gd name="T27" fmla="*/ 108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3" h="108">
                    <a:moveTo>
                      <a:pt x="9" y="108"/>
                    </a:moveTo>
                    <a:cubicBezTo>
                      <a:pt x="24" y="108"/>
                      <a:pt x="24" y="108"/>
                      <a:pt x="24" y="108"/>
                    </a:cubicBezTo>
                    <a:cubicBezTo>
                      <a:pt x="29" y="108"/>
                      <a:pt x="33" y="105"/>
                      <a:pt x="33" y="101"/>
                    </a:cubicBezTo>
                    <a:cubicBezTo>
                      <a:pt x="33" y="98"/>
                      <a:pt x="29" y="95"/>
                      <a:pt x="24" y="95"/>
                    </a:cubicBezTo>
                    <a:cubicBezTo>
                      <a:pt x="22" y="95"/>
                      <a:pt x="22" y="95"/>
                      <a:pt x="22" y="95"/>
                    </a:cubicBezTo>
                    <a:cubicBezTo>
                      <a:pt x="22" y="95"/>
                      <a:pt x="22" y="95"/>
                      <a:pt x="22" y="94"/>
                    </a:cubicBezTo>
                    <a:cubicBezTo>
                      <a:pt x="22" y="9"/>
                      <a:pt x="22" y="9"/>
                      <a:pt x="22" y="9"/>
                    </a:cubicBezTo>
                    <a:cubicBezTo>
                      <a:pt x="22" y="4"/>
                      <a:pt x="20" y="0"/>
                      <a:pt x="17" y="0"/>
                    </a:cubicBezTo>
                    <a:cubicBezTo>
                      <a:pt x="13" y="0"/>
                      <a:pt x="11" y="4"/>
                      <a:pt x="11" y="9"/>
                    </a:cubicBezTo>
                    <a:cubicBezTo>
                      <a:pt x="11" y="94"/>
                      <a:pt x="11" y="94"/>
                      <a:pt x="11" y="94"/>
                    </a:cubicBezTo>
                    <a:cubicBezTo>
                      <a:pt x="11" y="95"/>
                      <a:pt x="11" y="95"/>
                      <a:pt x="11" y="95"/>
                    </a:cubicBezTo>
                    <a:cubicBezTo>
                      <a:pt x="9" y="95"/>
                      <a:pt x="9" y="95"/>
                      <a:pt x="9" y="95"/>
                    </a:cubicBezTo>
                    <a:cubicBezTo>
                      <a:pt x="4" y="95"/>
                      <a:pt x="0" y="98"/>
                      <a:pt x="0" y="101"/>
                    </a:cubicBezTo>
                    <a:cubicBezTo>
                      <a:pt x="0" y="105"/>
                      <a:pt x="4" y="108"/>
                      <a:pt x="9" y="108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5" name="Freeform 142"/>
              <p:cNvSpPr>
                <a:spLocks noEditPoints="1"/>
              </p:cNvSpPr>
              <p:nvPr/>
            </p:nvSpPr>
            <p:spPr bwMode="auto">
              <a:xfrm>
                <a:off x="1172" y="2746"/>
                <a:ext cx="163" cy="65"/>
              </a:xfrm>
              <a:custGeom>
                <a:avLst/>
                <a:gdLst>
                  <a:gd name="T0" fmla="*/ 89 w 93"/>
                  <a:gd name="T1" fmla="*/ 37 h 37"/>
                  <a:gd name="T2" fmla="*/ 4 w 93"/>
                  <a:gd name="T3" fmla="*/ 37 h 37"/>
                  <a:gd name="T4" fmla="*/ 0 w 93"/>
                  <a:gd name="T5" fmla="*/ 33 h 37"/>
                  <a:gd name="T6" fmla="*/ 0 w 93"/>
                  <a:gd name="T7" fmla="*/ 4 h 37"/>
                  <a:gd name="T8" fmla="*/ 4 w 93"/>
                  <a:gd name="T9" fmla="*/ 0 h 37"/>
                  <a:gd name="T10" fmla="*/ 89 w 93"/>
                  <a:gd name="T11" fmla="*/ 0 h 37"/>
                  <a:gd name="T12" fmla="*/ 93 w 93"/>
                  <a:gd name="T13" fmla="*/ 4 h 37"/>
                  <a:gd name="T14" fmla="*/ 93 w 93"/>
                  <a:gd name="T15" fmla="*/ 33 h 37"/>
                  <a:gd name="T16" fmla="*/ 89 w 93"/>
                  <a:gd name="T17" fmla="*/ 37 h 37"/>
                  <a:gd name="T18" fmla="*/ 8 w 93"/>
                  <a:gd name="T19" fmla="*/ 29 h 37"/>
                  <a:gd name="T20" fmla="*/ 85 w 93"/>
                  <a:gd name="T21" fmla="*/ 29 h 37"/>
                  <a:gd name="T22" fmla="*/ 85 w 93"/>
                  <a:gd name="T23" fmla="*/ 8 h 37"/>
                  <a:gd name="T24" fmla="*/ 8 w 93"/>
                  <a:gd name="T25" fmla="*/ 8 h 37"/>
                  <a:gd name="T26" fmla="*/ 8 w 93"/>
                  <a:gd name="T27" fmla="*/ 29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93" h="37">
                    <a:moveTo>
                      <a:pt x="89" y="37"/>
                    </a:moveTo>
                    <a:cubicBezTo>
                      <a:pt x="4" y="37"/>
                      <a:pt x="4" y="37"/>
                      <a:pt x="4" y="37"/>
                    </a:cubicBezTo>
                    <a:cubicBezTo>
                      <a:pt x="2" y="37"/>
                      <a:pt x="0" y="35"/>
                      <a:pt x="0" y="33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89" y="0"/>
                      <a:pt x="89" y="0"/>
                      <a:pt x="89" y="0"/>
                    </a:cubicBezTo>
                    <a:cubicBezTo>
                      <a:pt x="91" y="0"/>
                      <a:pt x="93" y="2"/>
                      <a:pt x="93" y="4"/>
                    </a:cubicBezTo>
                    <a:cubicBezTo>
                      <a:pt x="93" y="33"/>
                      <a:pt x="93" y="33"/>
                      <a:pt x="93" y="33"/>
                    </a:cubicBezTo>
                    <a:cubicBezTo>
                      <a:pt x="93" y="35"/>
                      <a:pt x="91" y="37"/>
                      <a:pt x="89" y="37"/>
                    </a:cubicBezTo>
                    <a:close/>
                    <a:moveTo>
                      <a:pt x="8" y="29"/>
                    </a:moveTo>
                    <a:cubicBezTo>
                      <a:pt x="85" y="29"/>
                      <a:pt x="85" y="29"/>
                      <a:pt x="85" y="29"/>
                    </a:cubicBezTo>
                    <a:cubicBezTo>
                      <a:pt x="85" y="8"/>
                      <a:pt x="85" y="8"/>
                      <a:pt x="85" y="8"/>
                    </a:cubicBezTo>
                    <a:cubicBezTo>
                      <a:pt x="8" y="8"/>
                      <a:pt x="8" y="8"/>
                      <a:pt x="8" y="8"/>
                    </a:cubicBezTo>
                    <a:lnTo>
                      <a:pt x="8" y="29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6" name="Freeform 143"/>
              <p:cNvSpPr>
                <a:spLocks noEditPoints="1"/>
              </p:cNvSpPr>
              <p:nvPr/>
            </p:nvSpPr>
            <p:spPr bwMode="auto">
              <a:xfrm>
                <a:off x="1172" y="2945"/>
                <a:ext cx="163" cy="142"/>
              </a:xfrm>
              <a:custGeom>
                <a:avLst/>
                <a:gdLst>
                  <a:gd name="T0" fmla="*/ 89 w 93"/>
                  <a:gd name="T1" fmla="*/ 0 h 81"/>
                  <a:gd name="T2" fmla="*/ 4 w 93"/>
                  <a:gd name="T3" fmla="*/ 0 h 81"/>
                  <a:gd name="T4" fmla="*/ 0 w 93"/>
                  <a:gd name="T5" fmla="*/ 4 h 81"/>
                  <a:gd name="T6" fmla="*/ 0 w 93"/>
                  <a:gd name="T7" fmla="*/ 77 h 81"/>
                  <a:gd name="T8" fmla="*/ 4 w 93"/>
                  <a:gd name="T9" fmla="*/ 81 h 81"/>
                  <a:gd name="T10" fmla="*/ 89 w 93"/>
                  <a:gd name="T11" fmla="*/ 81 h 81"/>
                  <a:gd name="T12" fmla="*/ 93 w 93"/>
                  <a:gd name="T13" fmla="*/ 77 h 81"/>
                  <a:gd name="T14" fmla="*/ 93 w 93"/>
                  <a:gd name="T15" fmla="*/ 4 h 81"/>
                  <a:gd name="T16" fmla="*/ 89 w 93"/>
                  <a:gd name="T17" fmla="*/ 0 h 81"/>
                  <a:gd name="T18" fmla="*/ 69 w 93"/>
                  <a:gd name="T19" fmla="*/ 63 h 81"/>
                  <a:gd name="T20" fmla="*/ 24 w 93"/>
                  <a:gd name="T21" fmla="*/ 63 h 81"/>
                  <a:gd name="T22" fmla="*/ 20 w 93"/>
                  <a:gd name="T23" fmla="*/ 59 h 81"/>
                  <a:gd name="T24" fmla="*/ 24 w 93"/>
                  <a:gd name="T25" fmla="*/ 55 h 81"/>
                  <a:gd name="T26" fmla="*/ 69 w 93"/>
                  <a:gd name="T27" fmla="*/ 55 h 81"/>
                  <a:gd name="T28" fmla="*/ 73 w 93"/>
                  <a:gd name="T29" fmla="*/ 59 h 81"/>
                  <a:gd name="T30" fmla="*/ 69 w 93"/>
                  <a:gd name="T31" fmla="*/ 63 h 81"/>
                  <a:gd name="T32" fmla="*/ 69 w 93"/>
                  <a:gd name="T33" fmla="*/ 44 h 81"/>
                  <a:gd name="T34" fmla="*/ 24 w 93"/>
                  <a:gd name="T35" fmla="*/ 44 h 81"/>
                  <a:gd name="T36" fmla="*/ 20 w 93"/>
                  <a:gd name="T37" fmla="*/ 40 h 81"/>
                  <a:gd name="T38" fmla="*/ 24 w 93"/>
                  <a:gd name="T39" fmla="*/ 36 h 81"/>
                  <a:gd name="T40" fmla="*/ 69 w 93"/>
                  <a:gd name="T41" fmla="*/ 36 h 81"/>
                  <a:gd name="T42" fmla="*/ 73 w 93"/>
                  <a:gd name="T43" fmla="*/ 40 h 81"/>
                  <a:gd name="T44" fmla="*/ 69 w 93"/>
                  <a:gd name="T45" fmla="*/ 44 h 81"/>
                  <a:gd name="T46" fmla="*/ 69 w 93"/>
                  <a:gd name="T47" fmla="*/ 26 h 81"/>
                  <a:gd name="T48" fmla="*/ 24 w 93"/>
                  <a:gd name="T49" fmla="*/ 26 h 81"/>
                  <a:gd name="T50" fmla="*/ 20 w 93"/>
                  <a:gd name="T51" fmla="*/ 22 h 81"/>
                  <a:gd name="T52" fmla="*/ 24 w 93"/>
                  <a:gd name="T53" fmla="*/ 18 h 81"/>
                  <a:gd name="T54" fmla="*/ 69 w 93"/>
                  <a:gd name="T55" fmla="*/ 18 h 81"/>
                  <a:gd name="T56" fmla="*/ 73 w 93"/>
                  <a:gd name="T57" fmla="*/ 22 h 81"/>
                  <a:gd name="T58" fmla="*/ 69 w 93"/>
                  <a:gd name="T59" fmla="*/ 26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93" h="81">
                    <a:moveTo>
                      <a:pt x="89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77"/>
                      <a:pt x="0" y="77"/>
                      <a:pt x="0" y="77"/>
                    </a:cubicBezTo>
                    <a:cubicBezTo>
                      <a:pt x="0" y="79"/>
                      <a:pt x="2" y="81"/>
                      <a:pt x="4" y="81"/>
                    </a:cubicBezTo>
                    <a:cubicBezTo>
                      <a:pt x="89" y="81"/>
                      <a:pt x="89" y="81"/>
                      <a:pt x="89" y="81"/>
                    </a:cubicBezTo>
                    <a:cubicBezTo>
                      <a:pt x="91" y="81"/>
                      <a:pt x="93" y="79"/>
                      <a:pt x="93" y="77"/>
                    </a:cubicBezTo>
                    <a:cubicBezTo>
                      <a:pt x="93" y="4"/>
                      <a:pt x="93" y="4"/>
                      <a:pt x="93" y="4"/>
                    </a:cubicBezTo>
                    <a:cubicBezTo>
                      <a:pt x="93" y="2"/>
                      <a:pt x="91" y="0"/>
                      <a:pt x="89" y="0"/>
                    </a:cubicBezTo>
                    <a:close/>
                    <a:moveTo>
                      <a:pt x="69" y="63"/>
                    </a:moveTo>
                    <a:cubicBezTo>
                      <a:pt x="24" y="63"/>
                      <a:pt x="24" y="63"/>
                      <a:pt x="24" y="63"/>
                    </a:cubicBezTo>
                    <a:cubicBezTo>
                      <a:pt x="22" y="63"/>
                      <a:pt x="20" y="61"/>
                      <a:pt x="20" y="59"/>
                    </a:cubicBezTo>
                    <a:cubicBezTo>
                      <a:pt x="20" y="57"/>
                      <a:pt x="22" y="55"/>
                      <a:pt x="24" y="55"/>
                    </a:cubicBezTo>
                    <a:cubicBezTo>
                      <a:pt x="69" y="55"/>
                      <a:pt x="69" y="55"/>
                      <a:pt x="69" y="55"/>
                    </a:cubicBezTo>
                    <a:cubicBezTo>
                      <a:pt x="71" y="55"/>
                      <a:pt x="73" y="57"/>
                      <a:pt x="73" y="59"/>
                    </a:cubicBezTo>
                    <a:cubicBezTo>
                      <a:pt x="73" y="61"/>
                      <a:pt x="71" y="63"/>
                      <a:pt x="69" y="63"/>
                    </a:cubicBezTo>
                    <a:close/>
                    <a:moveTo>
                      <a:pt x="69" y="44"/>
                    </a:moveTo>
                    <a:cubicBezTo>
                      <a:pt x="24" y="44"/>
                      <a:pt x="24" y="44"/>
                      <a:pt x="24" y="44"/>
                    </a:cubicBezTo>
                    <a:cubicBezTo>
                      <a:pt x="22" y="44"/>
                      <a:pt x="20" y="43"/>
                      <a:pt x="20" y="40"/>
                    </a:cubicBezTo>
                    <a:cubicBezTo>
                      <a:pt x="20" y="38"/>
                      <a:pt x="22" y="36"/>
                      <a:pt x="24" y="36"/>
                    </a:cubicBezTo>
                    <a:cubicBezTo>
                      <a:pt x="69" y="36"/>
                      <a:pt x="69" y="36"/>
                      <a:pt x="69" y="36"/>
                    </a:cubicBezTo>
                    <a:cubicBezTo>
                      <a:pt x="71" y="36"/>
                      <a:pt x="73" y="38"/>
                      <a:pt x="73" y="40"/>
                    </a:cubicBezTo>
                    <a:cubicBezTo>
                      <a:pt x="73" y="43"/>
                      <a:pt x="71" y="44"/>
                      <a:pt x="69" y="44"/>
                    </a:cubicBezTo>
                    <a:close/>
                    <a:moveTo>
                      <a:pt x="69" y="26"/>
                    </a:moveTo>
                    <a:cubicBezTo>
                      <a:pt x="24" y="26"/>
                      <a:pt x="24" y="26"/>
                      <a:pt x="24" y="26"/>
                    </a:cubicBezTo>
                    <a:cubicBezTo>
                      <a:pt x="22" y="26"/>
                      <a:pt x="20" y="24"/>
                      <a:pt x="20" y="22"/>
                    </a:cubicBezTo>
                    <a:cubicBezTo>
                      <a:pt x="20" y="20"/>
                      <a:pt x="22" y="18"/>
                      <a:pt x="24" y="18"/>
                    </a:cubicBezTo>
                    <a:cubicBezTo>
                      <a:pt x="69" y="18"/>
                      <a:pt x="69" y="18"/>
                      <a:pt x="69" y="18"/>
                    </a:cubicBezTo>
                    <a:cubicBezTo>
                      <a:pt x="71" y="18"/>
                      <a:pt x="73" y="20"/>
                      <a:pt x="73" y="22"/>
                    </a:cubicBezTo>
                    <a:cubicBezTo>
                      <a:pt x="73" y="24"/>
                      <a:pt x="71" y="26"/>
                      <a:pt x="69" y="2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7" name="Freeform 144"/>
              <p:cNvSpPr>
                <a:spLocks noEditPoints="1"/>
              </p:cNvSpPr>
              <p:nvPr/>
            </p:nvSpPr>
            <p:spPr bwMode="auto">
              <a:xfrm>
                <a:off x="1084" y="2797"/>
                <a:ext cx="341" cy="207"/>
              </a:xfrm>
              <a:custGeom>
                <a:avLst/>
                <a:gdLst>
                  <a:gd name="T0" fmla="*/ 190 w 194"/>
                  <a:gd name="T1" fmla="*/ 16 h 118"/>
                  <a:gd name="T2" fmla="*/ 156 w 194"/>
                  <a:gd name="T3" fmla="*/ 16 h 118"/>
                  <a:gd name="T4" fmla="*/ 156 w 194"/>
                  <a:gd name="T5" fmla="*/ 4 h 118"/>
                  <a:gd name="T6" fmla="*/ 152 w 194"/>
                  <a:gd name="T7" fmla="*/ 0 h 118"/>
                  <a:gd name="T8" fmla="*/ 41 w 194"/>
                  <a:gd name="T9" fmla="*/ 0 h 118"/>
                  <a:gd name="T10" fmla="*/ 37 w 194"/>
                  <a:gd name="T11" fmla="*/ 4 h 118"/>
                  <a:gd name="T12" fmla="*/ 37 w 194"/>
                  <a:gd name="T13" fmla="*/ 16 h 118"/>
                  <a:gd name="T14" fmla="*/ 4 w 194"/>
                  <a:gd name="T15" fmla="*/ 16 h 118"/>
                  <a:gd name="T16" fmla="*/ 0 w 194"/>
                  <a:gd name="T17" fmla="*/ 20 h 118"/>
                  <a:gd name="T18" fmla="*/ 0 w 194"/>
                  <a:gd name="T19" fmla="*/ 114 h 118"/>
                  <a:gd name="T20" fmla="*/ 4 w 194"/>
                  <a:gd name="T21" fmla="*/ 118 h 118"/>
                  <a:gd name="T22" fmla="*/ 41 w 194"/>
                  <a:gd name="T23" fmla="*/ 118 h 118"/>
                  <a:gd name="T24" fmla="*/ 45 w 194"/>
                  <a:gd name="T25" fmla="*/ 114 h 118"/>
                  <a:gd name="T26" fmla="*/ 45 w 194"/>
                  <a:gd name="T27" fmla="*/ 92 h 118"/>
                  <a:gd name="T28" fmla="*/ 148 w 194"/>
                  <a:gd name="T29" fmla="*/ 92 h 118"/>
                  <a:gd name="T30" fmla="*/ 148 w 194"/>
                  <a:gd name="T31" fmla="*/ 114 h 118"/>
                  <a:gd name="T32" fmla="*/ 152 w 194"/>
                  <a:gd name="T33" fmla="*/ 118 h 118"/>
                  <a:gd name="T34" fmla="*/ 190 w 194"/>
                  <a:gd name="T35" fmla="*/ 118 h 118"/>
                  <a:gd name="T36" fmla="*/ 194 w 194"/>
                  <a:gd name="T37" fmla="*/ 114 h 118"/>
                  <a:gd name="T38" fmla="*/ 194 w 194"/>
                  <a:gd name="T39" fmla="*/ 20 h 118"/>
                  <a:gd name="T40" fmla="*/ 190 w 194"/>
                  <a:gd name="T41" fmla="*/ 16 h 118"/>
                  <a:gd name="T42" fmla="*/ 38 w 194"/>
                  <a:gd name="T43" fmla="*/ 47 h 118"/>
                  <a:gd name="T44" fmla="*/ 29 w 194"/>
                  <a:gd name="T45" fmla="*/ 47 h 118"/>
                  <a:gd name="T46" fmla="*/ 25 w 194"/>
                  <a:gd name="T47" fmla="*/ 43 h 118"/>
                  <a:gd name="T48" fmla="*/ 29 w 194"/>
                  <a:gd name="T49" fmla="*/ 39 h 118"/>
                  <a:gd name="T50" fmla="*/ 38 w 194"/>
                  <a:gd name="T51" fmla="*/ 39 h 118"/>
                  <a:gd name="T52" fmla="*/ 42 w 194"/>
                  <a:gd name="T53" fmla="*/ 43 h 118"/>
                  <a:gd name="T54" fmla="*/ 38 w 194"/>
                  <a:gd name="T55" fmla="*/ 47 h 118"/>
                  <a:gd name="T56" fmla="*/ 68 w 194"/>
                  <a:gd name="T57" fmla="*/ 47 h 118"/>
                  <a:gd name="T58" fmla="*/ 58 w 194"/>
                  <a:gd name="T59" fmla="*/ 47 h 118"/>
                  <a:gd name="T60" fmla="*/ 54 w 194"/>
                  <a:gd name="T61" fmla="*/ 43 h 118"/>
                  <a:gd name="T62" fmla="*/ 58 w 194"/>
                  <a:gd name="T63" fmla="*/ 39 h 118"/>
                  <a:gd name="T64" fmla="*/ 68 w 194"/>
                  <a:gd name="T65" fmla="*/ 39 h 118"/>
                  <a:gd name="T66" fmla="*/ 72 w 194"/>
                  <a:gd name="T67" fmla="*/ 43 h 118"/>
                  <a:gd name="T68" fmla="*/ 68 w 194"/>
                  <a:gd name="T69" fmla="*/ 47 h 118"/>
                  <a:gd name="T70" fmla="*/ 97 w 194"/>
                  <a:gd name="T71" fmla="*/ 47 h 118"/>
                  <a:gd name="T72" fmla="*/ 88 w 194"/>
                  <a:gd name="T73" fmla="*/ 47 h 118"/>
                  <a:gd name="T74" fmla="*/ 84 w 194"/>
                  <a:gd name="T75" fmla="*/ 43 h 118"/>
                  <a:gd name="T76" fmla="*/ 88 w 194"/>
                  <a:gd name="T77" fmla="*/ 39 h 118"/>
                  <a:gd name="T78" fmla="*/ 97 w 194"/>
                  <a:gd name="T79" fmla="*/ 39 h 118"/>
                  <a:gd name="T80" fmla="*/ 101 w 194"/>
                  <a:gd name="T81" fmla="*/ 43 h 118"/>
                  <a:gd name="T82" fmla="*/ 97 w 194"/>
                  <a:gd name="T83" fmla="*/ 47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94" h="118">
                    <a:moveTo>
                      <a:pt x="190" y="16"/>
                    </a:moveTo>
                    <a:cubicBezTo>
                      <a:pt x="156" y="16"/>
                      <a:pt x="156" y="16"/>
                      <a:pt x="156" y="16"/>
                    </a:cubicBezTo>
                    <a:cubicBezTo>
                      <a:pt x="156" y="4"/>
                      <a:pt x="156" y="4"/>
                      <a:pt x="156" y="4"/>
                    </a:cubicBezTo>
                    <a:cubicBezTo>
                      <a:pt x="156" y="1"/>
                      <a:pt x="154" y="0"/>
                      <a:pt x="152" y="0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39" y="0"/>
                      <a:pt x="37" y="1"/>
                      <a:pt x="37" y="4"/>
                    </a:cubicBezTo>
                    <a:cubicBezTo>
                      <a:pt x="37" y="16"/>
                      <a:pt x="37" y="16"/>
                      <a:pt x="37" y="16"/>
                    </a:cubicBezTo>
                    <a:cubicBezTo>
                      <a:pt x="4" y="16"/>
                      <a:pt x="4" y="16"/>
                      <a:pt x="4" y="16"/>
                    </a:cubicBezTo>
                    <a:cubicBezTo>
                      <a:pt x="1" y="16"/>
                      <a:pt x="0" y="18"/>
                      <a:pt x="0" y="20"/>
                    </a:cubicBezTo>
                    <a:cubicBezTo>
                      <a:pt x="0" y="114"/>
                      <a:pt x="0" y="114"/>
                      <a:pt x="0" y="114"/>
                    </a:cubicBezTo>
                    <a:cubicBezTo>
                      <a:pt x="0" y="116"/>
                      <a:pt x="1" y="118"/>
                      <a:pt x="4" y="118"/>
                    </a:cubicBezTo>
                    <a:cubicBezTo>
                      <a:pt x="41" y="118"/>
                      <a:pt x="41" y="118"/>
                      <a:pt x="41" y="118"/>
                    </a:cubicBezTo>
                    <a:cubicBezTo>
                      <a:pt x="44" y="118"/>
                      <a:pt x="45" y="116"/>
                      <a:pt x="45" y="114"/>
                    </a:cubicBezTo>
                    <a:cubicBezTo>
                      <a:pt x="45" y="92"/>
                      <a:pt x="45" y="92"/>
                      <a:pt x="45" y="92"/>
                    </a:cubicBezTo>
                    <a:cubicBezTo>
                      <a:pt x="148" y="92"/>
                      <a:pt x="148" y="92"/>
                      <a:pt x="148" y="92"/>
                    </a:cubicBezTo>
                    <a:cubicBezTo>
                      <a:pt x="148" y="114"/>
                      <a:pt x="148" y="114"/>
                      <a:pt x="148" y="114"/>
                    </a:cubicBezTo>
                    <a:cubicBezTo>
                      <a:pt x="148" y="116"/>
                      <a:pt x="149" y="118"/>
                      <a:pt x="152" y="118"/>
                    </a:cubicBezTo>
                    <a:cubicBezTo>
                      <a:pt x="190" y="118"/>
                      <a:pt x="190" y="118"/>
                      <a:pt x="190" y="118"/>
                    </a:cubicBezTo>
                    <a:cubicBezTo>
                      <a:pt x="192" y="118"/>
                      <a:pt x="194" y="116"/>
                      <a:pt x="194" y="114"/>
                    </a:cubicBezTo>
                    <a:cubicBezTo>
                      <a:pt x="194" y="20"/>
                      <a:pt x="194" y="20"/>
                      <a:pt x="194" y="20"/>
                    </a:cubicBezTo>
                    <a:cubicBezTo>
                      <a:pt x="194" y="18"/>
                      <a:pt x="192" y="16"/>
                      <a:pt x="190" y="16"/>
                    </a:cubicBezTo>
                    <a:close/>
                    <a:moveTo>
                      <a:pt x="38" y="47"/>
                    </a:moveTo>
                    <a:cubicBezTo>
                      <a:pt x="29" y="47"/>
                      <a:pt x="29" y="47"/>
                      <a:pt x="29" y="47"/>
                    </a:cubicBezTo>
                    <a:cubicBezTo>
                      <a:pt x="27" y="47"/>
                      <a:pt x="25" y="46"/>
                      <a:pt x="25" y="43"/>
                    </a:cubicBezTo>
                    <a:cubicBezTo>
                      <a:pt x="25" y="41"/>
                      <a:pt x="27" y="39"/>
                      <a:pt x="29" y="39"/>
                    </a:cubicBezTo>
                    <a:cubicBezTo>
                      <a:pt x="38" y="39"/>
                      <a:pt x="38" y="39"/>
                      <a:pt x="38" y="39"/>
                    </a:cubicBezTo>
                    <a:cubicBezTo>
                      <a:pt x="40" y="39"/>
                      <a:pt x="42" y="41"/>
                      <a:pt x="42" y="43"/>
                    </a:cubicBezTo>
                    <a:cubicBezTo>
                      <a:pt x="42" y="46"/>
                      <a:pt x="40" y="47"/>
                      <a:pt x="38" y="47"/>
                    </a:cubicBezTo>
                    <a:close/>
                    <a:moveTo>
                      <a:pt x="68" y="47"/>
                    </a:moveTo>
                    <a:cubicBezTo>
                      <a:pt x="58" y="47"/>
                      <a:pt x="58" y="47"/>
                      <a:pt x="58" y="47"/>
                    </a:cubicBezTo>
                    <a:cubicBezTo>
                      <a:pt x="56" y="47"/>
                      <a:pt x="54" y="46"/>
                      <a:pt x="54" y="43"/>
                    </a:cubicBezTo>
                    <a:cubicBezTo>
                      <a:pt x="54" y="41"/>
                      <a:pt x="56" y="39"/>
                      <a:pt x="58" y="39"/>
                    </a:cubicBezTo>
                    <a:cubicBezTo>
                      <a:pt x="68" y="39"/>
                      <a:pt x="68" y="39"/>
                      <a:pt x="68" y="39"/>
                    </a:cubicBezTo>
                    <a:cubicBezTo>
                      <a:pt x="70" y="39"/>
                      <a:pt x="72" y="41"/>
                      <a:pt x="72" y="43"/>
                    </a:cubicBezTo>
                    <a:cubicBezTo>
                      <a:pt x="72" y="46"/>
                      <a:pt x="70" y="47"/>
                      <a:pt x="68" y="47"/>
                    </a:cubicBezTo>
                    <a:close/>
                    <a:moveTo>
                      <a:pt x="97" y="47"/>
                    </a:moveTo>
                    <a:cubicBezTo>
                      <a:pt x="88" y="47"/>
                      <a:pt x="88" y="47"/>
                      <a:pt x="88" y="47"/>
                    </a:cubicBezTo>
                    <a:cubicBezTo>
                      <a:pt x="86" y="47"/>
                      <a:pt x="84" y="46"/>
                      <a:pt x="84" y="43"/>
                    </a:cubicBezTo>
                    <a:cubicBezTo>
                      <a:pt x="84" y="41"/>
                      <a:pt x="86" y="39"/>
                      <a:pt x="88" y="39"/>
                    </a:cubicBezTo>
                    <a:cubicBezTo>
                      <a:pt x="97" y="39"/>
                      <a:pt x="97" y="39"/>
                      <a:pt x="97" y="39"/>
                    </a:cubicBezTo>
                    <a:cubicBezTo>
                      <a:pt x="99" y="39"/>
                      <a:pt x="101" y="41"/>
                      <a:pt x="101" y="43"/>
                    </a:cubicBezTo>
                    <a:cubicBezTo>
                      <a:pt x="101" y="46"/>
                      <a:pt x="99" y="47"/>
                      <a:pt x="97" y="47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8" name="Freeform 145"/>
              <p:cNvSpPr>
                <a:spLocks noEditPoints="1"/>
              </p:cNvSpPr>
              <p:nvPr/>
            </p:nvSpPr>
            <p:spPr bwMode="auto">
              <a:xfrm>
                <a:off x="1821" y="2811"/>
                <a:ext cx="341" cy="241"/>
              </a:xfrm>
              <a:custGeom>
                <a:avLst/>
                <a:gdLst>
                  <a:gd name="T0" fmla="*/ 190 w 194"/>
                  <a:gd name="T1" fmla="*/ 0 h 137"/>
                  <a:gd name="T2" fmla="*/ 4 w 194"/>
                  <a:gd name="T3" fmla="*/ 0 h 137"/>
                  <a:gd name="T4" fmla="*/ 0 w 194"/>
                  <a:gd name="T5" fmla="*/ 4 h 137"/>
                  <a:gd name="T6" fmla="*/ 0 w 194"/>
                  <a:gd name="T7" fmla="*/ 133 h 137"/>
                  <a:gd name="T8" fmla="*/ 4 w 194"/>
                  <a:gd name="T9" fmla="*/ 137 h 137"/>
                  <a:gd name="T10" fmla="*/ 190 w 194"/>
                  <a:gd name="T11" fmla="*/ 137 h 137"/>
                  <a:gd name="T12" fmla="*/ 194 w 194"/>
                  <a:gd name="T13" fmla="*/ 133 h 137"/>
                  <a:gd name="T14" fmla="*/ 194 w 194"/>
                  <a:gd name="T15" fmla="*/ 4 h 137"/>
                  <a:gd name="T16" fmla="*/ 190 w 194"/>
                  <a:gd name="T17" fmla="*/ 0 h 137"/>
                  <a:gd name="T18" fmla="*/ 52 w 194"/>
                  <a:gd name="T19" fmla="*/ 26 h 137"/>
                  <a:gd name="T20" fmla="*/ 69 w 194"/>
                  <a:gd name="T21" fmla="*/ 42 h 137"/>
                  <a:gd name="T22" fmla="*/ 52 w 194"/>
                  <a:gd name="T23" fmla="*/ 59 h 137"/>
                  <a:gd name="T24" fmla="*/ 36 w 194"/>
                  <a:gd name="T25" fmla="*/ 42 h 137"/>
                  <a:gd name="T26" fmla="*/ 52 w 194"/>
                  <a:gd name="T27" fmla="*/ 26 h 137"/>
                  <a:gd name="T28" fmla="*/ 78 w 194"/>
                  <a:gd name="T29" fmla="*/ 110 h 137"/>
                  <a:gd name="T30" fmla="*/ 26 w 194"/>
                  <a:gd name="T31" fmla="*/ 110 h 137"/>
                  <a:gd name="T32" fmla="*/ 26 w 194"/>
                  <a:gd name="T33" fmla="*/ 88 h 137"/>
                  <a:gd name="T34" fmla="*/ 48 w 194"/>
                  <a:gd name="T35" fmla="*/ 66 h 137"/>
                  <a:gd name="T36" fmla="*/ 57 w 194"/>
                  <a:gd name="T37" fmla="*/ 66 h 137"/>
                  <a:gd name="T38" fmla="*/ 78 w 194"/>
                  <a:gd name="T39" fmla="*/ 88 h 137"/>
                  <a:gd name="T40" fmla="*/ 78 w 194"/>
                  <a:gd name="T41" fmla="*/ 110 h 137"/>
                  <a:gd name="T42" fmla="*/ 163 w 194"/>
                  <a:gd name="T43" fmla="*/ 99 h 137"/>
                  <a:gd name="T44" fmla="*/ 103 w 194"/>
                  <a:gd name="T45" fmla="*/ 99 h 137"/>
                  <a:gd name="T46" fmla="*/ 99 w 194"/>
                  <a:gd name="T47" fmla="*/ 95 h 137"/>
                  <a:gd name="T48" fmla="*/ 103 w 194"/>
                  <a:gd name="T49" fmla="*/ 91 h 137"/>
                  <a:gd name="T50" fmla="*/ 163 w 194"/>
                  <a:gd name="T51" fmla="*/ 91 h 137"/>
                  <a:gd name="T52" fmla="*/ 167 w 194"/>
                  <a:gd name="T53" fmla="*/ 95 h 137"/>
                  <a:gd name="T54" fmla="*/ 163 w 194"/>
                  <a:gd name="T55" fmla="*/ 99 h 137"/>
                  <a:gd name="T56" fmla="*/ 163 w 194"/>
                  <a:gd name="T57" fmla="*/ 73 h 137"/>
                  <a:gd name="T58" fmla="*/ 103 w 194"/>
                  <a:gd name="T59" fmla="*/ 73 h 137"/>
                  <a:gd name="T60" fmla="*/ 99 w 194"/>
                  <a:gd name="T61" fmla="*/ 69 h 137"/>
                  <a:gd name="T62" fmla="*/ 103 w 194"/>
                  <a:gd name="T63" fmla="*/ 65 h 137"/>
                  <a:gd name="T64" fmla="*/ 163 w 194"/>
                  <a:gd name="T65" fmla="*/ 65 h 137"/>
                  <a:gd name="T66" fmla="*/ 167 w 194"/>
                  <a:gd name="T67" fmla="*/ 69 h 137"/>
                  <a:gd name="T68" fmla="*/ 163 w 194"/>
                  <a:gd name="T69" fmla="*/ 73 h 137"/>
                  <a:gd name="T70" fmla="*/ 163 w 194"/>
                  <a:gd name="T71" fmla="*/ 46 h 137"/>
                  <a:gd name="T72" fmla="*/ 103 w 194"/>
                  <a:gd name="T73" fmla="*/ 46 h 137"/>
                  <a:gd name="T74" fmla="*/ 99 w 194"/>
                  <a:gd name="T75" fmla="*/ 42 h 137"/>
                  <a:gd name="T76" fmla="*/ 103 w 194"/>
                  <a:gd name="T77" fmla="*/ 38 h 137"/>
                  <a:gd name="T78" fmla="*/ 163 w 194"/>
                  <a:gd name="T79" fmla="*/ 38 h 137"/>
                  <a:gd name="T80" fmla="*/ 167 w 194"/>
                  <a:gd name="T81" fmla="*/ 42 h 137"/>
                  <a:gd name="T82" fmla="*/ 163 w 194"/>
                  <a:gd name="T83" fmla="*/ 46 h 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94" h="137">
                    <a:moveTo>
                      <a:pt x="190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133"/>
                      <a:pt x="0" y="133"/>
                      <a:pt x="0" y="133"/>
                    </a:cubicBezTo>
                    <a:cubicBezTo>
                      <a:pt x="0" y="136"/>
                      <a:pt x="2" y="137"/>
                      <a:pt x="4" y="137"/>
                    </a:cubicBezTo>
                    <a:cubicBezTo>
                      <a:pt x="190" y="137"/>
                      <a:pt x="190" y="137"/>
                      <a:pt x="190" y="137"/>
                    </a:cubicBezTo>
                    <a:cubicBezTo>
                      <a:pt x="192" y="137"/>
                      <a:pt x="194" y="136"/>
                      <a:pt x="194" y="133"/>
                    </a:cubicBezTo>
                    <a:cubicBezTo>
                      <a:pt x="194" y="4"/>
                      <a:pt x="194" y="4"/>
                      <a:pt x="194" y="4"/>
                    </a:cubicBezTo>
                    <a:cubicBezTo>
                      <a:pt x="194" y="2"/>
                      <a:pt x="192" y="0"/>
                      <a:pt x="190" y="0"/>
                    </a:cubicBezTo>
                    <a:close/>
                    <a:moveTo>
                      <a:pt x="52" y="26"/>
                    </a:moveTo>
                    <a:cubicBezTo>
                      <a:pt x="61" y="26"/>
                      <a:pt x="69" y="33"/>
                      <a:pt x="69" y="42"/>
                    </a:cubicBezTo>
                    <a:cubicBezTo>
                      <a:pt x="69" y="51"/>
                      <a:pt x="61" y="59"/>
                      <a:pt x="52" y="59"/>
                    </a:cubicBezTo>
                    <a:cubicBezTo>
                      <a:pt x="43" y="59"/>
                      <a:pt x="36" y="51"/>
                      <a:pt x="36" y="42"/>
                    </a:cubicBezTo>
                    <a:cubicBezTo>
                      <a:pt x="36" y="33"/>
                      <a:pt x="43" y="26"/>
                      <a:pt x="52" y="26"/>
                    </a:cubicBezTo>
                    <a:close/>
                    <a:moveTo>
                      <a:pt x="78" y="110"/>
                    </a:moveTo>
                    <a:cubicBezTo>
                      <a:pt x="26" y="110"/>
                      <a:pt x="26" y="110"/>
                      <a:pt x="26" y="110"/>
                    </a:cubicBezTo>
                    <a:cubicBezTo>
                      <a:pt x="26" y="88"/>
                      <a:pt x="26" y="88"/>
                      <a:pt x="26" y="88"/>
                    </a:cubicBezTo>
                    <a:cubicBezTo>
                      <a:pt x="26" y="76"/>
                      <a:pt x="36" y="66"/>
                      <a:pt x="48" y="66"/>
                    </a:cubicBezTo>
                    <a:cubicBezTo>
                      <a:pt x="57" y="66"/>
                      <a:pt x="57" y="66"/>
                      <a:pt x="57" y="66"/>
                    </a:cubicBezTo>
                    <a:cubicBezTo>
                      <a:pt x="69" y="66"/>
                      <a:pt x="78" y="76"/>
                      <a:pt x="78" y="88"/>
                    </a:cubicBezTo>
                    <a:lnTo>
                      <a:pt x="78" y="110"/>
                    </a:lnTo>
                    <a:close/>
                    <a:moveTo>
                      <a:pt x="163" y="99"/>
                    </a:moveTo>
                    <a:cubicBezTo>
                      <a:pt x="103" y="99"/>
                      <a:pt x="103" y="99"/>
                      <a:pt x="103" y="99"/>
                    </a:cubicBezTo>
                    <a:cubicBezTo>
                      <a:pt x="101" y="99"/>
                      <a:pt x="99" y="97"/>
                      <a:pt x="99" y="95"/>
                    </a:cubicBezTo>
                    <a:cubicBezTo>
                      <a:pt x="99" y="93"/>
                      <a:pt x="101" y="91"/>
                      <a:pt x="103" y="91"/>
                    </a:cubicBezTo>
                    <a:cubicBezTo>
                      <a:pt x="163" y="91"/>
                      <a:pt x="163" y="91"/>
                      <a:pt x="163" y="91"/>
                    </a:cubicBezTo>
                    <a:cubicBezTo>
                      <a:pt x="165" y="91"/>
                      <a:pt x="167" y="93"/>
                      <a:pt x="167" y="95"/>
                    </a:cubicBezTo>
                    <a:cubicBezTo>
                      <a:pt x="167" y="97"/>
                      <a:pt x="165" y="99"/>
                      <a:pt x="163" y="99"/>
                    </a:cubicBezTo>
                    <a:close/>
                    <a:moveTo>
                      <a:pt x="163" y="73"/>
                    </a:moveTo>
                    <a:cubicBezTo>
                      <a:pt x="103" y="73"/>
                      <a:pt x="103" y="73"/>
                      <a:pt x="103" y="73"/>
                    </a:cubicBezTo>
                    <a:cubicBezTo>
                      <a:pt x="101" y="73"/>
                      <a:pt x="99" y="71"/>
                      <a:pt x="99" y="69"/>
                    </a:cubicBezTo>
                    <a:cubicBezTo>
                      <a:pt x="99" y="66"/>
                      <a:pt x="101" y="65"/>
                      <a:pt x="103" y="65"/>
                    </a:cubicBezTo>
                    <a:cubicBezTo>
                      <a:pt x="163" y="65"/>
                      <a:pt x="163" y="65"/>
                      <a:pt x="163" y="65"/>
                    </a:cubicBezTo>
                    <a:cubicBezTo>
                      <a:pt x="165" y="65"/>
                      <a:pt x="167" y="66"/>
                      <a:pt x="167" y="69"/>
                    </a:cubicBezTo>
                    <a:cubicBezTo>
                      <a:pt x="167" y="71"/>
                      <a:pt x="165" y="73"/>
                      <a:pt x="163" y="73"/>
                    </a:cubicBezTo>
                    <a:close/>
                    <a:moveTo>
                      <a:pt x="163" y="46"/>
                    </a:moveTo>
                    <a:cubicBezTo>
                      <a:pt x="103" y="46"/>
                      <a:pt x="103" y="46"/>
                      <a:pt x="103" y="46"/>
                    </a:cubicBezTo>
                    <a:cubicBezTo>
                      <a:pt x="101" y="46"/>
                      <a:pt x="99" y="44"/>
                      <a:pt x="99" y="42"/>
                    </a:cubicBezTo>
                    <a:cubicBezTo>
                      <a:pt x="99" y="40"/>
                      <a:pt x="101" y="38"/>
                      <a:pt x="103" y="38"/>
                    </a:cubicBezTo>
                    <a:cubicBezTo>
                      <a:pt x="163" y="38"/>
                      <a:pt x="163" y="38"/>
                      <a:pt x="163" y="38"/>
                    </a:cubicBezTo>
                    <a:cubicBezTo>
                      <a:pt x="165" y="38"/>
                      <a:pt x="167" y="40"/>
                      <a:pt x="167" y="42"/>
                    </a:cubicBezTo>
                    <a:cubicBezTo>
                      <a:pt x="167" y="44"/>
                      <a:pt x="165" y="46"/>
                      <a:pt x="163" y="4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9" name="Freeform 146"/>
              <p:cNvSpPr/>
              <p:nvPr/>
            </p:nvSpPr>
            <p:spPr bwMode="auto">
              <a:xfrm>
                <a:off x="1995" y="2781"/>
                <a:ext cx="14" cy="60"/>
              </a:xfrm>
              <a:custGeom>
                <a:avLst/>
                <a:gdLst>
                  <a:gd name="T0" fmla="*/ 4 w 8"/>
                  <a:gd name="T1" fmla="*/ 34 h 34"/>
                  <a:gd name="T2" fmla="*/ 0 w 8"/>
                  <a:gd name="T3" fmla="*/ 30 h 34"/>
                  <a:gd name="T4" fmla="*/ 0 w 8"/>
                  <a:gd name="T5" fmla="*/ 3 h 34"/>
                  <a:gd name="T6" fmla="*/ 4 w 8"/>
                  <a:gd name="T7" fmla="*/ 0 h 34"/>
                  <a:gd name="T8" fmla="*/ 8 w 8"/>
                  <a:gd name="T9" fmla="*/ 3 h 34"/>
                  <a:gd name="T10" fmla="*/ 8 w 8"/>
                  <a:gd name="T11" fmla="*/ 30 h 34"/>
                  <a:gd name="T12" fmla="*/ 4 w 8"/>
                  <a:gd name="T13" fmla="*/ 34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34">
                    <a:moveTo>
                      <a:pt x="4" y="34"/>
                    </a:moveTo>
                    <a:cubicBezTo>
                      <a:pt x="2" y="34"/>
                      <a:pt x="0" y="32"/>
                      <a:pt x="0" y="30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2" y="0"/>
                      <a:pt x="4" y="0"/>
                    </a:cubicBezTo>
                    <a:cubicBezTo>
                      <a:pt x="6" y="0"/>
                      <a:pt x="8" y="1"/>
                      <a:pt x="8" y="3"/>
                    </a:cubicBezTo>
                    <a:cubicBezTo>
                      <a:pt x="8" y="30"/>
                      <a:pt x="8" y="30"/>
                      <a:pt x="8" y="30"/>
                    </a:cubicBezTo>
                    <a:cubicBezTo>
                      <a:pt x="8" y="32"/>
                      <a:pt x="6" y="34"/>
                      <a:pt x="4" y="3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80" name="Freeform 147"/>
              <p:cNvSpPr>
                <a:spLocks noEditPoints="1"/>
              </p:cNvSpPr>
              <p:nvPr/>
            </p:nvSpPr>
            <p:spPr bwMode="auto">
              <a:xfrm>
                <a:off x="2560" y="2746"/>
                <a:ext cx="341" cy="341"/>
              </a:xfrm>
              <a:custGeom>
                <a:avLst/>
                <a:gdLst>
                  <a:gd name="T0" fmla="*/ 181 w 194"/>
                  <a:gd name="T1" fmla="*/ 0 h 194"/>
                  <a:gd name="T2" fmla="*/ 157 w 194"/>
                  <a:gd name="T3" fmla="*/ 0 h 194"/>
                  <a:gd name="T4" fmla="*/ 157 w 194"/>
                  <a:gd name="T5" fmla="*/ 50 h 194"/>
                  <a:gd name="T6" fmla="*/ 37 w 194"/>
                  <a:gd name="T7" fmla="*/ 50 h 194"/>
                  <a:gd name="T8" fmla="*/ 37 w 194"/>
                  <a:gd name="T9" fmla="*/ 0 h 194"/>
                  <a:gd name="T10" fmla="*/ 12 w 194"/>
                  <a:gd name="T11" fmla="*/ 0 h 194"/>
                  <a:gd name="T12" fmla="*/ 0 w 194"/>
                  <a:gd name="T13" fmla="*/ 13 h 194"/>
                  <a:gd name="T14" fmla="*/ 0 w 194"/>
                  <a:gd name="T15" fmla="*/ 181 h 194"/>
                  <a:gd name="T16" fmla="*/ 12 w 194"/>
                  <a:gd name="T17" fmla="*/ 194 h 194"/>
                  <a:gd name="T18" fmla="*/ 181 w 194"/>
                  <a:gd name="T19" fmla="*/ 194 h 194"/>
                  <a:gd name="T20" fmla="*/ 194 w 194"/>
                  <a:gd name="T21" fmla="*/ 181 h 194"/>
                  <a:gd name="T22" fmla="*/ 194 w 194"/>
                  <a:gd name="T23" fmla="*/ 13 h 194"/>
                  <a:gd name="T24" fmla="*/ 181 w 194"/>
                  <a:gd name="T25" fmla="*/ 0 h 194"/>
                  <a:gd name="T26" fmla="*/ 97 w 194"/>
                  <a:gd name="T27" fmla="*/ 158 h 194"/>
                  <a:gd name="T28" fmla="*/ 50 w 194"/>
                  <a:gd name="T29" fmla="*/ 112 h 194"/>
                  <a:gd name="T30" fmla="*/ 97 w 194"/>
                  <a:gd name="T31" fmla="*/ 65 h 194"/>
                  <a:gd name="T32" fmla="*/ 143 w 194"/>
                  <a:gd name="T33" fmla="*/ 112 h 194"/>
                  <a:gd name="T34" fmla="*/ 97 w 194"/>
                  <a:gd name="T35" fmla="*/ 158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94" h="194">
                    <a:moveTo>
                      <a:pt x="181" y="0"/>
                    </a:moveTo>
                    <a:cubicBezTo>
                      <a:pt x="157" y="0"/>
                      <a:pt x="157" y="0"/>
                      <a:pt x="157" y="0"/>
                    </a:cubicBezTo>
                    <a:cubicBezTo>
                      <a:pt x="157" y="50"/>
                      <a:pt x="157" y="50"/>
                      <a:pt x="157" y="50"/>
                    </a:cubicBezTo>
                    <a:cubicBezTo>
                      <a:pt x="37" y="50"/>
                      <a:pt x="37" y="50"/>
                      <a:pt x="37" y="50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5" y="0"/>
                      <a:pt x="0" y="6"/>
                      <a:pt x="0" y="13"/>
                    </a:cubicBezTo>
                    <a:cubicBezTo>
                      <a:pt x="0" y="181"/>
                      <a:pt x="0" y="181"/>
                      <a:pt x="0" y="181"/>
                    </a:cubicBezTo>
                    <a:cubicBezTo>
                      <a:pt x="0" y="188"/>
                      <a:pt x="5" y="194"/>
                      <a:pt x="12" y="194"/>
                    </a:cubicBezTo>
                    <a:cubicBezTo>
                      <a:pt x="181" y="194"/>
                      <a:pt x="181" y="194"/>
                      <a:pt x="181" y="194"/>
                    </a:cubicBezTo>
                    <a:cubicBezTo>
                      <a:pt x="188" y="194"/>
                      <a:pt x="194" y="188"/>
                      <a:pt x="194" y="181"/>
                    </a:cubicBezTo>
                    <a:cubicBezTo>
                      <a:pt x="194" y="13"/>
                      <a:pt x="194" y="13"/>
                      <a:pt x="194" y="13"/>
                    </a:cubicBezTo>
                    <a:cubicBezTo>
                      <a:pt x="194" y="6"/>
                      <a:pt x="188" y="0"/>
                      <a:pt x="181" y="0"/>
                    </a:cubicBezTo>
                    <a:close/>
                    <a:moveTo>
                      <a:pt x="97" y="158"/>
                    </a:moveTo>
                    <a:cubicBezTo>
                      <a:pt x="71" y="158"/>
                      <a:pt x="50" y="137"/>
                      <a:pt x="50" y="112"/>
                    </a:cubicBezTo>
                    <a:cubicBezTo>
                      <a:pt x="50" y="86"/>
                      <a:pt x="71" y="65"/>
                      <a:pt x="97" y="65"/>
                    </a:cubicBezTo>
                    <a:cubicBezTo>
                      <a:pt x="122" y="65"/>
                      <a:pt x="143" y="86"/>
                      <a:pt x="143" y="112"/>
                    </a:cubicBezTo>
                    <a:cubicBezTo>
                      <a:pt x="143" y="137"/>
                      <a:pt x="122" y="158"/>
                      <a:pt x="97" y="158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81" name="Rectangle 148"/>
              <p:cNvSpPr>
                <a:spLocks noChangeArrowheads="1"/>
              </p:cNvSpPr>
              <p:nvPr/>
            </p:nvSpPr>
            <p:spPr bwMode="auto">
              <a:xfrm>
                <a:off x="2639" y="2746"/>
                <a:ext cx="183" cy="70"/>
              </a:xfrm>
              <a:prstGeom prst="rect">
                <a:avLst/>
              </a:prstGeom>
              <a:grpFill/>
              <a:ln w="9525">
                <a:noFill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82" name="Freeform 149"/>
              <p:cNvSpPr/>
              <p:nvPr/>
            </p:nvSpPr>
            <p:spPr bwMode="auto">
              <a:xfrm>
                <a:off x="4773" y="2851"/>
                <a:ext cx="342" cy="236"/>
              </a:xfrm>
              <a:custGeom>
                <a:avLst/>
                <a:gdLst>
                  <a:gd name="T0" fmla="*/ 176 w 194"/>
                  <a:gd name="T1" fmla="*/ 21 h 134"/>
                  <a:gd name="T2" fmla="*/ 104 w 194"/>
                  <a:gd name="T3" fmla="*/ 21 h 134"/>
                  <a:gd name="T4" fmla="*/ 97 w 194"/>
                  <a:gd name="T5" fmla="*/ 13 h 134"/>
                  <a:gd name="T6" fmla="*/ 76 w 194"/>
                  <a:gd name="T7" fmla="*/ 0 h 134"/>
                  <a:gd name="T8" fmla="*/ 18 w 194"/>
                  <a:gd name="T9" fmla="*/ 0 h 134"/>
                  <a:gd name="T10" fmla="*/ 0 w 194"/>
                  <a:gd name="T11" fmla="*/ 15 h 134"/>
                  <a:gd name="T12" fmla="*/ 0 w 194"/>
                  <a:gd name="T13" fmla="*/ 119 h 134"/>
                  <a:gd name="T14" fmla="*/ 18 w 194"/>
                  <a:gd name="T15" fmla="*/ 134 h 134"/>
                  <a:gd name="T16" fmla="*/ 176 w 194"/>
                  <a:gd name="T17" fmla="*/ 134 h 134"/>
                  <a:gd name="T18" fmla="*/ 194 w 194"/>
                  <a:gd name="T19" fmla="*/ 119 h 134"/>
                  <a:gd name="T20" fmla="*/ 194 w 194"/>
                  <a:gd name="T21" fmla="*/ 36 h 134"/>
                  <a:gd name="T22" fmla="*/ 176 w 194"/>
                  <a:gd name="T23" fmla="*/ 21 h 1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94" h="134">
                    <a:moveTo>
                      <a:pt x="176" y="21"/>
                    </a:moveTo>
                    <a:cubicBezTo>
                      <a:pt x="104" y="21"/>
                      <a:pt x="104" y="21"/>
                      <a:pt x="104" y="21"/>
                    </a:cubicBezTo>
                    <a:cubicBezTo>
                      <a:pt x="97" y="13"/>
                      <a:pt x="97" y="13"/>
                      <a:pt x="97" y="13"/>
                    </a:cubicBezTo>
                    <a:cubicBezTo>
                      <a:pt x="92" y="6"/>
                      <a:pt x="86" y="0"/>
                      <a:pt x="76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8" y="0"/>
                      <a:pt x="0" y="7"/>
                      <a:pt x="0" y="15"/>
                    </a:cubicBezTo>
                    <a:cubicBezTo>
                      <a:pt x="0" y="119"/>
                      <a:pt x="0" y="119"/>
                      <a:pt x="0" y="119"/>
                    </a:cubicBezTo>
                    <a:cubicBezTo>
                      <a:pt x="0" y="127"/>
                      <a:pt x="8" y="134"/>
                      <a:pt x="18" y="134"/>
                    </a:cubicBezTo>
                    <a:cubicBezTo>
                      <a:pt x="176" y="134"/>
                      <a:pt x="176" y="134"/>
                      <a:pt x="176" y="134"/>
                    </a:cubicBezTo>
                    <a:cubicBezTo>
                      <a:pt x="186" y="134"/>
                      <a:pt x="194" y="127"/>
                      <a:pt x="194" y="119"/>
                    </a:cubicBezTo>
                    <a:cubicBezTo>
                      <a:pt x="194" y="36"/>
                      <a:pt x="194" y="36"/>
                      <a:pt x="194" y="36"/>
                    </a:cubicBezTo>
                    <a:cubicBezTo>
                      <a:pt x="194" y="28"/>
                      <a:pt x="186" y="21"/>
                      <a:pt x="176" y="2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83" name="Freeform 150"/>
              <p:cNvSpPr/>
              <p:nvPr/>
            </p:nvSpPr>
            <p:spPr bwMode="auto">
              <a:xfrm>
                <a:off x="4816" y="2740"/>
                <a:ext cx="292" cy="166"/>
              </a:xfrm>
              <a:custGeom>
                <a:avLst/>
                <a:gdLst>
                  <a:gd name="T0" fmla="*/ 147 w 166"/>
                  <a:gd name="T1" fmla="*/ 94 h 94"/>
                  <a:gd name="T2" fmla="*/ 145 w 166"/>
                  <a:gd name="T3" fmla="*/ 93 h 94"/>
                  <a:gd name="T4" fmla="*/ 141 w 166"/>
                  <a:gd name="T5" fmla="*/ 86 h 94"/>
                  <a:gd name="T6" fmla="*/ 152 w 166"/>
                  <a:gd name="T7" fmla="*/ 57 h 94"/>
                  <a:gd name="T8" fmla="*/ 32 w 166"/>
                  <a:gd name="T9" fmla="*/ 15 h 94"/>
                  <a:gd name="T10" fmla="*/ 13 w 166"/>
                  <a:gd name="T11" fmla="*/ 69 h 94"/>
                  <a:gd name="T12" fmla="*/ 5 w 166"/>
                  <a:gd name="T13" fmla="*/ 72 h 94"/>
                  <a:gd name="T14" fmla="*/ 1 w 166"/>
                  <a:gd name="T15" fmla="*/ 65 h 94"/>
                  <a:gd name="T16" fmla="*/ 23 w 166"/>
                  <a:gd name="T17" fmla="*/ 5 h 94"/>
                  <a:gd name="T18" fmla="*/ 31 w 166"/>
                  <a:gd name="T19" fmla="*/ 1 h 94"/>
                  <a:gd name="T20" fmla="*/ 162 w 166"/>
                  <a:gd name="T21" fmla="*/ 48 h 94"/>
                  <a:gd name="T22" fmla="*/ 165 w 166"/>
                  <a:gd name="T23" fmla="*/ 51 h 94"/>
                  <a:gd name="T24" fmla="*/ 165 w 166"/>
                  <a:gd name="T25" fmla="*/ 55 h 94"/>
                  <a:gd name="T26" fmla="*/ 152 w 166"/>
                  <a:gd name="T27" fmla="*/ 90 h 94"/>
                  <a:gd name="T28" fmla="*/ 147 w 166"/>
                  <a:gd name="T29" fmla="*/ 94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66" h="94">
                    <a:moveTo>
                      <a:pt x="147" y="94"/>
                    </a:moveTo>
                    <a:cubicBezTo>
                      <a:pt x="146" y="94"/>
                      <a:pt x="145" y="94"/>
                      <a:pt x="145" y="93"/>
                    </a:cubicBezTo>
                    <a:cubicBezTo>
                      <a:pt x="142" y="92"/>
                      <a:pt x="140" y="89"/>
                      <a:pt x="141" y="86"/>
                    </a:cubicBezTo>
                    <a:cubicBezTo>
                      <a:pt x="152" y="57"/>
                      <a:pt x="152" y="57"/>
                      <a:pt x="152" y="57"/>
                    </a:cubicBezTo>
                    <a:cubicBezTo>
                      <a:pt x="32" y="15"/>
                      <a:pt x="32" y="15"/>
                      <a:pt x="32" y="15"/>
                    </a:cubicBezTo>
                    <a:cubicBezTo>
                      <a:pt x="13" y="69"/>
                      <a:pt x="13" y="69"/>
                      <a:pt x="13" y="69"/>
                    </a:cubicBezTo>
                    <a:cubicBezTo>
                      <a:pt x="11" y="72"/>
                      <a:pt x="8" y="73"/>
                      <a:pt x="5" y="72"/>
                    </a:cubicBezTo>
                    <a:cubicBezTo>
                      <a:pt x="2" y="71"/>
                      <a:pt x="0" y="68"/>
                      <a:pt x="1" y="65"/>
                    </a:cubicBezTo>
                    <a:cubicBezTo>
                      <a:pt x="23" y="5"/>
                      <a:pt x="23" y="5"/>
                      <a:pt x="23" y="5"/>
                    </a:cubicBezTo>
                    <a:cubicBezTo>
                      <a:pt x="24" y="2"/>
                      <a:pt x="28" y="0"/>
                      <a:pt x="31" y="1"/>
                    </a:cubicBezTo>
                    <a:cubicBezTo>
                      <a:pt x="162" y="48"/>
                      <a:pt x="162" y="48"/>
                      <a:pt x="162" y="48"/>
                    </a:cubicBezTo>
                    <a:cubicBezTo>
                      <a:pt x="163" y="48"/>
                      <a:pt x="164" y="49"/>
                      <a:pt x="165" y="51"/>
                    </a:cubicBezTo>
                    <a:cubicBezTo>
                      <a:pt x="166" y="52"/>
                      <a:pt x="166" y="54"/>
                      <a:pt x="165" y="55"/>
                    </a:cubicBezTo>
                    <a:cubicBezTo>
                      <a:pt x="152" y="90"/>
                      <a:pt x="152" y="90"/>
                      <a:pt x="152" y="90"/>
                    </a:cubicBezTo>
                    <a:cubicBezTo>
                      <a:pt x="152" y="92"/>
                      <a:pt x="149" y="94"/>
                      <a:pt x="147" y="9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84" name="Freeform 151"/>
              <p:cNvSpPr/>
              <p:nvPr/>
            </p:nvSpPr>
            <p:spPr bwMode="auto">
              <a:xfrm>
                <a:off x="4884" y="2797"/>
                <a:ext cx="164" cy="72"/>
              </a:xfrm>
              <a:custGeom>
                <a:avLst/>
                <a:gdLst>
                  <a:gd name="T0" fmla="*/ 86 w 93"/>
                  <a:gd name="T1" fmla="*/ 41 h 41"/>
                  <a:gd name="T2" fmla="*/ 84 w 93"/>
                  <a:gd name="T3" fmla="*/ 40 h 41"/>
                  <a:gd name="T4" fmla="*/ 5 w 93"/>
                  <a:gd name="T5" fmla="*/ 12 h 41"/>
                  <a:gd name="T6" fmla="*/ 1 w 93"/>
                  <a:gd name="T7" fmla="*/ 4 h 41"/>
                  <a:gd name="T8" fmla="*/ 9 w 93"/>
                  <a:gd name="T9" fmla="*/ 1 h 41"/>
                  <a:gd name="T10" fmla="*/ 88 w 93"/>
                  <a:gd name="T11" fmla="*/ 29 h 41"/>
                  <a:gd name="T12" fmla="*/ 92 w 93"/>
                  <a:gd name="T13" fmla="*/ 37 h 41"/>
                  <a:gd name="T14" fmla="*/ 86 w 93"/>
                  <a:gd name="T15" fmla="*/ 4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3" h="41">
                    <a:moveTo>
                      <a:pt x="86" y="41"/>
                    </a:moveTo>
                    <a:cubicBezTo>
                      <a:pt x="86" y="41"/>
                      <a:pt x="85" y="41"/>
                      <a:pt x="84" y="40"/>
                    </a:cubicBezTo>
                    <a:cubicBezTo>
                      <a:pt x="5" y="12"/>
                      <a:pt x="5" y="12"/>
                      <a:pt x="5" y="12"/>
                    </a:cubicBezTo>
                    <a:cubicBezTo>
                      <a:pt x="2" y="11"/>
                      <a:pt x="0" y="8"/>
                      <a:pt x="1" y="4"/>
                    </a:cubicBezTo>
                    <a:cubicBezTo>
                      <a:pt x="2" y="1"/>
                      <a:pt x="6" y="0"/>
                      <a:pt x="9" y="1"/>
                    </a:cubicBezTo>
                    <a:cubicBezTo>
                      <a:pt x="88" y="29"/>
                      <a:pt x="88" y="29"/>
                      <a:pt x="88" y="29"/>
                    </a:cubicBezTo>
                    <a:cubicBezTo>
                      <a:pt x="91" y="30"/>
                      <a:pt x="93" y="34"/>
                      <a:pt x="92" y="37"/>
                    </a:cubicBezTo>
                    <a:cubicBezTo>
                      <a:pt x="91" y="39"/>
                      <a:pt x="89" y="41"/>
                      <a:pt x="86" y="4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85" name="Freeform 152"/>
              <p:cNvSpPr>
                <a:spLocks noEditPoints="1"/>
              </p:cNvSpPr>
              <p:nvPr/>
            </p:nvSpPr>
            <p:spPr bwMode="auto">
              <a:xfrm>
                <a:off x="4100" y="2818"/>
                <a:ext cx="214" cy="269"/>
              </a:xfrm>
              <a:custGeom>
                <a:avLst/>
                <a:gdLst>
                  <a:gd name="T0" fmla="*/ 118 w 122"/>
                  <a:gd name="T1" fmla="*/ 110 h 153"/>
                  <a:gd name="T2" fmla="*/ 109 w 122"/>
                  <a:gd name="T3" fmla="*/ 110 h 153"/>
                  <a:gd name="T4" fmla="*/ 109 w 122"/>
                  <a:gd name="T5" fmla="*/ 4 h 153"/>
                  <a:gd name="T6" fmla="*/ 105 w 122"/>
                  <a:gd name="T7" fmla="*/ 0 h 153"/>
                  <a:gd name="T8" fmla="*/ 17 w 122"/>
                  <a:gd name="T9" fmla="*/ 0 h 153"/>
                  <a:gd name="T10" fmla="*/ 13 w 122"/>
                  <a:gd name="T11" fmla="*/ 4 h 153"/>
                  <a:gd name="T12" fmla="*/ 13 w 122"/>
                  <a:gd name="T13" fmla="*/ 110 h 153"/>
                  <a:gd name="T14" fmla="*/ 4 w 122"/>
                  <a:gd name="T15" fmla="*/ 110 h 153"/>
                  <a:gd name="T16" fmla="*/ 0 w 122"/>
                  <a:gd name="T17" fmla="*/ 114 h 153"/>
                  <a:gd name="T18" fmla="*/ 0 w 122"/>
                  <a:gd name="T19" fmla="*/ 149 h 153"/>
                  <a:gd name="T20" fmla="*/ 4 w 122"/>
                  <a:gd name="T21" fmla="*/ 153 h 153"/>
                  <a:gd name="T22" fmla="*/ 118 w 122"/>
                  <a:gd name="T23" fmla="*/ 153 h 153"/>
                  <a:gd name="T24" fmla="*/ 122 w 122"/>
                  <a:gd name="T25" fmla="*/ 149 h 153"/>
                  <a:gd name="T26" fmla="*/ 122 w 122"/>
                  <a:gd name="T27" fmla="*/ 114 h 153"/>
                  <a:gd name="T28" fmla="*/ 118 w 122"/>
                  <a:gd name="T29" fmla="*/ 110 h 153"/>
                  <a:gd name="T30" fmla="*/ 61 w 122"/>
                  <a:gd name="T31" fmla="*/ 116 h 153"/>
                  <a:gd name="T32" fmla="*/ 37 w 122"/>
                  <a:gd name="T33" fmla="*/ 71 h 153"/>
                  <a:gd name="T34" fmla="*/ 61 w 122"/>
                  <a:gd name="T35" fmla="*/ 25 h 153"/>
                  <a:gd name="T36" fmla="*/ 85 w 122"/>
                  <a:gd name="T37" fmla="*/ 71 h 153"/>
                  <a:gd name="T38" fmla="*/ 61 w 122"/>
                  <a:gd name="T39" fmla="*/ 116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22" h="153">
                    <a:moveTo>
                      <a:pt x="118" y="110"/>
                    </a:moveTo>
                    <a:cubicBezTo>
                      <a:pt x="109" y="110"/>
                      <a:pt x="109" y="110"/>
                      <a:pt x="109" y="110"/>
                    </a:cubicBezTo>
                    <a:cubicBezTo>
                      <a:pt x="109" y="4"/>
                      <a:pt x="109" y="4"/>
                      <a:pt x="109" y="4"/>
                    </a:cubicBezTo>
                    <a:cubicBezTo>
                      <a:pt x="109" y="2"/>
                      <a:pt x="107" y="0"/>
                      <a:pt x="105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4" y="0"/>
                      <a:pt x="13" y="2"/>
                      <a:pt x="13" y="4"/>
                    </a:cubicBezTo>
                    <a:cubicBezTo>
                      <a:pt x="13" y="110"/>
                      <a:pt x="13" y="110"/>
                      <a:pt x="13" y="110"/>
                    </a:cubicBezTo>
                    <a:cubicBezTo>
                      <a:pt x="4" y="110"/>
                      <a:pt x="4" y="110"/>
                      <a:pt x="4" y="110"/>
                    </a:cubicBezTo>
                    <a:cubicBezTo>
                      <a:pt x="2" y="110"/>
                      <a:pt x="0" y="112"/>
                      <a:pt x="0" y="114"/>
                    </a:cubicBezTo>
                    <a:cubicBezTo>
                      <a:pt x="0" y="149"/>
                      <a:pt x="0" y="149"/>
                      <a:pt x="0" y="149"/>
                    </a:cubicBezTo>
                    <a:cubicBezTo>
                      <a:pt x="0" y="151"/>
                      <a:pt x="2" y="153"/>
                      <a:pt x="4" y="153"/>
                    </a:cubicBezTo>
                    <a:cubicBezTo>
                      <a:pt x="118" y="153"/>
                      <a:pt x="118" y="153"/>
                      <a:pt x="118" y="153"/>
                    </a:cubicBezTo>
                    <a:cubicBezTo>
                      <a:pt x="120" y="153"/>
                      <a:pt x="122" y="151"/>
                      <a:pt x="122" y="149"/>
                    </a:cubicBezTo>
                    <a:cubicBezTo>
                      <a:pt x="122" y="114"/>
                      <a:pt x="122" y="114"/>
                      <a:pt x="122" y="114"/>
                    </a:cubicBezTo>
                    <a:cubicBezTo>
                      <a:pt x="122" y="112"/>
                      <a:pt x="120" y="110"/>
                      <a:pt x="118" y="110"/>
                    </a:cubicBezTo>
                    <a:close/>
                    <a:moveTo>
                      <a:pt x="61" y="116"/>
                    </a:moveTo>
                    <a:cubicBezTo>
                      <a:pt x="47" y="116"/>
                      <a:pt x="37" y="96"/>
                      <a:pt x="37" y="71"/>
                    </a:cubicBezTo>
                    <a:cubicBezTo>
                      <a:pt x="37" y="45"/>
                      <a:pt x="47" y="25"/>
                      <a:pt x="61" y="25"/>
                    </a:cubicBezTo>
                    <a:cubicBezTo>
                      <a:pt x="74" y="25"/>
                      <a:pt x="85" y="45"/>
                      <a:pt x="85" y="71"/>
                    </a:cubicBezTo>
                    <a:cubicBezTo>
                      <a:pt x="85" y="96"/>
                      <a:pt x="74" y="116"/>
                      <a:pt x="61" y="11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86" name="Freeform 153"/>
              <p:cNvSpPr/>
              <p:nvPr/>
            </p:nvSpPr>
            <p:spPr bwMode="auto">
              <a:xfrm>
                <a:off x="4144" y="2761"/>
                <a:ext cx="59" cy="67"/>
              </a:xfrm>
              <a:custGeom>
                <a:avLst/>
                <a:gdLst>
                  <a:gd name="T0" fmla="*/ 4 w 34"/>
                  <a:gd name="T1" fmla="*/ 38 h 38"/>
                  <a:gd name="T2" fmla="*/ 4 w 34"/>
                  <a:gd name="T3" fmla="*/ 38 h 38"/>
                  <a:gd name="T4" fmla="*/ 0 w 34"/>
                  <a:gd name="T5" fmla="*/ 34 h 38"/>
                  <a:gd name="T6" fmla="*/ 28 w 34"/>
                  <a:gd name="T7" fmla="*/ 0 h 38"/>
                  <a:gd name="T8" fmla="*/ 33 w 34"/>
                  <a:gd name="T9" fmla="*/ 3 h 38"/>
                  <a:gd name="T10" fmla="*/ 30 w 34"/>
                  <a:gd name="T11" fmla="*/ 8 h 38"/>
                  <a:gd name="T12" fmla="*/ 8 w 34"/>
                  <a:gd name="T13" fmla="*/ 34 h 38"/>
                  <a:gd name="T14" fmla="*/ 4 w 34"/>
                  <a:gd name="T15" fmla="*/ 38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4" h="38">
                    <a:moveTo>
                      <a:pt x="4" y="38"/>
                    </a:moveTo>
                    <a:cubicBezTo>
                      <a:pt x="4" y="38"/>
                      <a:pt x="4" y="38"/>
                      <a:pt x="4" y="38"/>
                    </a:cubicBezTo>
                    <a:cubicBezTo>
                      <a:pt x="2" y="38"/>
                      <a:pt x="0" y="36"/>
                      <a:pt x="0" y="34"/>
                    </a:cubicBezTo>
                    <a:cubicBezTo>
                      <a:pt x="0" y="34"/>
                      <a:pt x="0" y="8"/>
                      <a:pt x="28" y="0"/>
                    </a:cubicBezTo>
                    <a:cubicBezTo>
                      <a:pt x="30" y="0"/>
                      <a:pt x="32" y="1"/>
                      <a:pt x="33" y="3"/>
                    </a:cubicBezTo>
                    <a:cubicBezTo>
                      <a:pt x="34" y="5"/>
                      <a:pt x="32" y="8"/>
                      <a:pt x="30" y="8"/>
                    </a:cubicBezTo>
                    <a:cubicBezTo>
                      <a:pt x="8" y="14"/>
                      <a:pt x="8" y="33"/>
                      <a:pt x="8" y="34"/>
                    </a:cubicBezTo>
                    <a:cubicBezTo>
                      <a:pt x="8" y="36"/>
                      <a:pt x="6" y="38"/>
                      <a:pt x="4" y="38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87" name="Oval 154"/>
              <p:cNvSpPr>
                <a:spLocks noChangeArrowheads="1"/>
              </p:cNvSpPr>
              <p:nvPr/>
            </p:nvSpPr>
            <p:spPr bwMode="auto">
              <a:xfrm>
                <a:off x="4188" y="2746"/>
                <a:ext cx="59" cy="38"/>
              </a:xfrm>
              <a:prstGeom prst="ellipse">
                <a:avLst/>
              </a:pr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88" name="Oval 155"/>
              <p:cNvSpPr>
                <a:spLocks noChangeArrowheads="1"/>
              </p:cNvSpPr>
              <p:nvPr/>
            </p:nvSpPr>
            <p:spPr bwMode="auto">
              <a:xfrm>
                <a:off x="5699" y="2871"/>
                <a:ext cx="155" cy="153"/>
              </a:xfrm>
              <a:prstGeom prst="ellipse">
                <a:avLst/>
              </a:pr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89" name="Oval 156"/>
              <p:cNvSpPr>
                <a:spLocks noChangeArrowheads="1"/>
              </p:cNvSpPr>
              <p:nvPr/>
            </p:nvSpPr>
            <p:spPr bwMode="auto">
              <a:xfrm>
                <a:off x="5569" y="3001"/>
                <a:ext cx="86" cy="86"/>
              </a:xfrm>
              <a:prstGeom prst="ellipse">
                <a:avLst/>
              </a:pr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90" name="Oval 157"/>
              <p:cNvSpPr>
                <a:spLocks noChangeArrowheads="1"/>
              </p:cNvSpPr>
              <p:nvPr/>
            </p:nvSpPr>
            <p:spPr bwMode="auto">
              <a:xfrm>
                <a:off x="5512" y="2820"/>
                <a:ext cx="118" cy="118"/>
              </a:xfrm>
              <a:prstGeom prst="ellipse">
                <a:avLst/>
              </a:pr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91" name="Freeform 158"/>
              <p:cNvSpPr/>
              <p:nvPr/>
            </p:nvSpPr>
            <p:spPr bwMode="auto">
              <a:xfrm>
                <a:off x="5674" y="2746"/>
                <a:ext cx="78" cy="77"/>
              </a:xfrm>
              <a:custGeom>
                <a:avLst/>
                <a:gdLst>
                  <a:gd name="T0" fmla="*/ 44 w 44"/>
                  <a:gd name="T1" fmla="*/ 22 h 44"/>
                  <a:gd name="T2" fmla="*/ 22 w 44"/>
                  <a:gd name="T3" fmla="*/ 0 h 44"/>
                  <a:gd name="T4" fmla="*/ 0 w 44"/>
                  <a:gd name="T5" fmla="*/ 22 h 44"/>
                  <a:gd name="T6" fmla="*/ 4 w 44"/>
                  <a:gd name="T7" fmla="*/ 34 h 44"/>
                  <a:gd name="T8" fmla="*/ 22 w 44"/>
                  <a:gd name="T9" fmla="*/ 44 h 44"/>
                  <a:gd name="T10" fmla="*/ 44 w 44"/>
                  <a:gd name="T11" fmla="*/ 22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4" h="44">
                    <a:moveTo>
                      <a:pt x="44" y="22"/>
                    </a:moveTo>
                    <a:cubicBezTo>
                      <a:pt x="44" y="10"/>
                      <a:pt x="34" y="0"/>
                      <a:pt x="22" y="0"/>
                    </a:cubicBezTo>
                    <a:cubicBezTo>
                      <a:pt x="10" y="0"/>
                      <a:pt x="0" y="10"/>
                      <a:pt x="0" y="22"/>
                    </a:cubicBezTo>
                    <a:cubicBezTo>
                      <a:pt x="0" y="26"/>
                      <a:pt x="1" y="30"/>
                      <a:pt x="4" y="34"/>
                    </a:cubicBezTo>
                    <a:cubicBezTo>
                      <a:pt x="8" y="40"/>
                      <a:pt x="15" y="44"/>
                      <a:pt x="22" y="44"/>
                    </a:cubicBezTo>
                    <a:cubicBezTo>
                      <a:pt x="34" y="44"/>
                      <a:pt x="44" y="34"/>
                      <a:pt x="44" y="2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92" name="Freeform 159"/>
              <p:cNvSpPr/>
              <p:nvPr/>
            </p:nvSpPr>
            <p:spPr bwMode="auto">
              <a:xfrm>
                <a:off x="5607" y="2798"/>
                <a:ext cx="92" cy="55"/>
              </a:xfrm>
              <a:custGeom>
                <a:avLst/>
                <a:gdLst>
                  <a:gd name="T0" fmla="*/ 5 w 52"/>
                  <a:gd name="T1" fmla="*/ 31 h 31"/>
                  <a:gd name="T2" fmla="*/ 1 w 52"/>
                  <a:gd name="T3" fmla="*/ 29 h 31"/>
                  <a:gd name="T4" fmla="*/ 3 w 52"/>
                  <a:gd name="T5" fmla="*/ 24 h 31"/>
                  <a:gd name="T6" fmla="*/ 46 w 52"/>
                  <a:gd name="T7" fmla="*/ 1 h 31"/>
                  <a:gd name="T8" fmla="*/ 51 w 52"/>
                  <a:gd name="T9" fmla="*/ 3 h 31"/>
                  <a:gd name="T10" fmla="*/ 49 w 52"/>
                  <a:gd name="T11" fmla="*/ 8 h 31"/>
                  <a:gd name="T12" fmla="*/ 7 w 52"/>
                  <a:gd name="T13" fmla="*/ 31 h 31"/>
                  <a:gd name="T14" fmla="*/ 5 w 52"/>
                  <a:gd name="T15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2" h="31">
                    <a:moveTo>
                      <a:pt x="5" y="31"/>
                    </a:moveTo>
                    <a:cubicBezTo>
                      <a:pt x="4" y="31"/>
                      <a:pt x="2" y="30"/>
                      <a:pt x="1" y="29"/>
                    </a:cubicBezTo>
                    <a:cubicBezTo>
                      <a:pt x="0" y="27"/>
                      <a:pt x="1" y="25"/>
                      <a:pt x="3" y="24"/>
                    </a:cubicBezTo>
                    <a:cubicBezTo>
                      <a:pt x="46" y="1"/>
                      <a:pt x="46" y="1"/>
                      <a:pt x="46" y="1"/>
                    </a:cubicBezTo>
                    <a:cubicBezTo>
                      <a:pt x="48" y="0"/>
                      <a:pt x="50" y="1"/>
                      <a:pt x="51" y="3"/>
                    </a:cubicBezTo>
                    <a:cubicBezTo>
                      <a:pt x="52" y="5"/>
                      <a:pt x="51" y="7"/>
                      <a:pt x="49" y="8"/>
                    </a:cubicBezTo>
                    <a:cubicBezTo>
                      <a:pt x="7" y="31"/>
                      <a:pt x="7" y="31"/>
                      <a:pt x="7" y="31"/>
                    </a:cubicBezTo>
                    <a:cubicBezTo>
                      <a:pt x="6" y="31"/>
                      <a:pt x="6" y="31"/>
                      <a:pt x="5" y="3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93" name="Freeform 160"/>
              <p:cNvSpPr/>
              <p:nvPr/>
            </p:nvSpPr>
            <p:spPr bwMode="auto">
              <a:xfrm>
                <a:off x="5609" y="2902"/>
                <a:ext cx="104" cy="36"/>
              </a:xfrm>
              <a:custGeom>
                <a:avLst/>
                <a:gdLst>
                  <a:gd name="T0" fmla="*/ 55 w 59"/>
                  <a:gd name="T1" fmla="*/ 20 h 20"/>
                  <a:gd name="T2" fmla="*/ 54 w 59"/>
                  <a:gd name="T3" fmla="*/ 20 h 20"/>
                  <a:gd name="T4" fmla="*/ 3 w 59"/>
                  <a:gd name="T5" fmla="*/ 8 h 20"/>
                  <a:gd name="T6" fmla="*/ 0 w 59"/>
                  <a:gd name="T7" fmla="*/ 3 h 20"/>
                  <a:gd name="T8" fmla="*/ 5 w 59"/>
                  <a:gd name="T9" fmla="*/ 0 h 20"/>
                  <a:gd name="T10" fmla="*/ 56 w 59"/>
                  <a:gd name="T11" fmla="*/ 12 h 20"/>
                  <a:gd name="T12" fmla="*/ 59 w 59"/>
                  <a:gd name="T13" fmla="*/ 17 h 20"/>
                  <a:gd name="T14" fmla="*/ 55 w 59"/>
                  <a:gd name="T15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9" h="20">
                    <a:moveTo>
                      <a:pt x="55" y="20"/>
                    </a:moveTo>
                    <a:cubicBezTo>
                      <a:pt x="55" y="20"/>
                      <a:pt x="54" y="20"/>
                      <a:pt x="54" y="20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1" y="8"/>
                      <a:pt x="0" y="6"/>
                      <a:pt x="0" y="3"/>
                    </a:cubicBezTo>
                    <a:cubicBezTo>
                      <a:pt x="1" y="1"/>
                      <a:pt x="3" y="0"/>
                      <a:pt x="5" y="0"/>
                    </a:cubicBezTo>
                    <a:cubicBezTo>
                      <a:pt x="56" y="12"/>
                      <a:pt x="56" y="12"/>
                      <a:pt x="56" y="12"/>
                    </a:cubicBezTo>
                    <a:cubicBezTo>
                      <a:pt x="58" y="12"/>
                      <a:pt x="59" y="14"/>
                      <a:pt x="59" y="17"/>
                    </a:cubicBezTo>
                    <a:cubicBezTo>
                      <a:pt x="59" y="18"/>
                      <a:pt x="57" y="20"/>
                      <a:pt x="55" y="2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94" name="Freeform 161"/>
              <p:cNvSpPr/>
              <p:nvPr/>
            </p:nvSpPr>
            <p:spPr bwMode="auto">
              <a:xfrm>
                <a:off x="5639" y="2983"/>
                <a:ext cx="85" cy="53"/>
              </a:xfrm>
              <a:custGeom>
                <a:avLst/>
                <a:gdLst>
                  <a:gd name="T0" fmla="*/ 5 w 48"/>
                  <a:gd name="T1" fmla="*/ 30 h 30"/>
                  <a:gd name="T2" fmla="*/ 1 w 48"/>
                  <a:gd name="T3" fmla="*/ 28 h 30"/>
                  <a:gd name="T4" fmla="*/ 3 w 48"/>
                  <a:gd name="T5" fmla="*/ 22 h 30"/>
                  <a:gd name="T6" fmla="*/ 41 w 48"/>
                  <a:gd name="T7" fmla="*/ 1 h 30"/>
                  <a:gd name="T8" fmla="*/ 46 w 48"/>
                  <a:gd name="T9" fmla="*/ 3 h 30"/>
                  <a:gd name="T10" fmla="*/ 45 w 48"/>
                  <a:gd name="T11" fmla="*/ 8 h 30"/>
                  <a:gd name="T12" fmla="*/ 6 w 48"/>
                  <a:gd name="T13" fmla="*/ 29 h 30"/>
                  <a:gd name="T14" fmla="*/ 5 w 48"/>
                  <a:gd name="T15" fmla="*/ 3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8" h="30">
                    <a:moveTo>
                      <a:pt x="5" y="30"/>
                    </a:moveTo>
                    <a:cubicBezTo>
                      <a:pt x="3" y="30"/>
                      <a:pt x="2" y="29"/>
                      <a:pt x="1" y="28"/>
                    </a:cubicBezTo>
                    <a:cubicBezTo>
                      <a:pt x="0" y="26"/>
                      <a:pt x="1" y="23"/>
                      <a:pt x="3" y="22"/>
                    </a:cubicBezTo>
                    <a:cubicBezTo>
                      <a:pt x="41" y="1"/>
                      <a:pt x="41" y="1"/>
                      <a:pt x="41" y="1"/>
                    </a:cubicBezTo>
                    <a:cubicBezTo>
                      <a:pt x="43" y="0"/>
                      <a:pt x="45" y="1"/>
                      <a:pt x="46" y="3"/>
                    </a:cubicBezTo>
                    <a:cubicBezTo>
                      <a:pt x="48" y="5"/>
                      <a:pt x="47" y="7"/>
                      <a:pt x="45" y="8"/>
                    </a:cubicBezTo>
                    <a:cubicBezTo>
                      <a:pt x="6" y="29"/>
                      <a:pt x="6" y="29"/>
                      <a:pt x="6" y="29"/>
                    </a:cubicBezTo>
                    <a:cubicBezTo>
                      <a:pt x="6" y="30"/>
                      <a:pt x="5" y="30"/>
                      <a:pt x="5" y="3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95" name="Freeform 162"/>
              <p:cNvSpPr/>
              <p:nvPr/>
            </p:nvSpPr>
            <p:spPr bwMode="auto">
              <a:xfrm>
                <a:off x="6318" y="2781"/>
                <a:ext cx="60" cy="67"/>
              </a:xfrm>
              <a:custGeom>
                <a:avLst/>
                <a:gdLst>
                  <a:gd name="T0" fmla="*/ 32 w 34"/>
                  <a:gd name="T1" fmla="*/ 16 h 38"/>
                  <a:gd name="T2" fmla="*/ 6 w 34"/>
                  <a:gd name="T3" fmla="*/ 0 h 38"/>
                  <a:gd name="T4" fmla="*/ 2 w 34"/>
                  <a:gd name="T5" fmla="*/ 0 h 38"/>
                  <a:gd name="T6" fmla="*/ 0 w 34"/>
                  <a:gd name="T7" fmla="*/ 4 h 38"/>
                  <a:gd name="T8" fmla="*/ 0 w 34"/>
                  <a:gd name="T9" fmla="*/ 34 h 38"/>
                  <a:gd name="T10" fmla="*/ 2 w 34"/>
                  <a:gd name="T11" fmla="*/ 38 h 38"/>
                  <a:gd name="T12" fmla="*/ 4 w 34"/>
                  <a:gd name="T13" fmla="*/ 38 h 38"/>
                  <a:gd name="T14" fmla="*/ 6 w 34"/>
                  <a:gd name="T15" fmla="*/ 38 h 38"/>
                  <a:gd name="T16" fmla="*/ 32 w 34"/>
                  <a:gd name="T17" fmla="*/ 22 h 38"/>
                  <a:gd name="T18" fmla="*/ 34 w 34"/>
                  <a:gd name="T19" fmla="*/ 19 h 38"/>
                  <a:gd name="T20" fmla="*/ 32 w 34"/>
                  <a:gd name="T21" fmla="*/ 16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4" h="38">
                    <a:moveTo>
                      <a:pt x="32" y="16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5" y="0"/>
                      <a:pt x="3" y="0"/>
                      <a:pt x="2" y="0"/>
                    </a:cubicBezTo>
                    <a:cubicBezTo>
                      <a:pt x="1" y="1"/>
                      <a:pt x="0" y="2"/>
                      <a:pt x="0" y="4"/>
                    </a:cubicBezTo>
                    <a:cubicBezTo>
                      <a:pt x="0" y="34"/>
                      <a:pt x="0" y="34"/>
                      <a:pt x="0" y="34"/>
                    </a:cubicBezTo>
                    <a:cubicBezTo>
                      <a:pt x="0" y="36"/>
                      <a:pt x="0" y="37"/>
                      <a:pt x="2" y="38"/>
                    </a:cubicBezTo>
                    <a:cubicBezTo>
                      <a:pt x="2" y="38"/>
                      <a:pt x="3" y="38"/>
                      <a:pt x="4" y="38"/>
                    </a:cubicBezTo>
                    <a:cubicBezTo>
                      <a:pt x="4" y="38"/>
                      <a:pt x="5" y="38"/>
                      <a:pt x="6" y="38"/>
                    </a:cubicBezTo>
                    <a:cubicBezTo>
                      <a:pt x="32" y="22"/>
                      <a:pt x="32" y="22"/>
                      <a:pt x="32" y="22"/>
                    </a:cubicBezTo>
                    <a:cubicBezTo>
                      <a:pt x="34" y="22"/>
                      <a:pt x="34" y="20"/>
                      <a:pt x="34" y="19"/>
                    </a:cubicBezTo>
                    <a:cubicBezTo>
                      <a:pt x="34" y="18"/>
                      <a:pt x="34" y="16"/>
                      <a:pt x="32" y="1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96" name="Freeform 163"/>
              <p:cNvSpPr/>
              <p:nvPr/>
            </p:nvSpPr>
            <p:spPr bwMode="auto">
              <a:xfrm>
                <a:off x="6317" y="2834"/>
                <a:ext cx="52" cy="79"/>
              </a:xfrm>
              <a:custGeom>
                <a:avLst/>
                <a:gdLst>
                  <a:gd name="T0" fmla="*/ 26 w 30"/>
                  <a:gd name="T1" fmla="*/ 45 h 45"/>
                  <a:gd name="T2" fmla="*/ 22 w 30"/>
                  <a:gd name="T3" fmla="*/ 43 h 45"/>
                  <a:gd name="T4" fmla="*/ 1 w 30"/>
                  <a:gd name="T5" fmla="*/ 6 h 45"/>
                  <a:gd name="T6" fmla="*/ 3 w 30"/>
                  <a:gd name="T7" fmla="*/ 1 h 45"/>
                  <a:gd name="T8" fmla="*/ 8 w 30"/>
                  <a:gd name="T9" fmla="*/ 2 h 45"/>
                  <a:gd name="T10" fmla="*/ 29 w 30"/>
                  <a:gd name="T11" fmla="*/ 39 h 45"/>
                  <a:gd name="T12" fmla="*/ 28 w 30"/>
                  <a:gd name="T13" fmla="*/ 44 h 45"/>
                  <a:gd name="T14" fmla="*/ 26 w 30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0" h="45">
                    <a:moveTo>
                      <a:pt x="26" y="45"/>
                    </a:moveTo>
                    <a:cubicBezTo>
                      <a:pt x="24" y="45"/>
                      <a:pt x="23" y="44"/>
                      <a:pt x="22" y="43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0" y="5"/>
                      <a:pt x="1" y="2"/>
                      <a:pt x="3" y="1"/>
                    </a:cubicBezTo>
                    <a:cubicBezTo>
                      <a:pt x="5" y="0"/>
                      <a:pt x="7" y="1"/>
                      <a:pt x="8" y="2"/>
                    </a:cubicBezTo>
                    <a:cubicBezTo>
                      <a:pt x="29" y="39"/>
                      <a:pt x="29" y="39"/>
                      <a:pt x="29" y="39"/>
                    </a:cubicBezTo>
                    <a:cubicBezTo>
                      <a:pt x="30" y="41"/>
                      <a:pt x="30" y="43"/>
                      <a:pt x="28" y="44"/>
                    </a:cubicBezTo>
                    <a:cubicBezTo>
                      <a:pt x="27" y="45"/>
                      <a:pt x="26" y="45"/>
                      <a:pt x="26" y="45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97" name="Freeform 164"/>
              <p:cNvSpPr/>
              <p:nvPr/>
            </p:nvSpPr>
            <p:spPr bwMode="auto">
              <a:xfrm>
                <a:off x="6364" y="2807"/>
                <a:ext cx="69" cy="106"/>
              </a:xfrm>
              <a:custGeom>
                <a:avLst/>
                <a:gdLst>
                  <a:gd name="T0" fmla="*/ 34 w 39"/>
                  <a:gd name="T1" fmla="*/ 60 h 60"/>
                  <a:gd name="T2" fmla="*/ 31 w 39"/>
                  <a:gd name="T3" fmla="*/ 58 h 60"/>
                  <a:gd name="T4" fmla="*/ 1 w 39"/>
                  <a:gd name="T5" fmla="*/ 6 h 60"/>
                  <a:gd name="T6" fmla="*/ 2 w 39"/>
                  <a:gd name="T7" fmla="*/ 1 h 60"/>
                  <a:gd name="T8" fmla="*/ 8 w 39"/>
                  <a:gd name="T9" fmla="*/ 2 h 60"/>
                  <a:gd name="T10" fmla="*/ 38 w 39"/>
                  <a:gd name="T11" fmla="*/ 54 h 60"/>
                  <a:gd name="T12" fmla="*/ 36 w 39"/>
                  <a:gd name="T13" fmla="*/ 59 h 60"/>
                  <a:gd name="T14" fmla="*/ 34 w 39"/>
                  <a:gd name="T15" fmla="*/ 6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9" h="60">
                    <a:moveTo>
                      <a:pt x="34" y="60"/>
                    </a:moveTo>
                    <a:cubicBezTo>
                      <a:pt x="33" y="60"/>
                      <a:pt x="31" y="59"/>
                      <a:pt x="31" y="58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0" y="4"/>
                      <a:pt x="0" y="2"/>
                      <a:pt x="2" y="1"/>
                    </a:cubicBezTo>
                    <a:cubicBezTo>
                      <a:pt x="4" y="0"/>
                      <a:pt x="7" y="0"/>
                      <a:pt x="8" y="2"/>
                    </a:cubicBezTo>
                    <a:cubicBezTo>
                      <a:pt x="38" y="54"/>
                      <a:pt x="38" y="54"/>
                      <a:pt x="38" y="54"/>
                    </a:cubicBezTo>
                    <a:cubicBezTo>
                      <a:pt x="39" y="56"/>
                      <a:pt x="38" y="58"/>
                      <a:pt x="36" y="59"/>
                    </a:cubicBezTo>
                    <a:cubicBezTo>
                      <a:pt x="36" y="60"/>
                      <a:pt x="35" y="60"/>
                      <a:pt x="34" y="6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98" name="Freeform 165"/>
              <p:cNvSpPr/>
              <p:nvPr/>
            </p:nvSpPr>
            <p:spPr bwMode="auto">
              <a:xfrm>
                <a:off x="6427" y="2746"/>
                <a:ext cx="85" cy="167"/>
              </a:xfrm>
              <a:custGeom>
                <a:avLst/>
                <a:gdLst>
                  <a:gd name="T0" fmla="*/ 38 w 48"/>
                  <a:gd name="T1" fmla="*/ 95 h 95"/>
                  <a:gd name="T2" fmla="*/ 37 w 48"/>
                  <a:gd name="T3" fmla="*/ 95 h 95"/>
                  <a:gd name="T4" fmla="*/ 34 w 48"/>
                  <a:gd name="T5" fmla="*/ 91 h 95"/>
                  <a:gd name="T6" fmla="*/ 40 w 48"/>
                  <a:gd name="T7" fmla="*/ 26 h 95"/>
                  <a:gd name="T8" fmla="*/ 37 w 48"/>
                  <a:gd name="T9" fmla="*/ 14 h 95"/>
                  <a:gd name="T10" fmla="*/ 29 w 48"/>
                  <a:gd name="T11" fmla="*/ 8 h 95"/>
                  <a:gd name="T12" fmla="*/ 20 w 48"/>
                  <a:gd name="T13" fmla="*/ 12 h 95"/>
                  <a:gd name="T14" fmla="*/ 15 w 48"/>
                  <a:gd name="T15" fmla="*/ 24 h 95"/>
                  <a:gd name="T16" fmla="*/ 9 w 48"/>
                  <a:gd name="T17" fmla="*/ 91 h 95"/>
                  <a:gd name="T18" fmla="*/ 4 w 48"/>
                  <a:gd name="T19" fmla="*/ 95 h 95"/>
                  <a:gd name="T20" fmla="*/ 1 w 48"/>
                  <a:gd name="T21" fmla="*/ 91 h 95"/>
                  <a:gd name="T22" fmla="*/ 7 w 48"/>
                  <a:gd name="T23" fmla="*/ 23 h 95"/>
                  <a:gd name="T24" fmla="*/ 14 w 48"/>
                  <a:gd name="T25" fmla="*/ 7 h 95"/>
                  <a:gd name="T26" fmla="*/ 29 w 48"/>
                  <a:gd name="T27" fmla="*/ 0 h 95"/>
                  <a:gd name="T28" fmla="*/ 43 w 48"/>
                  <a:gd name="T29" fmla="*/ 9 h 95"/>
                  <a:gd name="T30" fmla="*/ 48 w 48"/>
                  <a:gd name="T31" fmla="*/ 27 h 95"/>
                  <a:gd name="T32" fmla="*/ 42 w 48"/>
                  <a:gd name="T33" fmla="*/ 91 h 95"/>
                  <a:gd name="T34" fmla="*/ 38 w 48"/>
                  <a:gd name="T35" fmla="*/ 95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48" h="95">
                    <a:moveTo>
                      <a:pt x="38" y="95"/>
                    </a:moveTo>
                    <a:cubicBezTo>
                      <a:pt x="38" y="95"/>
                      <a:pt x="37" y="95"/>
                      <a:pt x="37" y="95"/>
                    </a:cubicBezTo>
                    <a:cubicBezTo>
                      <a:pt x="35" y="95"/>
                      <a:pt x="34" y="93"/>
                      <a:pt x="34" y="91"/>
                    </a:cubicBezTo>
                    <a:cubicBezTo>
                      <a:pt x="40" y="26"/>
                      <a:pt x="40" y="26"/>
                      <a:pt x="40" y="26"/>
                    </a:cubicBezTo>
                    <a:cubicBezTo>
                      <a:pt x="40" y="22"/>
                      <a:pt x="39" y="17"/>
                      <a:pt x="37" y="14"/>
                    </a:cubicBezTo>
                    <a:cubicBezTo>
                      <a:pt x="35" y="10"/>
                      <a:pt x="32" y="8"/>
                      <a:pt x="29" y="8"/>
                    </a:cubicBezTo>
                    <a:cubicBezTo>
                      <a:pt x="26" y="8"/>
                      <a:pt x="22" y="9"/>
                      <a:pt x="20" y="12"/>
                    </a:cubicBezTo>
                    <a:cubicBezTo>
                      <a:pt x="17" y="15"/>
                      <a:pt x="15" y="19"/>
                      <a:pt x="15" y="24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8" y="93"/>
                      <a:pt x="6" y="95"/>
                      <a:pt x="4" y="95"/>
                    </a:cubicBezTo>
                    <a:cubicBezTo>
                      <a:pt x="2" y="95"/>
                      <a:pt x="0" y="93"/>
                      <a:pt x="1" y="91"/>
                    </a:cubicBezTo>
                    <a:cubicBezTo>
                      <a:pt x="7" y="23"/>
                      <a:pt x="7" y="23"/>
                      <a:pt x="7" y="23"/>
                    </a:cubicBezTo>
                    <a:cubicBezTo>
                      <a:pt x="7" y="17"/>
                      <a:pt x="10" y="11"/>
                      <a:pt x="14" y="7"/>
                    </a:cubicBezTo>
                    <a:cubicBezTo>
                      <a:pt x="18" y="2"/>
                      <a:pt x="24" y="0"/>
                      <a:pt x="29" y="0"/>
                    </a:cubicBezTo>
                    <a:cubicBezTo>
                      <a:pt x="35" y="1"/>
                      <a:pt x="40" y="4"/>
                      <a:pt x="43" y="9"/>
                    </a:cubicBezTo>
                    <a:cubicBezTo>
                      <a:pt x="47" y="14"/>
                      <a:pt x="48" y="21"/>
                      <a:pt x="48" y="27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2" y="93"/>
                      <a:pt x="40" y="95"/>
                      <a:pt x="38" y="95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99" name="Freeform 166"/>
              <p:cNvSpPr/>
              <p:nvPr/>
            </p:nvSpPr>
            <p:spPr bwMode="auto">
              <a:xfrm>
                <a:off x="6285" y="2899"/>
                <a:ext cx="273" cy="188"/>
              </a:xfrm>
              <a:custGeom>
                <a:avLst/>
                <a:gdLst>
                  <a:gd name="T0" fmla="*/ 153 w 155"/>
                  <a:gd name="T1" fmla="*/ 5 h 107"/>
                  <a:gd name="T2" fmla="*/ 140 w 155"/>
                  <a:gd name="T3" fmla="*/ 0 h 107"/>
                  <a:gd name="T4" fmla="*/ 15 w 155"/>
                  <a:gd name="T5" fmla="*/ 0 h 107"/>
                  <a:gd name="T6" fmla="*/ 2 w 155"/>
                  <a:gd name="T7" fmla="*/ 5 h 107"/>
                  <a:gd name="T8" fmla="*/ 0 w 155"/>
                  <a:gd name="T9" fmla="*/ 14 h 107"/>
                  <a:gd name="T10" fmla="*/ 14 w 155"/>
                  <a:gd name="T11" fmla="*/ 26 h 107"/>
                  <a:gd name="T12" fmla="*/ 20 w 155"/>
                  <a:gd name="T13" fmla="*/ 34 h 107"/>
                  <a:gd name="T14" fmla="*/ 30 w 155"/>
                  <a:gd name="T15" fmla="*/ 83 h 107"/>
                  <a:gd name="T16" fmla="*/ 29 w 155"/>
                  <a:gd name="T17" fmla="*/ 90 h 107"/>
                  <a:gd name="T18" fmla="*/ 22 w 155"/>
                  <a:gd name="T19" fmla="*/ 93 h 107"/>
                  <a:gd name="T20" fmla="*/ 21 w 155"/>
                  <a:gd name="T21" fmla="*/ 99 h 107"/>
                  <a:gd name="T22" fmla="*/ 39 w 155"/>
                  <a:gd name="T23" fmla="*/ 107 h 107"/>
                  <a:gd name="T24" fmla="*/ 116 w 155"/>
                  <a:gd name="T25" fmla="*/ 107 h 107"/>
                  <a:gd name="T26" fmla="*/ 134 w 155"/>
                  <a:gd name="T27" fmla="*/ 99 h 107"/>
                  <a:gd name="T28" fmla="*/ 133 w 155"/>
                  <a:gd name="T29" fmla="*/ 93 h 107"/>
                  <a:gd name="T30" fmla="*/ 126 w 155"/>
                  <a:gd name="T31" fmla="*/ 90 h 107"/>
                  <a:gd name="T32" fmla="*/ 125 w 155"/>
                  <a:gd name="T33" fmla="*/ 83 h 107"/>
                  <a:gd name="T34" fmla="*/ 135 w 155"/>
                  <a:gd name="T35" fmla="*/ 34 h 107"/>
                  <a:gd name="T36" fmla="*/ 141 w 155"/>
                  <a:gd name="T37" fmla="*/ 26 h 107"/>
                  <a:gd name="T38" fmla="*/ 155 w 155"/>
                  <a:gd name="T39" fmla="*/ 14 h 107"/>
                  <a:gd name="T40" fmla="*/ 153 w 155"/>
                  <a:gd name="T41" fmla="*/ 5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55" h="107">
                    <a:moveTo>
                      <a:pt x="153" y="5"/>
                    </a:moveTo>
                    <a:cubicBezTo>
                      <a:pt x="150" y="2"/>
                      <a:pt x="145" y="0"/>
                      <a:pt x="140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0" y="0"/>
                      <a:pt x="5" y="2"/>
                      <a:pt x="2" y="5"/>
                    </a:cubicBezTo>
                    <a:cubicBezTo>
                      <a:pt x="0" y="8"/>
                      <a:pt x="0" y="11"/>
                      <a:pt x="0" y="14"/>
                    </a:cubicBezTo>
                    <a:cubicBezTo>
                      <a:pt x="2" y="21"/>
                      <a:pt x="8" y="26"/>
                      <a:pt x="14" y="26"/>
                    </a:cubicBezTo>
                    <a:cubicBezTo>
                      <a:pt x="16" y="26"/>
                      <a:pt x="19" y="29"/>
                      <a:pt x="20" y="34"/>
                    </a:cubicBezTo>
                    <a:cubicBezTo>
                      <a:pt x="30" y="83"/>
                      <a:pt x="30" y="83"/>
                      <a:pt x="30" y="83"/>
                    </a:cubicBezTo>
                    <a:cubicBezTo>
                      <a:pt x="30" y="87"/>
                      <a:pt x="30" y="89"/>
                      <a:pt x="29" y="90"/>
                    </a:cubicBezTo>
                    <a:cubicBezTo>
                      <a:pt x="26" y="90"/>
                      <a:pt x="24" y="91"/>
                      <a:pt x="22" y="93"/>
                    </a:cubicBezTo>
                    <a:cubicBezTo>
                      <a:pt x="21" y="95"/>
                      <a:pt x="20" y="97"/>
                      <a:pt x="21" y="99"/>
                    </a:cubicBezTo>
                    <a:cubicBezTo>
                      <a:pt x="22" y="105"/>
                      <a:pt x="32" y="107"/>
                      <a:pt x="39" y="107"/>
                    </a:cubicBezTo>
                    <a:cubicBezTo>
                      <a:pt x="116" y="107"/>
                      <a:pt x="116" y="107"/>
                      <a:pt x="116" y="107"/>
                    </a:cubicBezTo>
                    <a:cubicBezTo>
                      <a:pt x="123" y="107"/>
                      <a:pt x="133" y="105"/>
                      <a:pt x="134" y="99"/>
                    </a:cubicBezTo>
                    <a:cubicBezTo>
                      <a:pt x="135" y="97"/>
                      <a:pt x="134" y="95"/>
                      <a:pt x="133" y="93"/>
                    </a:cubicBezTo>
                    <a:cubicBezTo>
                      <a:pt x="131" y="91"/>
                      <a:pt x="129" y="90"/>
                      <a:pt x="126" y="90"/>
                    </a:cubicBezTo>
                    <a:cubicBezTo>
                      <a:pt x="125" y="89"/>
                      <a:pt x="125" y="87"/>
                      <a:pt x="125" y="83"/>
                    </a:cubicBezTo>
                    <a:cubicBezTo>
                      <a:pt x="135" y="34"/>
                      <a:pt x="135" y="34"/>
                      <a:pt x="135" y="34"/>
                    </a:cubicBezTo>
                    <a:cubicBezTo>
                      <a:pt x="136" y="29"/>
                      <a:pt x="139" y="26"/>
                      <a:pt x="141" y="26"/>
                    </a:cubicBezTo>
                    <a:cubicBezTo>
                      <a:pt x="147" y="26"/>
                      <a:pt x="153" y="21"/>
                      <a:pt x="155" y="14"/>
                    </a:cubicBezTo>
                    <a:cubicBezTo>
                      <a:pt x="155" y="11"/>
                      <a:pt x="155" y="8"/>
                      <a:pt x="153" y="5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00" name="Freeform 167"/>
              <p:cNvSpPr/>
              <p:nvPr/>
            </p:nvSpPr>
            <p:spPr bwMode="auto">
              <a:xfrm>
                <a:off x="6457" y="2781"/>
                <a:ext cx="25" cy="128"/>
              </a:xfrm>
              <a:custGeom>
                <a:avLst/>
                <a:gdLst>
                  <a:gd name="T0" fmla="*/ 4 w 14"/>
                  <a:gd name="T1" fmla="*/ 73 h 73"/>
                  <a:gd name="T2" fmla="*/ 4 w 14"/>
                  <a:gd name="T3" fmla="*/ 73 h 73"/>
                  <a:gd name="T4" fmla="*/ 0 w 14"/>
                  <a:gd name="T5" fmla="*/ 68 h 73"/>
                  <a:gd name="T6" fmla="*/ 6 w 14"/>
                  <a:gd name="T7" fmla="*/ 4 h 73"/>
                  <a:gd name="T8" fmla="*/ 10 w 14"/>
                  <a:gd name="T9" fmla="*/ 0 h 73"/>
                  <a:gd name="T10" fmla="*/ 14 w 14"/>
                  <a:gd name="T11" fmla="*/ 4 h 73"/>
                  <a:gd name="T12" fmla="*/ 8 w 14"/>
                  <a:gd name="T13" fmla="*/ 69 h 73"/>
                  <a:gd name="T14" fmla="*/ 4 w 14"/>
                  <a:gd name="T15" fmla="*/ 73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4" h="73">
                    <a:moveTo>
                      <a:pt x="4" y="73"/>
                    </a:moveTo>
                    <a:cubicBezTo>
                      <a:pt x="4" y="73"/>
                      <a:pt x="4" y="73"/>
                      <a:pt x="4" y="73"/>
                    </a:cubicBezTo>
                    <a:cubicBezTo>
                      <a:pt x="2" y="72"/>
                      <a:pt x="0" y="71"/>
                      <a:pt x="0" y="68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6" y="1"/>
                      <a:pt x="8" y="0"/>
                      <a:pt x="10" y="0"/>
                    </a:cubicBezTo>
                    <a:cubicBezTo>
                      <a:pt x="12" y="0"/>
                      <a:pt x="14" y="2"/>
                      <a:pt x="14" y="4"/>
                    </a:cubicBezTo>
                    <a:cubicBezTo>
                      <a:pt x="8" y="69"/>
                      <a:pt x="8" y="69"/>
                      <a:pt x="8" y="69"/>
                    </a:cubicBezTo>
                    <a:cubicBezTo>
                      <a:pt x="8" y="71"/>
                      <a:pt x="7" y="73"/>
                      <a:pt x="4" y="73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01" name="Freeform 168"/>
              <p:cNvSpPr/>
              <p:nvPr/>
            </p:nvSpPr>
            <p:spPr bwMode="auto">
              <a:xfrm>
                <a:off x="528" y="3647"/>
                <a:ext cx="19" cy="48"/>
              </a:xfrm>
              <a:custGeom>
                <a:avLst/>
                <a:gdLst>
                  <a:gd name="T0" fmla="*/ 0 w 19"/>
                  <a:gd name="T1" fmla="*/ 6 h 48"/>
                  <a:gd name="T2" fmla="*/ 1 w 19"/>
                  <a:gd name="T3" fmla="*/ 14 h 48"/>
                  <a:gd name="T4" fmla="*/ 10 w 19"/>
                  <a:gd name="T5" fmla="*/ 11 h 48"/>
                  <a:gd name="T6" fmla="*/ 10 w 19"/>
                  <a:gd name="T7" fmla="*/ 48 h 48"/>
                  <a:gd name="T8" fmla="*/ 19 w 19"/>
                  <a:gd name="T9" fmla="*/ 48 h 48"/>
                  <a:gd name="T10" fmla="*/ 19 w 19"/>
                  <a:gd name="T11" fmla="*/ 0 h 48"/>
                  <a:gd name="T12" fmla="*/ 12 w 19"/>
                  <a:gd name="T13" fmla="*/ 0 h 48"/>
                  <a:gd name="T14" fmla="*/ 0 w 19"/>
                  <a:gd name="T15" fmla="*/ 6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" h="48">
                    <a:moveTo>
                      <a:pt x="0" y="6"/>
                    </a:moveTo>
                    <a:lnTo>
                      <a:pt x="1" y="14"/>
                    </a:lnTo>
                    <a:lnTo>
                      <a:pt x="10" y="11"/>
                    </a:lnTo>
                    <a:lnTo>
                      <a:pt x="10" y="48"/>
                    </a:lnTo>
                    <a:lnTo>
                      <a:pt x="19" y="48"/>
                    </a:lnTo>
                    <a:lnTo>
                      <a:pt x="19" y="0"/>
                    </a:lnTo>
                    <a:lnTo>
                      <a:pt x="12" y="0"/>
                    </a:lnTo>
                    <a:lnTo>
                      <a:pt x="0" y="6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02" name="Freeform 169"/>
              <p:cNvSpPr/>
              <p:nvPr/>
            </p:nvSpPr>
            <p:spPr bwMode="auto">
              <a:xfrm>
                <a:off x="559" y="3646"/>
                <a:ext cx="34" cy="49"/>
              </a:xfrm>
              <a:custGeom>
                <a:avLst/>
                <a:gdLst>
                  <a:gd name="T0" fmla="*/ 9 w 19"/>
                  <a:gd name="T1" fmla="*/ 23 h 28"/>
                  <a:gd name="T2" fmla="*/ 18 w 19"/>
                  <a:gd name="T3" fmla="*/ 9 h 28"/>
                  <a:gd name="T4" fmla="*/ 9 w 19"/>
                  <a:gd name="T5" fmla="*/ 0 h 28"/>
                  <a:gd name="T6" fmla="*/ 1 w 19"/>
                  <a:gd name="T7" fmla="*/ 3 h 28"/>
                  <a:gd name="T8" fmla="*/ 1 w 19"/>
                  <a:gd name="T9" fmla="*/ 4 h 28"/>
                  <a:gd name="T10" fmla="*/ 3 w 19"/>
                  <a:gd name="T11" fmla="*/ 8 h 28"/>
                  <a:gd name="T12" fmla="*/ 4 w 19"/>
                  <a:gd name="T13" fmla="*/ 7 h 28"/>
                  <a:gd name="T14" fmla="*/ 8 w 19"/>
                  <a:gd name="T15" fmla="*/ 5 h 28"/>
                  <a:gd name="T16" fmla="*/ 13 w 19"/>
                  <a:gd name="T17" fmla="*/ 9 h 28"/>
                  <a:gd name="T18" fmla="*/ 3 w 19"/>
                  <a:gd name="T19" fmla="*/ 22 h 28"/>
                  <a:gd name="T20" fmla="*/ 0 w 19"/>
                  <a:gd name="T21" fmla="*/ 25 h 28"/>
                  <a:gd name="T22" fmla="*/ 0 w 19"/>
                  <a:gd name="T23" fmla="*/ 28 h 28"/>
                  <a:gd name="T24" fmla="*/ 19 w 19"/>
                  <a:gd name="T25" fmla="*/ 28 h 28"/>
                  <a:gd name="T26" fmla="*/ 19 w 19"/>
                  <a:gd name="T27" fmla="*/ 24 h 28"/>
                  <a:gd name="T28" fmla="*/ 9 w 19"/>
                  <a:gd name="T29" fmla="*/ 24 h 28"/>
                  <a:gd name="T30" fmla="*/ 9 w 19"/>
                  <a:gd name="T31" fmla="*/ 23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9" h="28">
                    <a:moveTo>
                      <a:pt x="9" y="23"/>
                    </a:moveTo>
                    <a:cubicBezTo>
                      <a:pt x="14" y="18"/>
                      <a:pt x="18" y="14"/>
                      <a:pt x="18" y="9"/>
                    </a:cubicBezTo>
                    <a:cubicBezTo>
                      <a:pt x="18" y="5"/>
                      <a:pt x="15" y="0"/>
                      <a:pt x="9" y="0"/>
                    </a:cubicBezTo>
                    <a:cubicBezTo>
                      <a:pt x="6" y="0"/>
                      <a:pt x="3" y="1"/>
                      <a:pt x="1" y="3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5" y="6"/>
                      <a:pt x="6" y="5"/>
                      <a:pt x="8" y="5"/>
                    </a:cubicBezTo>
                    <a:cubicBezTo>
                      <a:pt x="11" y="5"/>
                      <a:pt x="13" y="7"/>
                      <a:pt x="13" y="9"/>
                    </a:cubicBezTo>
                    <a:cubicBezTo>
                      <a:pt x="13" y="13"/>
                      <a:pt x="10" y="16"/>
                      <a:pt x="3" y="22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19" y="28"/>
                      <a:pt x="19" y="28"/>
                      <a:pt x="19" y="28"/>
                    </a:cubicBezTo>
                    <a:cubicBezTo>
                      <a:pt x="19" y="24"/>
                      <a:pt x="19" y="24"/>
                      <a:pt x="19" y="24"/>
                    </a:cubicBezTo>
                    <a:cubicBezTo>
                      <a:pt x="9" y="24"/>
                      <a:pt x="9" y="24"/>
                      <a:pt x="9" y="24"/>
                    </a:cubicBezTo>
                    <a:lnTo>
                      <a:pt x="9" y="23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03" name="Freeform 170"/>
              <p:cNvSpPr/>
              <p:nvPr/>
            </p:nvSpPr>
            <p:spPr bwMode="auto">
              <a:xfrm>
                <a:off x="595" y="3646"/>
                <a:ext cx="31" cy="51"/>
              </a:xfrm>
              <a:custGeom>
                <a:avLst/>
                <a:gdLst>
                  <a:gd name="T0" fmla="*/ 14 w 18"/>
                  <a:gd name="T1" fmla="*/ 13 h 29"/>
                  <a:gd name="T2" fmla="*/ 17 w 18"/>
                  <a:gd name="T3" fmla="*/ 7 h 29"/>
                  <a:gd name="T4" fmla="*/ 9 w 18"/>
                  <a:gd name="T5" fmla="*/ 0 h 29"/>
                  <a:gd name="T6" fmla="*/ 2 w 18"/>
                  <a:gd name="T7" fmla="*/ 3 h 29"/>
                  <a:gd name="T8" fmla="*/ 1 w 18"/>
                  <a:gd name="T9" fmla="*/ 3 h 29"/>
                  <a:gd name="T10" fmla="*/ 3 w 18"/>
                  <a:gd name="T11" fmla="*/ 7 h 29"/>
                  <a:gd name="T12" fmla="*/ 4 w 18"/>
                  <a:gd name="T13" fmla="*/ 7 h 29"/>
                  <a:gd name="T14" fmla="*/ 8 w 18"/>
                  <a:gd name="T15" fmla="*/ 5 h 29"/>
                  <a:gd name="T16" fmla="*/ 12 w 18"/>
                  <a:gd name="T17" fmla="*/ 8 h 29"/>
                  <a:gd name="T18" fmla="*/ 7 w 18"/>
                  <a:gd name="T19" fmla="*/ 11 h 29"/>
                  <a:gd name="T20" fmla="*/ 4 w 18"/>
                  <a:gd name="T21" fmla="*/ 11 h 29"/>
                  <a:gd name="T22" fmla="*/ 4 w 18"/>
                  <a:gd name="T23" fmla="*/ 16 h 29"/>
                  <a:gd name="T24" fmla="*/ 7 w 18"/>
                  <a:gd name="T25" fmla="*/ 16 h 29"/>
                  <a:gd name="T26" fmla="*/ 13 w 18"/>
                  <a:gd name="T27" fmla="*/ 20 h 29"/>
                  <a:gd name="T28" fmla="*/ 12 w 18"/>
                  <a:gd name="T29" fmla="*/ 23 h 29"/>
                  <a:gd name="T30" fmla="*/ 8 w 18"/>
                  <a:gd name="T31" fmla="*/ 24 h 29"/>
                  <a:gd name="T32" fmla="*/ 3 w 18"/>
                  <a:gd name="T33" fmla="*/ 23 h 29"/>
                  <a:gd name="T34" fmla="*/ 2 w 18"/>
                  <a:gd name="T35" fmla="*/ 22 h 29"/>
                  <a:gd name="T36" fmla="*/ 0 w 18"/>
                  <a:gd name="T37" fmla="*/ 27 h 29"/>
                  <a:gd name="T38" fmla="*/ 1 w 18"/>
                  <a:gd name="T39" fmla="*/ 27 h 29"/>
                  <a:gd name="T40" fmla="*/ 8 w 18"/>
                  <a:gd name="T41" fmla="*/ 29 h 29"/>
                  <a:gd name="T42" fmla="*/ 18 w 18"/>
                  <a:gd name="T43" fmla="*/ 20 h 29"/>
                  <a:gd name="T44" fmla="*/ 14 w 18"/>
                  <a:gd name="T45" fmla="*/ 13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8" h="29">
                    <a:moveTo>
                      <a:pt x="14" y="13"/>
                    </a:moveTo>
                    <a:cubicBezTo>
                      <a:pt x="16" y="12"/>
                      <a:pt x="17" y="10"/>
                      <a:pt x="17" y="7"/>
                    </a:cubicBezTo>
                    <a:cubicBezTo>
                      <a:pt x="17" y="4"/>
                      <a:pt x="15" y="0"/>
                      <a:pt x="9" y="0"/>
                    </a:cubicBezTo>
                    <a:cubicBezTo>
                      <a:pt x="6" y="0"/>
                      <a:pt x="3" y="1"/>
                      <a:pt x="2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3" y="7"/>
                      <a:pt x="3" y="7"/>
                      <a:pt x="3" y="7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5" y="6"/>
                      <a:pt x="7" y="5"/>
                      <a:pt x="8" y="5"/>
                    </a:cubicBezTo>
                    <a:cubicBezTo>
                      <a:pt x="11" y="5"/>
                      <a:pt x="12" y="6"/>
                      <a:pt x="12" y="8"/>
                    </a:cubicBezTo>
                    <a:cubicBezTo>
                      <a:pt x="12" y="10"/>
                      <a:pt x="9" y="11"/>
                      <a:pt x="7" y="11"/>
                    </a:cubicBezTo>
                    <a:cubicBezTo>
                      <a:pt x="4" y="11"/>
                      <a:pt x="4" y="11"/>
                      <a:pt x="4" y="11"/>
                    </a:cubicBezTo>
                    <a:cubicBezTo>
                      <a:pt x="4" y="16"/>
                      <a:pt x="4" y="16"/>
                      <a:pt x="4" y="16"/>
                    </a:cubicBezTo>
                    <a:cubicBezTo>
                      <a:pt x="7" y="16"/>
                      <a:pt x="7" y="16"/>
                      <a:pt x="7" y="16"/>
                    </a:cubicBezTo>
                    <a:cubicBezTo>
                      <a:pt x="10" y="16"/>
                      <a:pt x="13" y="17"/>
                      <a:pt x="13" y="20"/>
                    </a:cubicBezTo>
                    <a:cubicBezTo>
                      <a:pt x="13" y="21"/>
                      <a:pt x="13" y="22"/>
                      <a:pt x="12" y="23"/>
                    </a:cubicBezTo>
                    <a:cubicBezTo>
                      <a:pt x="11" y="24"/>
                      <a:pt x="10" y="24"/>
                      <a:pt x="8" y="24"/>
                    </a:cubicBezTo>
                    <a:cubicBezTo>
                      <a:pt x="6" y="24"/>
                      <a:pt x="4" y="23"/>
                      <a:pt x="3" y="23"/>
                    </a:cubicBezTo>
                    <a:cubicBezTo>
                      <a:pt x="2" y="22"/>
                      <a:pt x="2" y="22"/>
                      <a:pt x="2" y="22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1" y="27"/>
                      <a:pt x="1" y="27"/>
                      <a:pt x="1" y="27"/>
                    </a:cubicBezTo>
                    <a:cubicBezTo>
                      <a:pt x="2" y="28"/>
                      <a:pt x="5" y="29"/>
                      <a:pt x="8" y="29"/>
                    </a:cubicBezTo>
                    <a:cubicBezTo>
                      <a:pt x="15" y="29"/>
                      <a:pt x="18" y="24"/>
                      <a:pt x="18" y="20"/>
                    </a:cubicBezTo>
                    <a:cubicBezTo>
                      <a:pt x="18" y="17"/>
                      <a:pt x="17" y="15"/>
                      <a:pt x="14" y="13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04" name="Freeform 171"/>
              <p:cNvSpPr>
                <a:spLocks noEditPoints="1"/>
              </p:cNvSpPr>
              <p:nvPr/>
            </p:nvSpPr>
            <p:spPr bwMode="auto">
              <a:xfrm>
                <a:off x="403" y="3563"/>
                <a:ext cx="44" cy="51"/>
              </a:xfrm>
              <a:custGeom>
                <a:avLst/>
                <a:gdLst>
                  <a:gd name="T0" fmla="*/ 10 w 25"/>
                  <a:gd name="T1" fmla="*/ 0 h 29"/>
                  <a:gd name="T2" fmla="*/ 0 w 25"/>
                  <a:gd name="T3" fmla="*/ 29 h 29"/>
                  <a:gd name="T4" fmla="*/ 6 w 25"/>
                  <a:gd name="T5" fmla="*/ 29 h 29"/>
                  <a:gd name="T6" fmla="*/ 8 w 25"/>
                  <a:gd name="T7" fmla="*/ 21 h 29"/>
                  <a:gd name="T8" fmla="*/ 16 w 25"/>
                  <a:gd name="T9" fmla="*/ 21 h 29"/>
                  <a:gd name="T10" fmla="*/ 19 w 25"/>
                  <a:gd name="T11" fmla="*/ 29 h 29"/>
                  <a:gd name="T12" fmla="*/ 25 w 25"/>
                  <a:gd name="T13" fmla="*/ 29 h 29"/>
                  <a:gd name="T14" fmla="*/ 15 w 25"/>
                  <a:gd name="T15" fmla="*/ 0 h 29"/>
                  <a:gd name="T16" fmla="*/ 10 w 25"/>
                  <a:gd name="T17" fmla="*/ 0 h 29"/>
                  <a:gd name="T18" fmla="*/ 15 w 25"/>
                  <a:gd name="T19" fmla="*/ 16 h 29"/>
                  <a:gd name="T20" fmla="*/ 10 w 25"/>
                  <a:gd name="T21" fmla="*/ 16 h 29"/>
                  <a:gd name="T22" fmla="*/ 12 w 25"/>
                  <a:gd name="T23" fmla="*/ 9 h 29"/>
                  <a:gd name="T24" fmla="*/ 12 w 25"/>
                  <a:gd name="T25" fmla="*/ 8 h 29"/>
                  <a:gd name="T26" fmla="*/ 13 w 25"/>
                  <a:gd name="T27" fmla="*/ 10 h 29"/>
                  <a:gd name="T28" fmla="*/ 15 w 25"/>
                  <a:gd name="T29" fmla="*/ 16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5" h="29">
                    <a:moveTo>
                      <a:pt x="10" y="0"/>
                    </a:moveTo>
                    <a:cubicBezTo>
                      <a:pt x="0" y="29"/>
                      <a:pt x="0" y="29"/>
                      <a:pt x="0" y="29"/>
                    </a:cubicBezTo>
                    <a:cubicBezTo>
                      <a:pt x="6" y="29"/>
                      <a:pt x="6" y="29"/>
                      <a:pt x="6" y="29"/>
                    </a:cubicBezTo>
                    <a:cubicBezTo>
                      <a:pt x="8" y="21"/>
                      <a:pt x="8" y="21"/>
                      <a:pt x="8" y="21"/>
                    </a:cubicBezTo>
                    <a:cubicBezTo>
                      <a:pt x="16" y="21"/>
                      <a:pt x="16" y="21"/>
                      <a:pt x="16" y="21"/>
                    </a:cubicBezTo>
                    <a:cubicBezTo>
                      <a:pt x="19" y="29"/>
                      <a:pt x="19" y="29"/>
                      <a:pt x="19" y="29"/>
                    </a:cubicBezTo>
                    <a:cubicBezTo>
                      <a:pt x="25" y="29"/>
                      <a:pt x="25" y="29"/>
                      <a:pt x="25" y="29"/>
                    </a:cubicBezTo>
                    <a:cubicBezTo>
                      <a:pt x="15" y="0"/>
                      <a:pt x="15" y="0"/>
                      <a:pt x="15" y="0"/>
                    </a:cubicBezTo>
                    <a:lnTo>
                      <a:pt x="10" y="0"/>
                    </a:lnTo>
                    <a:close/>
                    <a:moveTo>
                      <a:pt x="15" y="16"/>
                    </a:moveTo>
                    <a:cubicBezTo>
                      <a:pt x="10" y="16"/>
                      <a:pt x="10" y="16"/>
                      <a:pt x="10" y="16"/>
                    </a:cubicBezTo>
                    <a:cubicBezTo>
                      <a:pt x="12" y="9"/>
                      <a:pt x="12" y="9"/>
                      <a:pt x="12" y="9"/>
                    </a:cubicBezTo>
                    <a:cubicBezTo>
                      <a:pt x="12" y="9"/>
                      <a:pt x="12" y="9"/>
                      <a:pt x="12" y="8"/>
                    </a:cubicBezTo>
                    <a:cubicBezTo>
                      <a:pt x="13" y="9"/>
                      <a:pt x="13" y="9"/>
                      <a:pt x="13" y="10"/>
                    </a:cubicBezTo>
                    <a:lnTo>
                      <a:pt x="15" y="16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05" name="Freeform 172"/>
              <p:cNvSpPr>
                <a:spLocks noEditPoints="1"/>
              </p:cNvSpPr>
              <p:nvPr/>
            </p:nvSpPr>
            <p:spPr bwMode="auto">
              <a:xfrm>
                <a:off x="450" y="3563"/>
                <a:ext cx="32" cy="51"/>
              </a:xfrm>
              <a:custGeom>
                <a:avLst/>
                <a:gdLst>
                  <a:gd name="T0" fmla="*/ 14 w 18"/>
                  <a:gd name="T1" fmla="*/ 13 h 29"/>
                  <a:gd name="T2" fmla="*/ 17 w 18"/>
                  <a:gd name="T3" fmla="*/ 8 h 29"/>
                  <a:gd name="T4" fmla="*/ 15 w 18"/>
                  <a:gd name="T5" fmla="*/ 2 h 29"/>
                  <a:gd name="T6" fmla="*/ 7 w 18"/>
                  <a:gd name="T7" fmla="*/ 0 h 29"/>
                  <a:gd name="T8" fmla="*/ 0 w 18"/>
                  <a:gd name="T9" fmla="*/ 1 h 29"/>
                  <a:gd name="T10" fmla="*/ 0 w 18"/>
                  <a:gd name="T11" fmla="*/ 1 h 29"/>
                  <a:gd name="T12" fmla="*/ 0 w 18"/>
                  <a:gd name="T13" fmla="*/ 29 h 29"/>
                  <a:gd name="T14" fmla="*/ 0 w 18"/>
                  <a:gd name="T15" fmla="*/ 29 h 29"/>
                  <a:gd name="T16" fmla="*/ 6 w 18"/>
                  <a:gd name="T17" fmla="*/ 29 h 29"/>
                  <a:gd name="T18" fmla="*/ 16 w 18"/>
                  <a:gd name="T19" fmla="*/ 26 h 29"/>
                  <a:gd name="T20" fmla="*/ 18 w 18"/>
                  <a:gd name="T21" fmla="*/ 20 h 29"/>
                  <a:gd name="T22" fmla="*/ 14 w 18"/>
                  <a:gd name="T23" fmla="*/ 13 h 29"/>
                  <a:gd name="T24" fmla="*/ 7 w 18"/>
                  <a:gd name="T25" fmla="*/ 12 h 29"/>
                  <a:gd name="T26" fmla="*/ 5 w 18"/>
                  <a:gd name="T27" fmla="*/ 12 h 29"/>
                  <a:gd name="T28" fmla="*/ 5 w 18"/>
                  <a:gd name="T29" fmla="*/ 5 h 29"/>
                  <a:gd name="T30" fmla="*/ 7 w 18"/>
                  <a:gd name="T31" fmla="*/ 5 h 29"/>
                  <a:gd name="T32" fmla="*/ 12 w 18"/>
                  <a:gd name="T33" fmla="*/ 8 h 29"/>
                  <a:gd name="T34" fmla="*/ 7 w 18"/>
                  <a:gd name="T35" fmla="*/ 12 h 29"/>
                  <a:gd name="T36" fmla="*/ 7 w 18"/>
                  <a:gd name="T37" fmla="*/ 24 h 29"/>
                  <a:gd name="T38" fmla="*/ 5 w 18"/>
                  <a:gd name="T39" fmla="*/ 24 h 29"/>
                  <a:gd name="T40" fmla="*/ 5 w 18"/>
                  <a:gd name="T41" fmla="*/ 16 h 29"/>
                  <a:gd name="T42" fmla="*/ 7 w 18"/>
                  <a:gd name="T43" fmla="*/ 16 h 29"/>
                  <a:gd name="T44" fmla="*/ 13 w 18"/>
                  <a:gd name="T45" fmla="*/ 20 h 29"/>
                  <a:gd name="T46" fmla="*/ 7 w 18"/>
                  <a:gd name="T47" fmla="*/ 24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8" h="29">
                    <a:moveTo>
                      <a:pt x="14" y="13"/>
                    </a:moveTo>
                    <a:cubicBezTo>
                      <a:pt x="16" y="12"/>
                      <a:pt x="17" y="10"/>
                      <a:pt x="17" y="8"/>
                    </a:cubicBezTo>
                    <a:cubicBezTo>
                      <a:pt x="17" y="5"/>
                      <a:pt x="16" y="4"/>
                      <a:pt x="15" y="2"/>
                    </a:cubicBezTo>
                    <a:cubicBezTo>
                      <a:pt x="13" y="1"/>
                      <a:pt x="10" y="0"/>
                      <a:pt x="7" y="0"/>
                    </a:cubicBezTo>
                    <a:cubicBezTo>
                      <a:pt x="4" y="0"/>
                      <a:pt x="2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1" y="29"/>
                      <a:pt x="3" y="29"/>
                      <a:pt x="6" y="29"/>
                    </a:cubicBezTo>
                    <a:cubicBezTo>
                      <a:pt x="11" y="29"/>
                      <a:pt x="14" y="28"/>
                      <a:pt x="16" y="26"/>
                    </a:cubicBezTo>
                    <a:cubicBezTo>
                      <a:pt x="17" y="25"/>
                      <a:pt x="18" y="23"/>
                      <a:pt x="18" y="20"/>
                    </a:cubicBezTo>
                    <a:cubicBezTo>
                      <a:pt x="18" y="17"/>
                      <a:pt x="16" y="15"/>
                      <a:pt x="14" y="13"/>
                    </a:cubicBezTo>
                    <a:close/>
                    <a:moveTo>
                      <a:pt x="7" y="12"/>
                    </a:moveTo>
                    <a:cubicBezTo>
                      <a:pt x="5" y="12"/>
                      <a:pt x="5" y="12"/>
                      <a:pt x="5" y="12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6" y="5"/>
                      <a:pt x="6" y="5"/>
                      <a:pt x="7" y="5"/>
                    </a:cubicBezTo>
                    <a:cubicBezTo>
                      <a:pt x="12" y="5"/>
                      <a:pt x="12" y="7"/>
                      <a:pt x="12" y="8"/>
                    </a:cubicBezTo>
                    <a:cubicBezTo>
                      <a:pt x="12" y="10"/>
                      <a:pt x="10" y="12"/>
                      <a:pt x="7" y="12"/>
                    </a:cubicBezTo>
                    <a:close/>
                    <a:moveTo>
                      <a:pt x="7" y="24"/>
                    </a:moveTo>
                    <a:cubicBezTo>
                      <a:pt x="6" y="24"/>
                      <a:pt x="5" y="24"/>
                      <a:pt x="5" y="24"/>
                    </a:cubicBezTo>
                    <a:cubicBezTo>
                      <a:pt x="5" y="16"/>
                      <a:pt x="5" y="16"/>
                      <a:pt x="5" y="16"/>
                    </a:cubicBezTo>
                    <a:cubicBezTo>
                      <a:pt x="7" y="16"/>
                      <a:pt x="7" y="16"/>
                      <a:pt x="7" y="16"/>
                    </a:cubicBezTo>
                    <a:cubicBezTo>
                      <a:pt x="9" y="16"/>
                      <a:pt x="13" y="17"/>
                      <a:pt x="13" y="20"/>
                    </a:cubicBezTo>
                    <a:cubicBezTo>
                      <a:pt x="13" y="24"/>
                      <a:pt x="10" y="24"/>
                      <a:pt x="7" y="2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06" name="Freeform 173"/>
              <p:cNvSpPr/>
              <p:nvPr/>
            </p:nvSpPr>
            <p:spPr bwMode="auto">
              <a:xfrm>
                <a:off x="484" y="3563"/>
                <a:ext cx="40" cy="51"/>
              </a:xfrm>
              <a:custGeom>
                <a:avLst/>
                <a:gdLst>
                  <a:gd name="T0" fmla="*/ 15 w 23"/>
                  <a:gd name="T1" fmla="*/ 5 h 29"/>
                  <a:gd name="T2" fmla="*/ 20 w 23"/>
                  <a:gd name="T3" fmla="*/ 6 h 29"/>
                  <a:gd name="T4" fmla="*/ 21 w 23"/>
                  <a:gd name="T5" fmla="*/ 6 h 29"/>
                  <a:gd name="T6" fmla="*/ 23 w 23"/>
                  <a:gd name="T7" fmla="*/ 2 h 29"/>
                  <a:gd name="T8" fmla="*/ 22 w 23"/>
                  <a:gd name="T9" fmla="*/ 1 h 29"/>
                  <a:gd name="T10" fmla="*/ 15 w 23"/>
                  <a:gd name="T11" fmla="*/ 0 h 29"/>
                  <a:gd name="T12" fmla="*/ 0 w 23"/>
                  <a:gd name="T13" fmla="*/ 15 h 29"/>
                  <a:gd name="T14" fmla="*/ 14 w 23"/>
                  <a:gd name="T15" fmla="*/ 29 h 29"/>
                  <a:gd name="T16" fmla="*/ 22 w 23"/>
                  <a:gd name="T17" fmla="*/ 28 h 29"/>
                  <a:gd name="T18" fmla="*/ 23 w 23"/>
                  <a:gd name="T19" fmla="*/ 28 h 29"/>
                  <a:gd name="T20" fmla="*/ 21 w 23"/>
                  <a:gd name="T21" fmla="*/ 23 h 29"/>
                  <a:gd name="T22" fmla="*/ 20 w 23"/>
                  <a:gd name="T23" fmla="*/ 23 h 29"/>
                  <a:gd name="T24" fmla="*/ 15 w 23"/>
                  <a:gd name="T25" fmla="*/ 24 h 29"/>
                  <a:gd name="T26" fmla="*/ 6 w 23"/>
                  <a:gd name="T27" fmla="*/ 15 h 29"/>
                  <a:gd name="T28" fmla="*/ 15 w 23"/>
                  <a:gd name="T29" fmla="*/ 5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3" h="29">
                    <a:moveTo>
                      <a:pt x="15" y="5"/>
                    </a:moveTo>
                    <a:cubicBezTo>
                      <a:pt x="18" y="5"/>
                      <a:pt x="19" y="5"/>
                      <a:pt x="20" y="6"/>
                    </a:cubicBezTo>
                    <a:cubicBezTo>
                      <a:pt x="21" y="6"/>
                      <a:pt x="21" y="6"/>
                      <a:pt x="21" y="6"/>
                    </a:cubicBezTo>
                    <a:cubicBezTo>
                      <a:pt x="23" y="2"/>
                      <a:pt x="23" y="2"/>
                      <a:pt x="23" y="2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21" y="1"/>
                      <a:pt x="19" y="0"/>
                      <a:pt x="15" y="0"/>
                    </a:cubicBezTo>
                    <a:cubicBezTo>
                      <a:pt x="6" y="0"/>
                      <a:pt x="0" y="6"/>
                      <a:pt x="0" y="15"/>
                    </a:cubicBezTo>
                    <a:cubicBezTo>
                      <a:pt x="0" y="24"/>
                      <a:pt x="6" y="29"/>
                      <a:pt x="14" y="29"/>
                    </a:cubicBezTo>
                    <a:cubicBezTo>
                      <a:pt x="18" y="29"/>
                      <a:pt x="21" y="29"/>
                      <a:pt x="22" y="28"/>
                    </a:cubicBezTo>
                    <a:cubicBezTo>
                      <a:pt x="23" y="28"/>
                      <a:pt x="23" y="28"/>
                      <a:pt x="23" y="28"/>
                    </a:cubicBezTo>
                    <a:cubicBezTo>
                      <a:pt x="21" y="23"/>
                      <a:pt x="21" y="23"/>
                      <a:pt x="21" y="23"/>
                    </a:cubicBezTo>
                    <a:cubicBezTo>
                      <a:pt x="20" y="23"/>
                      <a:pt x="20" y="23"/>
                      <a:pt x="20" y="23"/>
                    </a:cubicBezTo>
                    <a:cubicBezTo>
                      <a:pt x="19" y="24"/>
                      <a:pt x="17" y="24"/>
                      <a:pt x="15" y="24"/>
                    </a:cubicBezTo>
                    <a:cubicBezTo>
                      <a:pt x="9" y="24"/>
                      <a:pt x="6" y="21"/>
                      <a:pt x="6" y="15"/>
                    </a:cubicBezTo>
                    <a:cubicBezTo>
                      <a:pt x="6" y="8"/>
                      <a:pt x="9" y="5"/>
                      <a:pt x="15" y="5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07" name="Freeform 174"/>
              <p:cNvSpPr>
                <a:spLocks noEditPoints="1"/>
              </p:cNvSpPr>
              <p:nvPr/>
            </p:nvSpPr>
            <p:spPr bwMode="auto">
              <a:xfrm>
                <a:off x="345" y="3487"/>
                <a:ext cx="341" cy="342"/>
              </a:xfrm>
              <a:custGeom>
                <a:avLst/>
                <a:gdLst>
                  <a:gd name="T0" fmla="*/ 181 w 194"/>
                  <a:gd name="T1" fmla="*/ 0 h 194"/>
                  <a:gd name="T2" fmla="*/ 13 w 194"/>
                  <a:gd name="T3" fmla="*/ 0 h 194"/>
                  <a:gd name="T4" fmla="*/ 0 w 194"/>
                  <a:gd name="T5" fmla="*/ 14 h 194"/>
                  <a:gd name="T6" fmla="*/ 0 w 194"/>
                  <a:gd name="T7" fmla="*/ 167 h 194"/>
                  <a:gd name="T8" fmla="*/ 13 w 194"/>
                  <a:gd name="T9" fmla="*/ 181 h 194"/>
                  <a:gd name="T10" fmla="*/ 30 w 194"/>
                  <a:gd name="T11" fmla="*/ 181 h 194"/>
                  <a:gd name="T12" fmla="*/ 30 w 194"/>
                  <a:gd name="T13" fmla="*/ 190 h 194"/>
                  <a:gd name="T14" fmla="*/ 34 w 194"/>
                  <a:gd name="T15" fmla="*/ 194 h 194"/>
                  <a:gd name="T16" fmla="*/ 48 w 194"/>
                  <a:gd name="T17" fmla="*/ 194 h 194"/>
                  <a:gd name="T18" fmla="*/ 52 w 194"/>
                  <a:gd name="T19" fmla="*/ 190 h 194"/>
                  <a:gd name="T20" fmla="*/ 52 w 194"/>
                  <a:gd name="T21" fmla="*/ 181 h 194"/>
                  <a:gd name="T22" fmla="*/ 142 w 194"/>
                  <a:gd name="T23" fmla="*/ 181 h 194"/>
                  <a:gd name="T24" fmla="*/ 142 w 194"/>
                  <a:gd name="T25" fmla="*/ 190 h 194"/>
                  <a:gd name="T26" fmla="*/ 146 w 194"/>
                  <a:gd name="T27" fmla="*/ 194 h 194"/>
                  <a:gd name="T28" fmla="*/ 160 w 194"/>
                  <a:gd name="T29" fmla="*/ 194 h 194"/>
                  <a:gd name="T30" fmla="*/ 164 w 194"/>
                  <a:gd name="T31" fmla="*/ 190 h 194"/>
                  <a:gd name="T32" fmla="*/ 164 w 194"/>
                  <a:gd name="T33" fmla="*/ 181 h 194"/>
                  <a:gd name="T34" fmla="*/ 181 w 194"/>
                  <a:gd name="T35" fmla="*/ 181 h 194"/>
                  <a:gd name="T36" fmla="*/ 194 w 194"/>
                  <a:gd name="T37" fmla="*/ 167 h 194"/>
                  <a:gd name="T38" fmla="*/ 194 w 194"/>
                  <a:gd name="T39" fmla="*/ 14 h 194"/>
                  <a:gd name="T40" fmla="*/ 181 w 194"/>
                  <a:gd name="T41" fmla="*/ 0 h 194"/>
                  <a:gd name="T42" fmla="*/ 176 w 194"/>
                  <a:gd name="T43" fmla="*/ 136 h 194"/>
                  <a:gd name="T44" fmla="*/ 172 w 194"/>
                  <a:gd name="T45" fmla="*/ 140 h 194"/>
                  <a:gd name="T46" fmla="*/ 22 w 194"/>
                  <a:gd name="T47" fmla="*/ 140 h 194"/>
                  <a:gd name="T48" fmla="*/ 18 w 194"/>
                  <a:gd name="T49" fmla="*/ 136 h 194"/>
                  <a:gd name="T50" fmla="*/ 18 w 194"/>
                  <a:gd name="T51" fmla="*/ 25 h 194"/>
                  <a:gd name="T52" fmla="*/ 22 w 194"/>
                  <a:gd name="T53" fmla="*/ 21 h 194"/>
                  <a:gd name="T54" fmla="*/ 172 w 194"/>
                  <a:gd name="T55" fmla="*/ 21 h 194"/>
                  <a:gd name="T56" fmla="*/ 176 w 194"/>
                  <a:gd name="T57" fmla="*/ 25 h 194"/>
                  <a:gd name="T58" fmla="*/ 176 w 194"/>
                  <a:gd name="T59" fmla="*/ 136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94" h="194">
                    <a:moveTo>
                      <a:pt x="181" y="0"/>
                    </a:moveTo>
                    <a:cubicBezTo>
                      <a:pt x="13" y="0"/>
                      <a:pt x="13" y="0"/>
                      <a:pt x="13" y="0"/>
                    </a:cubicBezTo>
                    <a:cubicBezTo>
                      <a:pt x="6" y="0"/>
                      <a:pt x="0" y="7"/>
                      <a:pt x="0" y="14"/>
                    </a:cubicBezTo>
                    <a:cubicBezTo>
                      <a:pt x="0" y="167"/>
                      <a:pt x="0" y="167"/>
                      <a:pt x="0" y="167"/>
                    </a:cubicBezTo>
                    <a:cubicBezTo>
                      <a:pt x="0" y="175"/>
                      <a:pt x="6" y="181"/>
                      <a:pt x="13" y="181"/>
                    </a:cubicBezTo>
                    <a:cubicBezTo>
                      <a:pt x="30" y="181"/>
                      <a:pt x="30" y="181"/>
                      <a:pt x="30" y="181"/>
                    </a:cubicBezTo>
                    <a:cubicBezTo>
                      <a:pt x="30" y="190"/>
                      <a:pt x="30" y="190"/>
                      <a:pt x="30" y="190"/>
                    </a:cubicBezTo>
                    <a:cubicBezTo>
                      <a:pt x="30" y="193"/>
                      <a:pt x="32" y="194"/>
                      <a:pt x="34" y="194"/>
                    </a:cubicBezTo>
                    <a:cubicBezTo>
                      <a:pt x="48" y="194"/>
                      <a:pt x="48" y="194"/>
                      <a:pt x="48" y="194"/>
                    </a:cubicBezTo>
                    <a:cubicBezTo>
                      <a:pt x="50" y="194"/>
                      <a:pt x="52" y="193"/>
                      <a:pt x="52" y="190"/>
                    </a:cubicBezTo>
                    <a:cubicBezTo>
                      <a:pt x="52" y="181"/>
                      <a:pt x="52" y="181"/>
                      <a:pt x="52" y="181"/>
                    </a:cubicBezTo>
                    <a:cubicBezTo>
                      <a:pt x="142" y="181"/>
                      <a:pt x="142" y="181"/>
                      <a:pt x="142" y="181"/>
                    </a:cubicBezTo>
                    <a:cubicBezTo>
                      <a:pt x="142" y="190"/>
                      <a:pt x="142" y="190"/>
                      <a:pt x="142" y="190"/>
                    </a:cubicBezTo>
                    <a:cubicBezTo>
                      <a:pt x="142" y="193"/>
                      <a:pt x="144" y="194"/>
                      <a:pt x="146" y="194"/>
                    </a:cubicBezTo>
                    <a:cubicBezTo>
                      <a:pt x="160" y="194"/>
                      <a:pt x="160" y="194"/>
                      <a:pt x="160" y="194"/>
                    </a:cubicBezTo>
                    <a:cubicBezTo>
                      <a:pt x="162" y="194"/>
                      <a:pt x="164" y="193"/>
                      <a:pt x="164" y="190"/>
                    </a:cubicBezTo>
                    <a:cubicBezTo>
                      <a:pt x="164" y="181"/>
                      <a:pt x="164" y="181"/>
                      <a:pt x="164" y="181"/>
                    </a:cubicBezTo>
                    <a:cubicBezTo>
                      <a:pt x="181" y="181"/>
                      <a:pt x="181" y="181"/>
                      <a:pt x="181" y="181"/>
                    </a:cubicBezTo>
                    <a:cubicBezTo>
                      <a:pt x="188" y="181"/>
                      <a:pt x="194" y="175"/>
                      <a:pt x="194" y="167"/>
                    </a:cubicBezTo>
                    <a:cubicBezTo>
                      <a:pt x="194" y="14"/>
                      <a:pt x="194" y="14"/>
                      <a:pt x="194" y="14"/>
                    </a:cubicBezTo>
                    <a:cubicBezTo>
                      <a:pt x="194" y="7"/>
                      <a:pt x="188" y="0"/>
                      <a:pt x="181" y="0"/>
                    </a:cubicBezTo>
                    <a:close/>
                    <a:moveTo>
                      <a:pt x="176" y="136"/>
                    </a:moveTo>
                    <a:cubicBezTo>
                      <a:pt x="176" y="139"/>
                      <a:pt x="174" y="140"/>
                      <a:pt x="172" y="140"/>
                    </a:cubicBezTo>
                    <a:cubicBezTo>
                      <a:pt x="22" y="140"/>
                      <a:pt x="22" y="140"/>
                      <a:pt x="22" y="140"/>
                    </a:cubicBezTo>
                    <a:cubicBezTo>
                      <a:pt x="20" y="140"/>
                      <a:pt x="18" y="139"/>
                      <a:pt x="18" y="136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23"/>
                      <a:pt x="20" y="21"/>
                      <a:pt x="22" y="21"/>
                    </a:cubicBezTo>
                    <a:cubicBezTo>
                      <a:pt x="172" y="21"/>
                      <a:pt x="172" y="21"/>
                      <a:pt x="172" y="21"/>
                    </a:cubicBezTo>
                    <a:cubicBezTo>
                      <a:pt x="174" y="21"/>
                      <a:pt x="176" y="23"/>
                      <a:pt x="176" y="25"/>
                    </a:cubicBezTo>
                    <a:lnTo>
                      <a:pt x="176" y="136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08" name="Freeform 175"/>
              <p:cNvSpPr>
                <a:spLocks noEditPoints="1"/>
              </p:cNvSpPr>
              <p:nvPr/>
            </p:nvSpPr>
            <p:spPr bwMode="auto">
              <a:xfrm>
                <a:off x="1096" y="3487"/>
                <a:ext cx="315" cy="342"/>
              </a:xfrm>
              <a:custGeom>
                <a:avLst/>
                <a:gdLst>
                  <a:gd name="T0" fmla="*/ 167 w 179"/>
                  <a:gd name="T1" fmla="*/ 0 h 194"/>
                  <a:gd name="T2" fmla="*/ 12 w 179"/>
                  <a:gd name="T3" fmla="*/ 0 h 194"/>
                  <a:gd name="T4" fmla="*/ 0 w 179"/>
                  <a:gd name="T5" fmla="*/ 13 h 194"/>
                  <a:gd name="T6" fmla="*/ 0 w 179"/>
                  <a:gd name="T7" fmla="*/ 182 h 194"/>
                  <a:gd name="T8" fmla="*/ 12 w 179"/>
                  <a:gd name="T9" fmla="*/ 194 h 194"/>
                  <a:gd name="T10" fmla="*/ 167 w 179"/>
                  <a:gd name="T11" fmla="*/ 194 h 194"/>
                  <a:gd name="T12" fmla="*/ 179 w 179"/>
                  <a:gd name="T13" fmla="*/ 182 h 194"/>
                  <a:gd name="T14" fmla="*/ 179 w 179"/>
                  <a:gd name="T15" fmla="*/ 13 h 194"/>
                  <a:gd name="T16" fmla="*/ 167 w 179"/>
                  <a:gd name="T17" fmla="*/ 0 h 194"/>
                  <a:gd name="T18" fmla="*/ 80 w 179"/>
                  <a:gd name="T19" fmla="*/ 162 h 194"/>
                  <a:gd name="T20" fmla="*/ 76 w 179"/>
                  <a:gd name="T21" fmla="*/ 166 h 194"/>
                  <a:gd name="T22" fmla="*/ 30 w 179"/>
                  <a:gd name="T23" fmla="*/ 166 h 194"/>
                  <a:gd name="T24" fmla="*/ 26 w 179"/>
                  <a:gd name="T25" fmla="*/ 162 h 194"/>
                  <a:gd name="T26" fmla="*/ 26 w 179"/>
                  <a:gd name="T27" fmla="*/ 133 h 194"/>
                  <a:gd name="T28" fmla="*/ 30 w 179"/>
                  <a:gd name="T29" fmla="*/ 129 h 194"/>
                  <a:gd name="T30" fmla="*/ 76 w 179"/>
                  <a:gd name="T31" fmla="*/ 129 h 194"/>
                  <a:gd name="T32" fmla="*/ 80 w 179"/>
                  <a:gd name="T33" fmla="*/ 133 h 194"/>
                  <a:gd name="T34" fmla="*/ 80 w 179"/>
                  <a:gd name="T35" fmla="*/ 162 h 194"/>
                  <a:gd name="T36" fmla="*/ 80 w 179"/>
                  <a:gd name="T37" fmla="*/ 112 h 194"/>
                  <a:gd name="T38" fmla="*/ 76 w 179"/>
                  <a:gd name="T39" fmla="*/ 116 h 194"/>
                  <a:gd name="T40" fmla="*/ 30 w 179"/>
                  <a:gd name="T41" fmla="*/ 116 h 194"/>
                  <a:gd name="T42" fmla="*/ 26 w 179"/>
                  <a:gd name="T43" fmla="*/ 112 h 194"/>
                  <a:gd name="T44" fmla="*/ 26 w 179"/>
                  <a:gd name="T45" fmla="*/ 83 h 194"/>
                  <a:gd name="T46" fmla="*/ 30 w 179"/>
                  <a:gd name="T47" fmla="*/ 79 h 194"/>
                  <a:gd name="T48" fmla="*/ 76 w 179"/>
                  <a:gd name="T49" fmla="*/ 79 h 194"/>
                  <a:gd name="T50" fmla="*/ 80 w 179"/>
                  <a:gd name="T51" fmla="*/ 83 h 194"/>
                  <a:gd name="T52" fmla="*/ 80 w 179"/>
                  <a:gd name="T53" fmla="*/ 112 h 194"/>
                  <a:gd name="T54" fmla="*/ 80 w 179"/>
                  <a:gd name="T55" fmla="*/ 61 h 194"/>
                  <a:gd name="T56" fmla="*/ 76 w 179"/>
                  <a:gd name="T57" fmla="*/ 65 h 194"/>
                  <a:gd name="T58" fmla="*/ 30 w 179"/>
                  <a:gd name="T59" fmla="*/ 65 h 194"/>
                  <a:gd name="T60" fmla="*/ 26 w 179"/>
                  <a:gd name="T61" fmla="*/ 61 h 194"/>
                  <a:gd name="T62" fmla="*/ 26 w 179"/>
                  <a:gd name="T63" fmla="*/ 33 h 194"/>
                  <a:gd name="T64" fmla="*/ 30 w 179"/>
                  <a:gd name="T65" fmla="*/ 29 h 194"/>
                  <a:gd name="T66" fmla="*/ 76 w 179"/>
                  <a:gd name="T67" fmla="*/ 29 h 194"/>
                  <a:gd name="T68" fmla="*/ 80 w 179"/>
                  <a:gd name="T69" fmla="*/ 33 h 194"/>
                  <a:gd name="T70" fmla="*/ 80 w 179"/>
                  <a:gd name="T71" fmla="*/ 61 h 194"/>
                  <a:gd name="T72" fmla="*/ 149 w 179"/>
                  <a:gd name="T73" fmla="*/ 150 h 194"/>
                  <a:gd name="T74" fmla="*/ 95 w 179"/>
                  <a:gd name="T75" fmla="*/ 150 h 194"/>
                  <a:gd name="T76" fmla="*/ 91 w 179"/>
                  <a:gd name="T77" fmla="*/ 146 h 194"/>
                  <a:gd name="T78" fmla="*/ 95 w 179"/>
                  <a:gd name="T79" fmla="*/ 142 h 194"/>
                  <a:gd name="T80" fmla="*/ 149 w 179"/>
                  <a:gd name="T81" fmla="*/ 142 h 194"/>
                  <a:gd name="T82" fmla="*/ 153 w 179"/>
                  <a:gd name="T83" fmla="*/ 146 h 194"/>
                  <a:gd name="T84" fmla="*/ 149 w 179"/>
                  <a:gd name="T85" fmla="*/ 150 h 194"/>
                  <a:gd name="T86" fmla="*/ 149 w 179"/>
                  <a:gd name="T87" fmla="*/ 100 h 194"/>
                  <a:gd name="T88" fmla="*/ 95 w 179"/>
                  <a:gd name="T89" fmla="*/ 100 h 194"/>
                  <a:gd name="T90" fmla="*/ 91 w 179"/>
                  <a:gd name="T91" fmla="*/ 96 h 194"/>
                  <a:gd name="T92" fmla="*/ 95 w 179"/>
                  <a:gd name="T93" fmla="*/ 92 h 194"/>
                  <a:gd name="T94" fmla="*/ 149 w 179"/>
                  <a:gd name="T95" fmla="*/ 92 h 194"/>
                  <a:gd name="T96" fmla="*/ 153 w 179"/>
                  <a:gd name="T97" fmla="*/ 96 h 194"/>
                  <a:gd name="T98" fmla="*/ 149 w 179"/>
                  <a:gd name="T99" fmla="*/ 100 h 194"/>
                  <a:gd name="T100" fmla="*/ 149 w 179"/>
                  <a:gd name="T101" fmla="*/ 49 h 194"/>
                  <a:gd name="T102" fmla="*/ 95 w 179"/>
                  <a:gd name="T103" fmla="*/ 49 h 194"/>
                  <a:gd name="T104" fmla="*/ 91 w 179"/>
                  <a:gd name="T105" fmla="*/ 45 h 194"/>
                  <a:gd name="T106" fmla="*/ 95 w 179"/>
                  <a:gd name="T107" fmla="*/ 41 h 194"/>
                  <a:gd name="T108" fmla="*/ 149 w 179"/>
                  <a:gd name="T109" fmla="*/ 41 h 194"/>
                  <a:gd name="T110" fmla="*/ 153 w 179"/>
                  <a:gd name="T111" fmla="*/ 45 h 194"/>
                  <a:gd name="T112" fmla="*/ 149 w 179"/>
                  <a:gd name="T113" fmla="*/ 49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179" h="194">
                    <a:moveTo>
                      <a:pt x="167" y="0"/>
                    </a:moveTo>
                    <a:cubicBezTo>
                      <a:pt x="12" y="0"/>
                      <a:pt x="12" y="0"/>
                      <a:pt x="12" y="0"/>
                    </a:cubicBezTo>
                    <a:cubicBezTo>
                      <a:pt x="6" y="0"/>
                      <a:pt x="0" y="6"/>
                      <a:pt x="0" y="13"/>
                    </a:cubicBezTo>
                    <a:cubicBezTo>
                      <a:pt x="0" y="182"/>
                      <a:pt x="0" y="182"/>
                      <a:pt x="0" y="182"/>
                    </a:cubicBezTo>
                    <a:cubicBezTo>
                      <a:pt x="0" y="189"/>
                      <a:pt x="6" y="194"/>
                      <a:pt x="12" y="194"/>
                    </a:cubicBezTo>
                    <a:cubicBezTo>
                      <a:pt x="167" y="194"/>
                      <a:pt x="167" y="194"/>
                      <a:pt x="167" y="194"/>
                    </a:cubicBezTo>
                    <a:cubicBezTo>
                      <a:pt x="173" y="194"/>
                      <a:pt x="179" y="189"/>
                      <a:pt x="179" y="182"/>
                    </a:cubicBezTo>
                    <a:cubicBezTo>
                      <a:pt x="179" y="13"/>
                      <a:pt x="179" y="13"/>
                      <a:pt x="179" y="13"/>
                    </a:cubicBezTo>
                    <a:cubicBezTo>
                      <a:pt x="179" y="6"/>
                      <a:pt x="173" y="0"/>
                      <a:pt x="167" y="0"/>
                    </a:cubicBezTo>
                    <a:close/>
                    <a:moveTo>
                      <a:pt x="80" y="162"/>
                    </a:moveTo>
                    <a:cubicBezTo>
                      <a:pt x="80" y="164"/>
                      <a:pt x="78" y="166"/>
                      <a:pt x="76" y="166"/>
                    </a:cubicBezTo>
                    <a:cubicBezTo>
                      <a:pt x="30" y="166"/>
                      <a:pt x="30" y="166"/>
                      <a:pt x="30" y="166"/>
                    </a:cubicBezTo>
                    <a:cubicBezTo>
                      <a:pt x="28" y="166"/>
                      <a:pt x="26" y="164"/>
                      <a:pt x="26" y="162"/>
                    </a:cubicBezTo>
                    <a:cubicBezTo>
                      <a:pt x="26" y="133"/>
                      <a:pt x="26" y="133"/>
                      <a:pt x="26" y="133"/>
                    </a:cubicBezTo>
                    <a:cubicBezTo>
                      <a:pt x="26" y="131"/>
                      <a:pt x="28" y="129"/>
                      <a:pt x="30" y="129"/>
                    </a:cubicBezTo>
                    <a:cubicBezTo>
                      <a:pt x="76" y="129"/>
                      <a:pt x="76" y="129"/>
                      <a:pt x="76" y="129"/>
                    </a:cubicBezTo>
                    <a:cubicBezTo>
                      <a:pt x="78" y="129"/>
                      <a:pt x="80" y="131"/>
                      <a:pt x="80" y="133"/>
                    </a:cubicBezTo>
                    <a:lnTo>
                      <a:pt x="80" y="162"/>
                    </a:lnTo>
                    <a:close/>
                    <a:moveTo>
                      <a:pt x="80" y="112"/>
                    </a:moveTo>
                    <a:cubicBezTo>
                      <a:pt x="80" y="114"/>
                      <a:pt x="78" y="116"/>
                      <a:pt x="76" y="116"/>
                    </a:cubicBezTo>
                    <a:cubicBezTo>
                      <a:pt x="30" y="116"/>
                      <a:pt x="30" y="116"/>
                      <a:pt x="30" y="116"/>
                    </a:cubicBezTo>
                    <a:cubicBezTo>
                      <a:pt x="28" y="116"/>
                      <a:pt x="26" y="114"/>
                      <a:pt x="26" y="112"/>
                    </a:cubicBezTo>
                    <a:cubicBezTo>
                      <a:pt x="26" y="83"/>
                      <a:pt x="26" y="83"/>
                      <a:pt x="26" y="83"/>
                    </a:cubicBezTo>
                    <a:cubicBezTo>
                      <a:pt x="26" y="81"/>
                      <a:pt x="28" y="79"/>
                      <a:pt x="30" y="79"/>
                    </a:cubicBezTo>
                    <a:cubicBezTo>
                      <a:pt x="76" y="79"/>
                      <a:pt x="76" y="79"/>
                      <a:pt x="76" y="79"/>
                    </a:cubicBezTo>
                    <a:cubicBezTo>
                      <a:pt x="78" y="79"/>
                      <a:pt x="80" y="81"/>
                      <a:pt x="80" y="83"/>
                    </a:cubicBezTo>
                    <a:lnTo>
                      <a:pt x="80" y="112"/>
                    </a:lnTo>
                    <a:close/>
                    <a:moveTo>
                      <a:pt x="80" y="61"/>
                    </a:moveTo>
                    <a:cubicBezTo>
                      <a:pt x="80" y="64"/>
                      <a:pt x="78" y="65"/>
                      <a:pt x="76" y="65"/>
                    </a:cubicBezTo>
                    <a:cubicBezTo>
                      <a:pt x="30" y="65"/>
                      <a:pt x="30" y="65"/>
                      <a:pt x="30" y="65"/>
                    </a:cubicBezTo>
                    <a:cubicBezTo>
                      <a:pt x="28" y="65"/>
                      <a:pt x="26" y="64"/>
                      <a:pt x="26" y="61"/>
                    </a:cubicBezTo>
                    <a:cubicBezTo>
                      <a:pt x="26" y="33"/>
                      <a:pt x="26" y="33"/>
                      <a:pt x="26" y="33"/>
                    </a:cubicBezTo>
                    <a:cubicBezTo>
                      <a:pt x="26" y="31"/>
                      <a:pt x="28" y="29"/>
                      <a:pt x="30" y="29"/>
                    </a:cubicBezTo>
                    <a:cubicBezTo>
                      <a:pt x="76" y="29"/>
                      <a:pt x="76" y="29"/>
                      <a:pt x="76" y="29"/>
                    </a:cubicBezTo>
                    <a:cubicBezTo>
                      <a:pt x="78" y="29"/>
                      <a:pt x="80" y="31"/>
                      <a:pt x="80" y="33"/>
                    </a:cubicBezTo>
                    <a:lnTo>
                      <a:pt x="80" y="61"/>
                    </a:lnTo>
                    <a:close/>
                    <a:moveTo>
                      <a:pt x="149" y="150"/>
                    </a:moveTo>
                    <a:cubicBezTo>
                      <a:pt x="95" y="150"/>
                      <a:pt x="95" y="150"/>
                      <a:pt x="95" y="150"/>
                    </a:cubicBezTo>
                    <a:cubicBezTo>
                      <a:pt x="93" y="150"/>
                      <a:pt x="91" y="148"/>
                      <a:pt x="91" y="146"/>
                    </a:cubicBezTo>
                    <a:cubicBezTo>
                      <a:pt x="91" y="144"/>
                      <a:pt x="93" y="142"/>
                      <a:pt x="95" y="142"/>
                    </a:cubicBezTo>
                    <a:cubicBezTo>
                      <a:pt x="149" y="142"/>
                      <a:pt x="149" y="142"/>
                      <a:pt x="149" y="142"/>
                    </a:cubicBezTo>
                    <a:cubicBezTo>
                      <a:pt x="151" y="142"/>
                      <a:pt x="153" y="144"/>
                      <a:pt x="153" y="146"/>
                    </a:cubicBezTo>
                    <a:cubicBezTo>
                      <a:pt x="153" y="148"/>
                      <a:pt x="151" y="150"/>
                      <a:pt x="149" y="150"/>
                    </a:cubicBezTo>
                    <a:close/>
                    <a:moveTo>
                      <a:pt x="149" y="100"/>
                    </a:moveTo>
                    <a:cubicBezTo>
                      <a:pt x="95" y="100"/>
                      <a:pt x="95" y="100"/>
                      <a:pt x="95" y="100"/>
                    </a:cubicBezTo>
                    <a:cubicBezTo>
                      <a:pt x="93" y="100"/>
                      <a:pt x="91" y="98"/>
                      <a:pt x="91" y="96"/>
                    </a:cubicBezTo>
                    <a:cubicBezTo>
                      <a:pt x="91" y="93"/>
                      <a:pt x="93" y="92"/>
                      <a:pt x="95" y="92"/>
                    </a:cubicBezTo>
                    <a:cubicBezTo>
                      <a:pt x="149" y="92"/>
                      <a:pt x="149" y="92"/>
                      <a:pt x="149" y="92"/>
                    </a:cubicBezTo>
                    <a:cubicBezTo>
                      <a:pt x="151" y="92"/>
                      <a:pt x="153" y="93"/>
                      <a:pt x="153" y="96"/>
                    </a:cubicBezTo>
                    <a:cubicBezTo>
                      <a:pt x="153" y="98"/>
                      <a:pt x="151" y="100"/>
                      <a:pt x="149" y="100"/>
                    </a:cubicBezTo>
                    <a:close/>
                    <a:moveTo>
                      <a:pt x="149" y="49"/>
                    </a:moveTo>
                    <a:cubicBezTo>
                      <a:pt x="95" y="49"/>
                      <a:pt x="95" y="49"/>
                      <a:pt x="95" y="49"/>
                    </a:cubicBezTo>
                    <a:cubicBezTo>
                      <a:pt x="93" y="49"/>
                      <a:pt x="91" y="47"/>
                      <a:pt x="91" y="45"/>
                    </a:cubicBezTo>
                    <a:cubicBezTo>
                      <a:pt x="91" y="43"/>
                      <a:pt x="93" y="41"/>
                      <a:pt x="95" y="41"/>
                    </a:cubicBezTo>
                    <a:cubicBezTo>
                      <a:pt x="149" y="41"/>
                      <a:pt x="149" y="41"/>
                      <a:pt x="149" y="41"/>
                    </a:cubicBezTo>
                    <a:cubicBezTo>
                      <a:pt x="151" y="41"/>
                      <a:pt x="153" y="43"/>
                      <a:pt x="153" y="45"/>
                    </a:cubicBezTo>
                    <a:cubicBezTo>
                      <a:pt x="153" y="47"/>
                      <a:pt x="151" y="49"/>
                      <a:pt x="149" y="49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09" name="Freeform 176"/>
              <p:cNvSpPr/>
              <p:nvPr/>
            </p:nvSpPr>
            <p:spPr bwMode="auto">
              <a:xfrm>
                <a:off x="2560" y="3542"/>
                <a:ext cx="341" cy="37"/>
              </a:xfrm>
              <a:custGeom>
                <a:avLst/>
                <a:gdLst>
                  <a:gd name="T0" fmla="*/ 190 w 194"/>
                  <a:gd name="T1" fmla="*/ 0 h 21"/>
                  <a:gd name="T2" fmla="*/ 4 w 194"/>
                  <a:gd name="T3" fmla="*/ 0 h 21"/>
                  <a:gd name="T4" fmla="*/ 0 w 194"/>
                  <a:gd name="T5" fmla="*/ 4 h 21"/>
                  <a:gd name="T6" fmla="*/ 0 w 194"/>
                  <a:gd name="T7" fmla="*/ 17 h 21"/>
                  <a:gd name="T8" fmla="*/ 4 w 194"/>
                  <a:gd name="T9" fmla="*/ 21 h 21"/>
                  <a:gd name="T10" fmla="*/ 190 w 194"/>
                  <a:gd name="T11" fmla="*/ 21 h 21"/>
                  <a:gd name="T12" fmla="*/ 194 w 194"/>
                  <a:gd name="T13" fmla="*/ 17 h 21"/>
                  <a:gd name="T14" fmla="*/ 194 w 194"/>
                  <a:gd name="T15" fmla="*/ 4 h 21"/>
                  <a:gd name="T16" fmla="*/ 190 w 194"/>
                  <a:gd name="T17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4" h="21">
                    <a:moveTo>
                      <a:pt x="190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1" y="0"/>
                      <a:pt x="0" y="2"/>
                      <a:pt x="0" y="4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19"/>
                      <a:pt x="1" y="21"/>
                      <a:pt x="4" y="21"/>
                    </a:cubicBezTo>
                    <a:cubicBezTo>
                      <a:pt x="190" y="21"/>
                      <a:pt x="190" y="21"/>
                      <a:pt x="190" y="21"/>
                    </a:cubicBezTo>
                    <a:cubicBezTo>
                      <a:pt x="192" y="21"/>
                      <a:pt x="194" y="19"/>
                      <a:pt x="194" y="17"/>
                    </a:cubicBezTo>
                    <a:cubicBezTo>
                      <a:pt x="194" y="4"/>
                      <a:pt x="194" y="4"/>
                      <a:pt x="194" y="4"/>
                    </a:cubicBezTo>
                    <a:cubicBezTo>
                      <a:pt x="194" y="2"/>
                      <a:pt x="192" y="0"/>
                      <a:pt x="190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10" name="Freeform 177"/>
              <p:cNvSpPr/>
              <p:nvPr/>
            </p:nvSpPr>
            <p:spPr bwMode="auto">
              <a:xfrm>
                <a:off x="2560" y="3809"/>
                <a:ext cx="341" cy="37"/>
              </a:xfrm>
              <a:custGeom>
                <a:avLst/>
                <a:gdLst>
                  <a:gd name="T0" fmla="*/ 190 w 194"/>
                  <a:gd name="T1" fmla="*/ 0 h 21"/>
                  <a:gd name="T2" fmla="*/ 4 w 194"/>
                  <a:gd name="T3" fmla="*/ 0 h 21"/>
                  <a:gd name="T4" fmla="*/ 0 w 194"/>
                  <a:gd name="T5" fmla="*/ 4 h 21"/>
                  <a:gd name="T6" fmla="*/ 0 w 194"/>
                  <a:gd name="T7" fmla="*/ 17 h 21"/>
                  <a:gd name="T8" fmla="*/ 4 w 194"/>
                  <a:gd name="T9" fmla="*/ 21 h 21"/>
                  <a:gd name="T10" fmla="*/ 190 w 194"/>
                  <a:gd name="T11" fmla="*/ 21 h 21"/>
                  <a:gd name="T12" fmla="*/ 194 w 194"/>
                  <a:gd name="T13" fmla="*/ 17 h 21"/>
                  <a:gd name="T14" fmla="*/ 194 w 194"/>
                  <a:gd name="T15" fmla="*/ 4 h 21"/>
                  <a:gd name="T16" fmla="*/ 190 w 194"/>
                  <a:gd name="T17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4" h="21">
                    <a:moveTo>
                      <a:pt x="190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1" y="0"/>
                      <a:pt x="0" y="2"/>
                      <a:pt x="0" y="4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19"/>
                      <a:pt x="1" y="21"/>
                      <a:pt x="4" y="21"/>
                    </a:cubicBezTo>
                    <a:cubicBezTo>
                      <a:pt x="190" y="21"/>
                      <a:pt x="190" y="21"/>
                      <a:pt x="190" y="21"/>
                    </a:cubicBezTo>
                    <a:cubicBezTo>
                      <a:pt x="192" y="21"/>
                      <a:pt x="194" y="19"/>
                      <a:pt x="194" y="17"/>
                    </a:cubicBezTo>
                    <a:cubicBezTo>
                      <a:pt x="194" y="4"/>
                      <a:pt x="194" y="4"/>
                      <a:pt x="194" y="4"/>
                    </a:cubicBezTo>
                    <a:cubicBezTo>
                      <a:pt x="194" y="2"/>
                      <a:pt x="192" y="0"/>
                      <a:pt x="190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11" name="Freeform 178"/>
              <p:cNvSpPr/>
              <p:nvPr/>
            </p:nvSpPr>
            <p:spPr bwMode="auto">
              <a:xfrm>
                <a:off x="2632" y="3466"/>
                <a:ext cx="195" cy="90"/>
              </a:xfrm>
              <a:custGeom>
                <a:avLst/>
                <a:gdLst>
                  <a:gd name="T0" fmla="*/ 105 w 111"/>
                  <a:gd name="T1" fmla="*/ 51 h 51"/>
                  <a:gd name="T2" fmla="*/ 99 w 111"/>
                  <a:gd name="T3" fmla="*/ 45 h 51"/>
                  <a:gd name="T4" fmla="*/ 56 w 111"/>
                  <a:gd name="T5" fmla="*/ 12 h 51"/>
                  <a:gd name="T6" fmla="*/ 12 w 111"/>
                  <a:gd name="T7" fmla="*/ 45 h 51"/>
                  <a:gd name="T8" fmla="*/ 6 w 111"/>
                  <a:gd name="T9" fmla="*/ 51 h 51"/>
                  <a:gd name="T10" fmla="*/ 0 w 111"/>
                  <a:gd name="T11" fmla="*/ 45 h 51"/>
                  <a:gd name="T12" fmla="*/ 56 w 111"/>
                  <a:gd name="T13" fmla="*/ 0 h 51"/>
                  <a:gd name="T14" fmla="*/ 111 w 111"/>
                  <a:gd name="T15" fmla="*/ 45 h 51"/>
                  <a:gd name="T16" fmla="*/ 105 w 111"/>
                  <a:gd name="T17" fmla="*/ 51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1" h="51">
                    <a:moveTo>
                      <a:pt x="105" y="51"/>
                    </a:moveTo>
                    <a:cubicBezTo>
                      <a:pt x="102" y="51"/>
                      <a:pt x="99" y="48"/>
                      <a:pt x="99" y="45"/>
                    </a:cubicBezTo>
                    <a:cubicBezTo>
                      <a:pt x="99" y="27"/>
                      <a:pt x="80" y="12"/>
                      <a:pt x="56" y="12"/>
                    </a:cubicBezTo>
                    <a:cubicBezTo>
                      <a:pt x="32" y="12"/>
                      <a:pt x="12" y="27"/>
                      <a:pt x="12" y="45"/>
                    </a:cubicBezTo>
                    <a:cubicBezTo>
                      <a:pt x="12" y="48"/>
                      <a:pt x="10" y="51"/>
                      <a:pt x="6" y="51"/>
                    </a:cubicBezTo>
                    <a:cubicBezTo>
                      <a:pt x="3" y="51"/>
                      <a:pt x="0" y="48"/>
                      <a:pt x="0" y="45"/>
                    </a:cubicBezTo>
                    <a:cubicBezTo>
                      <a:pt x="0" y="20"/>
                      <a:pt x="25" y="0"/>
                      <a:pt x="56" y="0"/>
                    </a:cubicBezTo>
                    <a:cubicBezTo>
                      <a:pt x="86" y="0"/>
                      <a:pt x="111" y="20"/>
                      <a:pt x="111" y="45"/>
                    </a:cubicBezTo>
                    <a:cubicBezTo>
                      <a:pt x="111" y="48"/>
                      <a:pt x="108" y="51"/>
                      <a:pt x="105" y="5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12" name="Freeform 179"/>
              <p:cNvSpPr>
                <a:spLocks noEditPoints="1"/>
              </p:cNvSpPr>
              <p:nvPr/>
            </p:nvSpPr>
            <p:spPr bwMode="auto">
              <a:xfrm>
                <a:off x="2583" y="3589"/>
                <a:ext cx="295" cy="211"/>
              </a:xfrm>
              <a:custGeom>
                <a:avLst/>
                <a:gdLst>
                  <a:gd name="T0" fmla="*/ 0 w 168"/>
                  <a:gd name="T1" fmla="*/ 0 h 120"/>
                  <a:gd name="T2" fmla="*/ 0 w 168"/>
                  <a:gd name="T3" fmla="*/ 120 h 120"/>
                  <a:gd name="T4" fmla="*/ 168 w 168"/>
                  <a:gd name="T5" fmla="*/ 120 h 120"/>
                  <a:gd name="T6" fmla="*/ 168 w 168"/>
                  <a:gd name="T7" fmla="*/ 0 h 120"/>
                  <a:gd name="T8" fmla="*/ 0 w 168"/>
                  <a:gd name="T9" fmla="*/ 0 h 120"/>
                  <a:gd name="T10" fmla="*/ 137 w 168"/>
                  <a:gd name="T11" fmla="*/ 56 h 120"/>
                  <a:gd name="T12" fmla="*/ 128 w 168"/>
                  <a:gd name="T13" fmla="*/ 54 h 120"/>
                  <a:gd name="T14" fmla="*/ 120 w 168"/>
                  <a:gd name="T15" fmla="*/ 68 h 120"/>
                  <a:gd name="T16" fmla="*/ 125 w 168"/>
                  <a:gd name="T17" fmla="*/ 83 h 120"/>
                  <a:gd name="T18" fmla="*/ 102 w 168"/>
                  <a:gd name="T19" fmla="*/ 106 h 120"/>
                  <a:gd name="T20" fmla="*/ 78 w 168"/>
                  <a:gd name="T21" fmla="*/ 83 h 120"/>
                  <a:gd name="T22" fmla="*/ 84 w 168"/>
                  <a:gd name="T23" fmla="*/ 68 h 120"/>
                  <a:gd name="T24" fmla="*/ 62 w 168"/>
                  <a:gd name="T25" fmla="*/ 45 h 120"/>
                  <a:gd name="T26" fmla="*/ 57 w 168"/>
                  <a:gd name="T27" fmla="*/ 46 h 120"/>
                  <a:gd name="T28" fmla="*/ 54 w 168"/>
                  <a:gd name="T29" fmla="*/ 46 h 120"/>
                  <a:gd name="T30" fmla="*/ 40 w 168"/>
                  <a:gd name="T31" fmla="*/ 72 h 120"/>
                  <a:gd name="T32" fmla="*/ 49 w 168"/>
                  <a:gd name="T33" fmla="*/ 88 h 120"/>
                  <a:gd name="T34" fmla="*/ 28 w 168"/>
                  <a:gd name="T35" fmla="*/ 108 h 120"/>
                  <a:gd name="T36" fmla="*/ 8 w 168"/>
                  <a:gd name="T37" fmla="*/ 88 h 120"/>
                  <a:gd name="T38" fmla="*/ 28 w 168"/>
                  <a:gd name="T39" fmla="*/ 68 h 120"/>
                  <a:gd name="T40" fmla="*/ 33 w 168"/>
                  <a:gd name="T41" fmla="*/ 68 h 120"/>
                  <a:gd name="T42" fmla="*/ 46 w 168"/>
                  <a:gd name="T43" fmla="*/ 42 h 120"/>
                  <a:gd name="T44" fmla="*/ 41 w 168"/>
                  <a:gd name="T45" fmla="*/ 30 h 120"/>
                  <a:gd name="T46" fmla="*/ 57 w 168"/>
                  <a:gd name="T47" fmla="*/ 13 h 120"/>
                  <a:gd name="T48" fmla="*/ 74 w 168"/>
                  <a:gd name="T49" fmla="*/ 30 h 120"/>
                  <a:gd name="T50" fmla="*/ 69 w 168"/>
                  <a:gd name="T51" fmla="*/ 41 h 120"/>
                  <a:gd name="T52" fmla="*/ 90 w 168"/>
                  <a:gd name="T53" fmla="*/ 62 h 120"/>
                  <a:gd name="T54" fmla="*/ 102 w 168"/>
                  <a:gd name="T55" fmla="*/ 59 h 120"/>
                  <a:gd name="T56" fmla="*/ 114 w 168"/>
                  <a:gd name="T57" fmla="*/ 63 h 120"/>
                  <a:gd name="T58" fmla="*/ 121 w 168"/>
                  <a:gd name="T59" fmla="*/ 49 h 120"/>
                  <a:gd name="T60" fmla="*/ 115 w 168"/>
                  <a:gd name="T61" fmla="*/ 34 h 120"/>
                  <a:gd name="T62" fmla="*/ 137 w 168"/>
                  <a:gd name="T63" fmla="*/ 12 h 120"/>
                  <a:gd name="T64" fmla="*/ 159 w 168"/>
                  <a:gd name="T65" fmla="*/ 34 h 120"/>
                  <a:gd name="T66" fmla="*/ 137 w 168"/>
                  <a:gd name="T67" fmla="*/ 56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68" h="120">
                    <a:moveTo>
                      <a:pt x="0" y="0"/>
                    </a:moveTo>
                    <a:cubicBezTo>
                      <a:pt x="0" y="120"/>
                      <a:pt x="0" y="120"/>
                      <a:pt x="0" y="120"/>
                    </a:cubicBezTo>
                    <a:cubicBezTo>
                      <a:pt x="168" y="120"/>
                      <a:pt x="168" y="120"/>
                      <a:pt x="168" y="120"/>
                    </a:cubicBezTo>
                    <a:cubicBezTo>
                      <a:pt x="168" y="0"/>
                      <a:pt x="168" y="0"/>
                      <a:pt x="168" y="0"/>
                    </a:cubicBezTo>
                    <a:lnTo>
                      <a:pt x="0" y="0"/>
                    </a:lnTo>
                    <a:close/>
                    <a:moveTo>
                      <a:pt x="137" y="56"/>
                    </a:moveTo>
                    <a:cubicBezTo>
                      <a:pt x="134" y="56"/>
                      <a:pt x="131" y="55"/>
                      <a:pt x="128" y="54"/>
                    </a:cubicBezTo>
                    <a:cubicBezTo>
                      <a:pt x="120" y="68"/>
                      <a:pt x="120" y="68"/>
                      <a:pt x="120" y="68"/>
                    </a:cubicBezTo>
                    <a:cubicBezTo>
                      <a:pt x="123" y="72"/>
                      <a:pt x="125" y="77"/>
                      <a:pt x="125" y="83"/>
                    </a:cubicBezTo>
                    <a:cubicBezTo>
                      <a:pt x="125" y="95"/>
                      <a:pt x="114" y="106"/>
                      <a:pt x="102" y="106"/>
                    </a:cubicBezTo>
                    <a:cubicBezTo>
                      <a:pt x="89" y="106"/>
                      <a:pt x="78" y="95"/>
                      <a:pt x="78" y="83"/>
                    </a:cubicBezTo>
                    <a:cubicBezTo>
                      <a:pt x="78" y="77"/>
                      <a:pt x="80" y="72"/>
                      <a:pt x="84" y="68"/>
                    </a:cubicBezTo>
                    <a:cubicBezTo>
                      <a:pt x="62" y="45"/>
                      <a:pt x="62" y="45"/>
                      <a:pt x="62" y="45"/>
                    </a:cubicBezTo>
                    <a:cubicBezTo>
                      <a:pt x="60" y="46"/>
                      <a:pt x="59" y="46"/>
                      <a:pt x="57" y="46"/>
                    </a:cubicBezTo>
                    <a:cubicBezTo>
                      <a:pt x="56" y="46"/>
                      <a:pt x="55" y="46"/>
                      <a:pt x="54" y="46"/>
                    </a:cubicBezTo>
                    <a:cubicBezTo>
                      <a:pt x="40" y="72"/>
                      <a:pt x="40" y="72"/>
                      <a:pt x="40" y="72"/>
                    </a:cubicBezTo>
                    <a:cubicBezTo>
                      <a:pt x="45" y="75"/>
                      <a:pt x="49" y="81"/>
                      <a:pt x="49" y="88"/>
                    </a:cubicBezTo>
                    <a:cubicBezTo>
                      <a:pt x="49" y="99"/>
                      <a:pt x="40" y="108"/>
                      <a:pt x="28" y="108"/>
                    </a:cubicBezTo>
                    <a:cubicBezTo>
                      <a:pt x="17" y="108"/>
                      <a:pt x="8" y="99"/>
                      <a:pt x="8" y="88"/>
                    </a:cubicBezTo>
                    <a:cubicBezTo>
                      <a:pt x="8" y="77"/>
                      <a:pt x="17" y="68"/>
                      <a:pt x="28" y="68"/>
                    </a:cubicBezTo>
                    <a:cubicBezTo>
                      <a:pt x="30" y="68"/>
                      <a:pt x="32" y="68"/>
                      <a:pt x="33" y="68"/>
                    </a:cubicBezTo>
                    <a:cubicBezTo>
                      <a:pt x="46" y="42"/>
                      <a:pt x="46" y="42"/>
                      <a:pt x="46" y="42"/>
                    </a:cubicBezTo>
                    <a:cubicBezTo>
                      <a:pt x="43" y="39"/>
                      <a:pt x="41" y="35"/>
                      <a:pt x="41" y="30"/>
                    </a:cubicBezTo>
                    <a:cubicBezTo>
                      <a:pt x="41" y="20"/>
                      <a:pt x="48" y="13"/>
                      <a:pt x="57" y="13"/>
                    </a:cubicBezTo>
                    <a:cubicBezTo>
                      <a:pt x="66" y="13"/>
                      <a:pt x="74" y="20"/>
                      <a:pt x="74" y="30"/>
                    </a:cubicBezTo>
                    <a:cubicBezTo>
                      <a:pt x="74" y="34"/>
                      <a:pt x="72" y="38"/>
                      <a:pt x="69" y="41"/>
                    </a:cubicBezTo>
                    <a:cubicBezTo>
                      <a:pt x="90" y="62"/>
                      <a:pt x="90" y="62"/>
                      <a:pt x="90" y="62"/>
                    </a:cubicBezTo>
                    <a:cubicBezTo>
                      <a:pt x="93" y="60"/>
                      <a:pt x="97" y="59"/>
                      <a:pt x="102" y="59"/>
                    </a:cubicBezTo>
                    <a:cubicBezTo>
                      <a:pt x="106" y="59"/>
                      <a:pt x="110" y="61"/>
                      <a:pt x="114" y="63"/>
                    </a:cubicBezTo>
                    <a:cubicBezTo>
                      <a:pt x="121" y="49"/>
                      <a:pt x="121" y="49"/>
                      <a:pt x="121" y="49"/>
                    </a:cubicBezTo>
                    <a:cubicBezTo>
                      <a:pt x="117" y="45"/>
                      <a:pt x="115" y="40"/>
                      <a:pt x="115" y="34"/>
                    </a:cubicBezTo>
                    <a:cubicBezTo>
                      <a:pt x="115" y="21"/>
                      <a:pt x="125" y="12"/>
                      <a:pt x="137" y="12"/>
                    </a:cubicBezTo>
                    <a:cubicBezTo>
                      <a:pt x="149" y="12"/>
                      <a:pt x="159" y="21"/>
                      <a:pt x="159" y="34"/>
                    </a:cubicBezTo>
                    <a:cubicBezTo>
                      <a:pt x="159" y="46"/>
                      <a:pt x="149" y="56"/>
                      <a:pt x="137" y="5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13" name="Freeform 180"/>
              <p:cNvSpPr/>
              <p:nvPr/>
            </p:nvSpPr>
            <p:spPr bwMode="auto">
              <a:xfrm>
                <a:off x="1981" y="3753"/>
                <a:ext cx="21" cy="67"/>
              </a:xfrm>
              <a:custGeom>
                <a:avLst/>
                <a:gdLst>
                  <a:gd name="T0" fmla="*/ 6 w 12"/>
                  <a:gd name="T1" fmla="*/ 38 h 38"/>
                  <a:gd name="T2" fmla="*/ 0 w 12"/>
                  <a:gd name="T3" fmla="*/ 32 h 38"/>
                  <a:gd name="T4" fmla="*/ 0 w 12"/>
                  <a:gd name="T5" fmla="*/ 6 h 38"/>
                  <a:gd name="T6" fmla="*/ 6 w 12"/>
                  <a:gd name="T7" fmla="*/ 0 h 38"/>
                  <a:gd name="T8" fmla="*/ 12 w 12"/>
                  <a:gd name="T9" fmla="*/ 6 h 38"/>
                  <a:gd name="T10" fmla="*/ 12 w 12"/>
                  <a:gd name="T11" fmla="*/ 32 h 38"/>
                  <a:gd name="T12" fmla="*/ 6 w 12"/>
                  <a:gd name="T13" fmla="*/ 38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" h="38">
                    <a:moveTo>
                      <a:pt x="6" y="38"/>
                    </a:moveTo>
                    <a:cubicBezTo>
                      <a:pt x="3" y="38"/>
                      <a:pt x="0" y="36"/>
                      <a:pt x="0" y="32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9" y="0"/>
                      <a:pt x="12" y="3"/>
                      <a:pt x="12" y="6"/>
                    </a:cubicBezTo>
                    <a:cubicBezTo>
                      <a:pt x="12" y="32"/>
                      <a:pt x="12" y="32"/>
                      <a:pt x="12" y="32"/>
                    </a:cubicBezTo>
                    <a:cubicBezTo>
                      <a:pt x="12" y="36"/>
                      <a:pt x="9" y="38"/>
                      <a:pt x="6" y="38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14" name="Freeform 181"/>
              <p:cNvSpPr/>
              <p:nvPr/>
            </p:nvSpPr>
            <p:spPr bwMode="auto">
              <a:xfrm>
                <a:off x="1900" y="3799"/>
                <a:ext cx="185" cy="21"/>
              </a:xfrm>
              <a:custGeom>
                <a:avLst/>
                <a:gdLst>
                  <a:gd name="T0" fmla="*/ 99 w 105"/>
                  <a:gd name="T1" fmla="*/ 12 h 12"/>
                  <a:gd name="T2" fmla="*/ 6 w 105"/>
                  <a:gd name="T3" fmla="*/ 12 h 12"/>
                  <a:gd name="T4" fmla="*/ 0 w 105"/>
                  <a:gd name="T5" fmla="*/ 6 h 12"/>
                  <a:gd name="T6" fmla="*/ 6 w 105"/>
                  <a:gd name="T7" fmla="*/ 0 h 12"/>
                  <a:gd name="T8" fmla="*/ 99 w 105"/>
                  <a:gd name="T9" fmla="*/ 0 h 12"/>
                  <a:gd name="T10" fmla="*/ 105 w 105"/>
                  <a:gd name="T11" fmla="*/ 6 h 12"/>
                  <a:gd name="T12" fmla="*/ 99 w 105"/>
                  <a:gd name="T1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5" h="12">
                    <a:moveTo>
                      <a:pt x="99" y="12"/>
                    </a:moveTo>
                    <a:cubicBezTo>
                      <a:pt x="6" y="12"/>
                      <a:pt x="6" y="12"/>
                      <a:pt x="6" y="12"/>
                    </a:cubicBezTo>
                    <a:cubicBezTo>
                      <a:pt x="2" y="12"/>
                      <a:pt x="0" y="10"/>
                      <a:pt x="0" y="6"/>
                    </a:cubicBezTo>
                    <a:cubicBezTo>
                      <a:pt x="0" y="3"/>
                      <a:pt x="2" y="0"/>
                      <a:pt x="6" y="0"/>
                    </a:cubicBezTo>
                    <a:cubicBezTo>
                      <a:pt x="99" y="0"/>
                      <a:pt x="99" y="0"/>
                      <a:pt x="99" y="0"/>
                    </a:cubicBezTo>
                    <a:cubicBezTo>
                      <a:pt x="102" y="0"/>
                      <a:pt x="105" y="3"/>
                      <a:pt x="105" y="6"/>
                    </a:cubicBezTo>
                    <a:cubicBezTo>
                      <a:pt x="105" y="10"/>
                      <a:pt x="102" y="12"/>
                      <a:pt x="99" y="1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15" name="Freeform 182"/>
              <p:cNvSpPr>
                <a:spLocks noEditPoints="1"/>
              </p:cNvSpPr>
              <p:nvPr/>
            </p:nvSpPr>
            <p:spPr bwMode="auto">
              <a:xfrm>
                <a:off x="6997" y="2730"/>
                <a:ext cx="284" cy="341"/>
              </a:xfrm>
              <a:custGeom>
                <a:avLst/>
                <a:gdLst>
                  <a:gd name="T0" fmla="*/ 138 w 161"/>
                  <a:gd name="T1" fmla="*/ 141 h 194"/>
                  <a:gd name="T2" fmla="*/ 140 w 161"/>
                  <a:gd name="T3" fmla="*/ 137 h 194"/>
                  <a:gd name="T4" fmla="*/ 143 w 161"/>
                  <a:gd name="T5" fmla="*/ 133 h 194"/>
                  <a:gd name="T6" fmla="*/ 161 w 161"/>
                  <a:gd name="T7" fmla="*/ 81 h 194"/>
                  <a:gd name="T8" fmla="*/ 83 w 161"/>
                  <a:gd name="T9" fmla="*/ 0 h 194"/>
                  <a:gd name="T10" fmla="*/ 23 w 161"/>
                  <a:gd name="T11" fmla="*/ 30 h 194"/>
                  <a:gd name="T12" fmla="*/ 22 w 161"/>
                  <a:gd name="T13" fmla="*/ 32 h 194"/>
                  <a:gd name="T14" fmla="*/ 21 w 161"/>
                  <a:gd name="T15" fmla="*/ 33 h 194"/>
                  <a:gd name="T16" fmla="*/ 11 w 161"/>
                  <a:gd name="T17" fmla="*/ 59 h 194"/>
                  <a:gd name="T18" fmla="*/ 11 w 161"/>
                  <a:gd name="T19" fmla="*/ 63 h 194"/>
                  <a:gd name="T20" fmla="*/ 11 w 161"/>
                  <a:gd name="T21" fmla="*/ 66 h 194"/>
                  <a:gd name="T22" fmla="*/ 11 w 161"/>
                  <a:gd name="T23" fmla="*/ 73 h 194"/>
                  <a:gd name="T24" fmla="*/ 12 w 161"/>
                  <a:gd name="T25" fmla="*/ 79 h 194"/>
                  <a:gd name="T26" fmla="*/ 13 w 161"/>
                  <a:gd name="T27" fmla="*/ 81 h 194"/>
                  <a:gd name="T28" fmla="*/ 11 w 161"/>
                  <a:gd name="T29" fmla="*/ 96 h 194"/>
                  <a:gd name="T30" fmla="*/ 10 w 161"/>
                  <a:gd name="T31" fmla="*/ 99 h 194"/>
                  <a:gd name="T32" fmla="*/ 6 w 161"/>
                  <a:gd name="T33" fmla="*/ 111 h 194"/>
                  <a:gd name="T34" fmla="*/ 4 w 161"/>
                  <a:gd name="T35" fmla="*/ 113 h 194"/>
                  <a:gd name="T36" fmla="*/ 1 w 161"/>
                  <a:gd name="T37" fmla="*/ 123 h 194"/>
                  <a:gd name="T38" fmla="*/ 5 w 161"/>
                  <a:gd name="T39" fmla="*/ 128 h 194"/>
                  <a:gd name="T40" fmla="*/ 9 w 161"/>
                  <a:gd name="T41" fmla="*/ 129 h 194"/>
                  <a:gd name="T42" fmla="*/ 12 w 161"/>
                  <a:gd name="T43" fmla="*/ 130 h 194"/>
                  <a:gd name="T44" fmla="*/ 11 w 161"/>
                  <a:gd name="T45" fmla="*/ 131 h 194"/>
                  <a:gd name="T46" fmla="*/ 12 w 161"/>
                  <a:gd name="T47" fmla="*/ 136 h 194"/>
                  <a:gd name="T48" fmla="*/ 14 w 161"/>
                  <a:gd name="T49" fmla="*/ 139 h 194"/>
                  <a:gd name="T50" fmla="*/ 15 w 161"/>
                  <a:gd name="T51" fmla="*/ 147 h 194"/>
                  <a:gd name="T52" fmla="*/ 16 w 161"/>
                  <a:gd name="T53" fmla="*/ 149 h 194"/>
                  <a:gd name="T54" fmla="*/ 16 w 161"/>
                  <a:gd name="T55" fmla="*/ 154 h 194"/>
                  <a:gd name="T56" fmla="*/ 16 w 161"/>
                  <a:gd name="T57" fmla="*/ 164 h 194"/>
                  <a:gd name="T58" fmla="*/ 33 w 161"/>
                  <a:gd name="T59" fmla="*/ 172 h 194"/>
                  <a:gd name="T60" fmla="*/ 36 w 161"/>
                  <a:gd name="T61" fmla="*/ 172 h 194"/>
                  <a:gd name="T62" fmla="*/ 47 w 161"/>
                  <a:gd name="T63" fmla="*/ 172 h 194"/>
                  <a:gd name="T64" fmla="*/ 53 w 161"/>
                  <a:gd name="T65" fmla="*/ 172 h 194"/>
                  <a:gd name="T66" fmla="*/ 57 w 161"/>
                  <a:gd name="T67" fmla="*/ 172 h 194"/>
                  <a:gd name="T68" fmla="*/ 66 w 161"/>
                  <a:gd name="T69" fmla="*/ 192 h 194"/>
                  <a:gd name="T70" fmla="*/ 69 w 161"/>
                  <a:gd name="T71" fmla="*/ 194 h 194"/>
                  <a:gd name="T72" fmla="*/ 153 w 161"/>
                  <a:gd name="T73" fmla="*/ 194 h 194"/>
                  <a:gd name="T74" fmla="*/ 156 w 161"/>
                  <a:gd name="T75" fmla="*/ 192 h 194"/>
                  <a:gd name="T76" fmla="*/ 156 w 161"/>
                  <a:gd name="T77" fmla="*/ 187 h 194"/>
                  <a:gd name="T78" fmla="*/ 138 w 161"/>
                  <a:gd name="T79" fmla="*/ 141 h 194"/>
                  <a:gd name="T80" fmla="*/ 84 w 161"/>
                  <a:gd name="T81" fmla="*/ 130 h 194"/>
                  <a:gd name="T82" fmla="*/ 33 w 161"/>
                  <a:gd name="T83" fmla="*/ 79 h 194"/>
                  <a:gd name="T84" fmla="*/ 84 w 161"/>
                  <a:gd name="T85" fmla="*/ 28 h 194"/>
                  <a:gd name="T86" fmla="*/ 135 w 161"/>
                  <a:gd name="T87" fmla="*/ 79 h 194"/>
                  <a:gd name="T88" fmla="*/ 84 w 161"/>
                  <a:gd name="T89" fmla="*/ 130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161" h="194">
                    <a:moveTo>
                      <a:pt x="138" y="141"/>
                    </a:moveTo>
                    <a:cubicBezTo>
                      <a:pt x="138" y="139"/>
                      <a:pt x="139" y="138"/>
                      <a:pt x="140" y="137"/>
                    </a:cubicBezTo>
                    <a:cubicBezTo>
                      <a:pt x="141" y="136"/>
                      <a:pt x="142" y="134"/>
                      <a:pt x="143" y="133"/>
                    </a:cubicBezTo>
                    <a:cubicBezTo>
                      <a:pt x="154" y="118"/>
                      <a:pt x="161" y="100"/>
                      <a:pt x="161" y="81"/>
                    </a:cubicBezTo>
                    <a:cubicBezTo>
                      <a:pt x="161" y="36"/>
                      <a:pt x="126" y="0"/>
                      <a:pt x="83" y="0"/>
                    </a:cubicBezTo>
                    <a:cubicBezTo>
                      <a:pt x="60" y="0"/>
                      <a:pt x="38" y="11"/>
                      <a:pt x="23" y="30"/>
                    </a:cubicBezTo>
                    <a:cubicBezTo>
                      <a:pt x="23" y="30"/>
                      <a:pt x="22" y="31"/>
                      <a:pt x="22" y="32"/>
                    </a:cubicBezTo>
                    <a:cubicBezTo>
                      <a:pt x="21" y="32"/>
                      <a:pt x="21" y="33"/>
                      <a:pt x="21" y="33"/>
                    </a:cubicBezTo>
                    <a:cubicBezTo>
                      <a:pt x="17" y="39"/>
                      <a:pt x="11" y="54"/>
                      <a:pt x="11" y="59"/>
                    </a:cubicBezTo>
                    <a:cubicBezTo>
                      <a:pt x="11" y="60"/>
                      <a:pt x="11" y="62"/>
                      <a:pt x="11" y="63"/>
                    </a:cubicBezTo>
                    <a:cubicBezTo>
                      <a:pt x="11" y="64"/>
                      <a:pt x="11" y="65"/>
                      <a:pt x="11" y="66"/>
                    </a:cubicBezTo>
                    <a:cubicBezTo>
                      <a:pt x="11" y="68"/>
                      <a:pt x="11" y="71"/>
                      <a:pt x="11" y="73"/>
                    </a:cubicBezTo>
                    <a:cubicBezTo>
                      <a:pt x="11" y="75"/>
                      <a:pt x="12" y="77"/>
                      <a:pt x="12" y="79"/>
                    </a:cubicBezTo>
                    <a:cubicBezTo>
                      <a:pt x="13" y="79"/>
                      <a:pt x="13" y="80"/>
                      <a:pt x="13" y="81"/>
                    </a:cubicBezTo>
                    <a:cubicBezTo>
                      <a:pt x="14" y="86"/>
                      <a:pt x="13" y="90"/>
                      <a:pt x="11" y="96"/>
                    </a:cubicBezTo>
                    <a:cubicBezTo>
                      <a:pt x="10" y="99"/>
                      <a:pt x="10" y="99"/>
                      <a:pt x="10" y="99"/>
                    </a:cubicBezTo>
                    <a:cubicBezTo>
                      <a:pt x="9" y="103"/>
                      <a:pt x="7" y="107"/>
                      <a:pt x="6" y="111"/>
                    </a:cubicBezTo>
                    <a:cubicBezTo>
                      <a:pt x="6" y="111"/>
                      <a:pt x="5" y="112"/>
                      <a:pt x="4" y="113"/>
                    </a:cubicBezTo>
                    <a:cubicBezTo>
                      <a:pt x="3" y="116"/>
                      <a:pt x="0" y="119"/>
                      <a:pt x="1" y="123"/>
                    </a:cubicBezTo>
                    <a:cubicBezTo>
                      <a:pt x="1" y="124"/>
                      <a:pt x="2" y="126"/>
                      <a:pt x="5" y="128"/>
                    </a:cubicBezTo>
                    <a:cubicBezTo>
                      <a:pt x="6" y="129"/>
                      <a:pt x="8" y="129"/>
                      <a:pt x="9" y="129"/>
                    </a:cubicBezTo>
                    <a:cubicBezTo>
                      <a:pt x="10" y="130"/>
                      <a:pt x="11" y="130"/>
                      <a:pt x="12" y="130"/>
                    </a:cubicBezTo>
                    <a:cubicBezTo>
                      <a:pt x="12" y="130"/>
                      <a:pt x="11" y="131"/>
                      <a:pt x="11" y="131"/>
                    </a:cubicBezTo>
                    <a:cubicBezTo>
                      <a:pt x="11" y="133"/>
                      <a:pt x="11" y="134"/>
                      <a:pt x="12" y="136"/>
                    </a:cubicBezTo>
                    <a:cubicBezTo>
                      <a:pt x="12" y="138"/>
                      <a:pt x="13" y="139"/>
                      <a:pt x="14" y="139"/>
                    </a:cubicBezTo>
                    <a:cubicBezTo>
                      <a:pt x="12" y="143"/>
                      <a:pt x="13" y="144"/>
                      <a:pt x="15" y="147"/>
                    </a:cubicBezTo>
                    <a:cubicBezTo>
                      <a:pt x="15" y="148"/>
                      <a:pt x="15" y="148"/>
                      <a:pt x="16" y="149"/>
                    </a:cubicBezTo>
                    <a:cubicBezTo>
                      <a:pt x="17" y="150"/>
                      <a:pt x="16" y="151"/>
                      <a:pt x="16" y="154"/>
                    </a:cubicBezTo>
                    <a:cubicBezTo>
                      <a:pt x="15" y="157"/>
                      <a:pt x="14" y="160"/>
                      <a:pt x="16" y="164"/>
                    </a:cubicBezTo>
                    <a:cubicBezTo>
                      <a:pt x="19" y="171"/>
                      <a:pt x="28" y="171"/>
                      <a:pt x="33" y="172"/>
                    </a:cubicBezTo>
                    <a:cubicBezTo>
                      <a:pt x="34" y="172"/>
                      <a:pt x="35" y="172"/>
                      <a:pt x="36" y="172"/>
                    </a:cubicBezTo>
                    <a:cubicBezTo>
                      <a:pt x="39" y="172"/>
                      <a:pt x="42" y="172"/>
                      <a:pt x="47" y="172"/>
                    </a:cubicBezTo>
                    <a:cubicBezTo>
                      <a:pt x="49" y="172"/>
                      <a:pt x="51" y="172"/>
                      <a:pt x="53" y="172"/>
                    </a:cubicBezTo>
                    <a:cubicBezTo>
                      <a:pt x="54" y="172"/>
                      <a:pt x="56" y="172"/>
                      <a:pt x="57" y="172"/>
                    </a:cubicBezTo>
                    <a:cubicBezTo>
                      <a:pt x="66" y="192"/>
                      <a:pt x="66" y="192"/>
                      <a:pt x="66" y="192"/>
                    </a:cubicBezTo>
                    <a:cubicBezTo>
                      <a:pt x="66" y="193"/>
                      <a:pt x="68" y="194"/>
                      <a:pt x="69" y="194"/>
                    </a:cubicBezTo>
                    <a:cubicBezTo>
                      <a:pt x="153" y="194"/>
                      <a:pt x="153" y="194"/>
                      <a:pt x="153" y="194"/>
                    </a:cubicBezTo>
                    <a:cubicBezTo>
                      <a:pt x="154" y="194"/>
                      <a:pt x="156" y="193"/>
                      <a:pt x="156" y="192"/>
                    </a:cubicBezTo>
                    <a:cubicBezTo>
                      <a:pt x="157" y="190"/>
                      <a:pt x="157" y="188"/>
                      <a:pt x="156" y="187"/>
                    </a:cubicBezTo>
                    <a:cubicBezTo>
                      <a:pt x="156" y="187"/>
                      <a:pt x="136" y="164"/>
                      <a:pt x="138" y="141"/>
                    </a:cubicBezTo>
                    <a:close/>
                    <a:moveTo>
                      <a:pt x="84" y="130"/>
                    </a:moveTo>
                    <a:cubicBezTo>
                      <a:pt x="55" y="130"/>
                      <a:pt x="33" y="107"/>
                      <a:pt x="33" y="79"/>
                    </a:cubicBezTo>
                    <a:cubicBezTo>
                      <a:pt x="33" y="50"/>
                      <a:pt x="55" y="28"/>
                      <a:pt x="84" y="28"/>
                    </a:cubicBezTo>
                    <a:cubicBezTo>
                      <a:pt x="112" y="28"/>
                      <a:pt x="135" y="50"/>
                      <a:pt x="135" y="79"/>
                    </a:cubicBezTo>
                    <a:cubicBezTo>
                      <a:pt x="135" y="107"/>
                      <a:pt x="112" y="130"/>
                      <a:pt x="84" y="13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16" name="Oval 183"/>
              <p:cNvSpPr>
                <a:spLocks noChangeArrowheads="1"/>
              </p:cNvSpPr>
              <p:nvPr/>
            </p:nvSpPr>
            <p:spPr bwMode="auto">
              <a:xfrm>
                <a:off x="7084" y="2855"/>
                <a:ext cx="28" cy="26"/>
              </a:xfrm>
              <a:prstGeom prst="ellipse">
                <a:avLst/>
              </a:pr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17" name="Oval 184"/>
              <p:cNvSpPr>
                <a:spLocks noChangeArrowheads="1"/>
              </p:cNvSpPr>
              <p:nvPr/>
            </p:nvSpPr>
            <p:spPr bwMode="auto">
              <a:xfrm>
                <a:off x="7131" y="2855"/>
                <a:ext cx="27" cy="26"/>
              </a:xfrm>
              <a:prstGeom prst="ellipse">
                <a:avLst/>
              </a:pr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18" name="Oval 185"/>
              <p:cNvSpPr>
                <a:spLocks noChangeArrowheads="1"/>
              </p:cNvSpPr>
              <p:nvPr/>
            </p:nvSpPr>
            <p:spPr bwMode="auto">
              <a:xfrm>
                <a:off x="7179" y="2855"/>
                <a:ext cx="26" cy="26"/>
              </a:xfrm>
              <a:prstGeom prst="ellipse">
                <a:avLst/>
              </a:pr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19" name="Freeform 186"/>
              <p:cNvSpPr>
                <a:spLocks noEditPoints="1"/>
              </p:cNvSpPr>
              <p:nvPr/>
            </p:nvSpPr>
            <p:spPr bwMode="auto">
              <a:xfrm>
                <a:off x="4121" y="3563"/>
                <a:ext cx="172" cy="215"/>
              </a:xfrm>
              <a:custGeom>
                <a:avLst/>
                <a:gdLst>
                  <a:gd name="T0" fmla="*/ 49 w 98"/>
                  <a:gd name="T1" fmla="*/ 0 h 122"/>
                  <a:gd name="T2" fmla="*/ 0 w 98"/>
                  <a:gd name="T3" fmla="*/ 49 h 122"/>
                  <a:gd name="T4" fmla="*/ 21 w 98"/>
                  <a:gd name="T5" fmla="*/ 87 h 122"/>
                  <a:gd name="T6" fmla="*/ 25 w 98"/>
                  <a:gd name="T7" fmla="*/ 97 h 122"/>
                  <a:gd name="T8" fmla="*/ 25 w 98"/>
                  <a:gd name="T9" fmla="*/ 111 h 122"/>
                  <a:gd name="T10" fmla="*/ 37 w 98"/>
                  <a:gd name="T11" fmla="*/ 122 h 122"/>
                  <a:gd name="T12" fmla="*/ 61 w 98"/>
                  <a:gd name="T13" fmla="*/ 122 h 122"/>
                  <a:gd name="T14" fmla="*/ 73 w 98"/>
                  <a:gd name="T15" fmla="*/ 111 h 122"/>
                  <a:gd name="T16" fmla="*/ 73 w 98"/>
                  <a:gd name="T17" fmla="*/ 97 h 122"/>
                  <a:gd name="T18" fmla="*/ 77 w 98"/>
                  <a:gd name="T19" fmla="*/ 87 h 122"/>
                  <a:gd name="T20" fmla="*/ 98 w 98"/>
                  <a:gd name="T21" fmla="*/ 49 h 122"/>
                  <a:gd name="T22" fmla="*/ 49 w 98"/>
                  <a:gd name="T23" fmla="*/ 0 h 122"/>
                  <a:gd name="T24" fmla="*/ 76 w 98"/>
                  <a:gd name="T25" fmla="*/ 65 h 122"/>
                  <a:gd name="T26" fmla="*/ 73 w 98"/>
                  <a:gd name="T27" fmla="*/ 67 h 122"/>
                  <a:gd name="T28" fmla="*/ 71 w 98"/>
                  <a:gd name="T29" fmla="*/ 66 h 122"/>
                  <a:gd name="T30" fmla="*/ 69 w 98"/>
                  <a:gd name="T31" fmla="*/ 61 h 122"/>
                  <a:gd name="T32" fmla="*/ 61 w 98"/>
                  <a:gd name="T33" fmla="*/ 23 h 122"/>
                  <a:gd name="T34" fmla="*/ 60 w 98"/>
                  <a:gd name="T35" fmla="*/ 18 h 122"/>
                  <a:gd name="T36" fmla="*/ 66 w 98"/>
                  <a:gd name="T37" fmla="*/ 17 h 122"/>
                  <a:gd name="T38" fmla="*/ 76 w 98"/>
                  <a:gd name="T39" fmla="*/ 65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98" h="122">
                    <a:moveTo>
                      <a:pt x="49" y="0"/>
                    </a:moveTo>
                    <a:cubicBezTo>
                      <a:pt x="22" y="0"/>
                      <a:pt x="0" y="22"/>
                      <a:pt x="0" y="49"/>
                    </a:cubicBezTo>
                    <a:cubicBezTo>
                      <a:pt x="0" y="68"/>
                      <a:pt x="20" y="86"/>
                      <a:pt x="21" y="87"/>
                    </a:cubicBezTo>
                    <a:cubicBezTo>
                      <a:pt x="23" y="89"/>
                      <a:pt x="25" y="94"/>
                      <a:pt x="25" y="97"/>
                    </a:cubicBezTo>
                    <a:cubicBezTo>
                      <a:pt x="25" y="111"/>
                      <a:pt x="25" y="111"/>
                      <a:pt x="25" y="111"/>
                    </a:cubicBezTo>
                    <a:cubicBezTo>
                      <a:pt x="25" y="117"/>
                      <a:pt x="30" y="122"/>
                      <a:pt x="37" y="122"/>
                    </a:cubicBezTo>
                    <a:cubicBezTo>
                      <a:pt x="61" y="122"/>
                      <a:pt x="61" y="122"/>
                      <a:pt x="61" y="122"/>
                    </a:cubicBezTo>
                    <a:cubicBezTo>
                      <a:pt x="67" y="122"/>
                      <a:pt x="73" y="117"/>
                      <a:pt x="73" y="111"/>
                    </a:cubicBezTo>
                    <a:cubicBezTo>
                      <a:pt x="73" y="97"/>
                      <a:pt x="73" y="97"/>
                      <a:pt x="73" y="97"/>
                    </a:cubicBezTo>
                    <a:cubicBezTo>
                      <a:pt x="73" y="94"/>
                      <a:pt x="75" y="89"/>
                      <a:pt x="77" y="87"/>
                    </a:cubicBezTo>
                    <a:cubicBezTo>
                      <a:pt x="78" y="86"/>
                      <a:pt x="98" y="68"/>
                      <a:pt x="98" y="49"/>
                    </a:cubicBezTo>
                    <a:cubicBezTo>
                      <a:pt x="98" y="22"/>
                      <a:pt x="76" y="0"/>
                      <a:pt x="49" y="0"/>
                    </a:cubicBezTo>
                    <a:close/>
                    <a:moveTo>
                      <a:pt x="76" y="65"/>
                    </a:moveTo>
                    <a:cubicBezTo>
                      <a:pt x="75" y="66"/>
                      <a:pt x="74" y="67"/>
                      <a:pt x="73" y="67"/>
                    </a:cubicBezTo>
                    <a:cubicBezTo>
                      <a:pt x="72" y="67"/>
                      <a:pt x="71" y="67"/>
                      <a:pt x="71" y="66"/>
                    </a:cubicBezTo>
                    <a:cubicBezTo>
                      <a:pt x="69" y="65"/>
                      <a:pt x="68" y="63"/>
                      <a:pt x="69" y="61"/>
                    </a:cubicBezTo>
                    <a:cubicBezTo>
                      <a:pt x="82" y="40"/>
                      <a:pt x="63" y="25"/>
                      <a:pt x="61" y="23"/>
                    </a:cubicBezTo>
                    <a:cubicBezTo>
                      <a:pt x="59" y="22"/>
                      <a:pt x="59" y="19"/>
                      <a:pt x="60" y="18"/>
                    </a:cubicBezTo>
                    <a:cubicBezTo>
                      <a:pt x="61" y="16"/>
                      <a:pt x="64" y="15"/>
                      <a:pt x="66" y="17"/>
                    </a:cubicBezTo>
                    <a:cubicBezTo>
                      <a:pt x="67" y="18"/>
                      <a:pt x="93" y="37"/>
                      <a:pt x="76" y="65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20" name="Freeform 187"/>
              <p:cNvSpPr/>
              <p:nvPr/>
            </p:nvSpPr>
            <p:spPr bwMode="auto">
              <a:xfrm>
                <a:off x="4045" y="3630"/>
                <a:ext cx="72" cy="24"/>
              </a:xfrm>
              <a:custGeom>
                <a:avLst/>
                <a:gdLst>
                  <a:gd name="T0" fmla="*/ 4 w 41"/>
                  <a:gd name="T1" fmla="*/ 14 h 14"/>
                  <a:gd name="T2" fmla="*/ 0 w 41"/>
                  <a:gd name="T3" fmla="*/ 10 h 14"/>
                  <a:gd name="T4" fmla="*/ 4 w 41"/>
                  <a:gd name="T5" fmla="*/ 6 h 14"/>
                  <a:gd name="T6" fmla="*/ 36 w 41"/>
                  <a:gd name="T7" fmla="*/ 0 h 14"/>
                  <a:gd name="T8" fmla="*/ 41 w 41"/>
                  <a:gd name="T9" fmla="*/ 4 h 14"/>
                  <a:gd name="T10" fmla="*/ 38 w 41"/>
                  <a:gd name="T11" fmla="*/ 8 h 14"/>
                  <a:gd name="T12" fmla="*/ 5 w 41"/>
                  <a:gd name="T13" fmla="*/ 14 h 14"/>
                  <a:gd name="T14" fmla="*/ 4 w 41"/>
                  <a:gd name="T15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1" h="14">
                    <a:moveTo>
                      <a:pt x="4" y="14"/>
                    </a:moveTo>
                    <a:cubicBezTo>
                      <a:pt x="2" y="14"/>
                      <a:pt x="1" y="12"/>
                      <a:pt x="0" y="10"/>
                    </a:cubicBezTo>
                    <a:cubicBezTo>
                      <a:pt x="0" y="8"/>
                      <a:pt x="1" y="6"/>
                      <a:pt x="4" y="6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39" y="0"/>
                      <a:pt x="41" y="1"/>
                      <a:pt x="41" y="4"/>
                    </a:cubicBezTo>
                    <a:cubicBezTo>
                      <a:pt x="41" y="6"/>
                      <a:pt x="40" y="8"/>
                      <a:pt x="38" y="8"/>
                    </a:cubicBezTo>
                    <a:cubicBezTo>
                      <a:pt x="5" y="14"/>
                      <a:pt x="5" y="14"/>
                      <a:pt x="5" y="14"/>
                    </a:cubicBezTo>
                    <a:cubicBezTo>
                      <a:pt x="5" y="14"/>
                      <a:pt x="5" y="14"/>
                      <a:pt x="4" y="1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21" name="Freeform 188"/>
              <p:cNvSpPr/>
              <p:nvPr/>
            </p:nvSpPr>
            <p:spPr bwMode="auto">
              <a:xfrm>
                <a:off x="4295" y="3638"/>
                <a:ext cx="74" cy="25"/>
              </a:xfrm>
              <a:custGeom>
                <a:avLst/>
                <a:gdLst>
                  <a:gd name="T0" fmla="*/ 5 w 42"/>
                  <a:gd name="T1" fmla="*/ 14 h 14"/>
                  <a:gd name="T2" fmla="*/ 1 w 42"/>
                  <a:gd name="T3" fmla="*/ 11 h 14"/>
                  <a:gd name="T4" fmla="*/ 4 w 42"/>
                  <a:gd name="T5" fmla="*/ 6 h 14"/>
                  <a:gd name="T6" fmla="*/ 37 w 42"/>
                  <a:gd name="T7" fmla="*/ 1 h 14"/>
                  <a:gd name="T8" fmla="*/ 41 w 42"/>
                  <a:gd name="T9" fmla="*/ 4 h 14"/>
                  <a:gd name="T10" fmla="*/ 38 w 42"/>
                  <a:gd name="T11" fmla="*/ 9 h 14"/>
                  <a:gd name="T12" fmla="*/ 5 w 42"/>
                  <a:gd name="T13" fmla="*/ 14 h 14"/>
                  <a:gd name="T14" fmla="*/ 5 w 42"/>
                  <a:gd name="T15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2" h="14">
                    <a:moveTo>
                      <a:pt x="5" y="14"/>
                    </a:moveTo>
                    <a:cubicBezTo>
                      <a:pt x="3" y="14"/>
                      <a:pt x="1" y="13"/>
                      <a:pt x="1" y="11"/>
                    </a:cubicBezTo>
                    <a:cubicBezTo>
                      <a:pt x="0" y="9"/>
                      <a:pt x="2" y="7"/>
                      <a:pt x="4" y="6"/>
                    </a:cubicBezTo>
                    <a:cubicBezTo>
                      <a:pt x="37" y="1"/>
                      <a:pt x="37" y="1"/>
                      <a:pt x="37" y="1"/>
                    </a:cubicBezTo>
                    <a:cubicBezTo>
                      <a:pt x="39" y="0"/>
                      <a:pt x="41" y="2"/>
                      <a:pt x="41" y="4"/>
                    </a:cubicBezTo>
                    <a:cubicBezTo>
                      <a:pt x="42" y="6"/>
                      <a:pt x="40" y="8"/>
                      <a:pt x="38" y="9"/>
                    </a:cubicBezTo>
                    <a:cubicBezTo>
                      <a:pt x="5" y="14"/>
                      <a:pt x="5" y="14"/>
                      <a:pt x="5" y="14"/>
                    </a:cubicBezTo>
                    <a:cubicBezTo>
                      <a:pt x="5" y="14"/>
                      <a:pt x="5" y="14"/>
                      <a:pt x="5" y="1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22" name="Freeform 189"/>
              <p:cNvSpPr/>
              <p:nvPr/>
            </p:nvSpPr>
            <p:spPr bwMode="auto">
              <a:xfrm>
                <a:off x="4198" y="3487"/>
                <a:ext cx="26" cy="72"/>
              </a:xfrm>
              <a:custGeom>
                <a:avLst/>
                <a:gdLst>
                  <a:gd name="T0" fmla="*/ 10 w 15"/>
                  <a:gd name="T1" fmla="*/ 41 h 41"/>
                  <a:gd name="T2" fmla="*/ 6 w 15"/>
                  <a:gd name="T3" fmla="*/ 37 h 41"/>
                  <a:gd name="T4" fmla="*/ 1 w 15"/>
                  <a:gd name="T5" fmla="*/ 5 h 41"/>
                  <a:gd name="T6" fmla="*/ 4 w 15"/>
                  <a:gd name="T7" fmla="*/ 0 h 41"/>
                  <a:gd name="T8" fmla="*/ 9 w 15"/>
                  <a:gd name="T9" fmla="*/ 4 h 41"/>
                  <a:gd name="T10" fmla="*/ 14 w 15"/>
                  <a:gd name="T11" fmla="*/ 36 h 41"/>
                  <a:gd name="T12" fmla="*/ 11 w 15"/>
                  <a:gd name="T13" fmla="*/ 41 h 41"/>
                  <a:gd name="T14" fmla="*/ 10 w 15"/>
                  <a:gd name="T15" fmla="*/ 4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5" h="41">
                    <a:moveTo>
                      <a:pt x="10" y="41"/>
                    </a:moveTo>
                    <a:cubicBezTo>
                      <a:pt x="8" y="41"/>
                      <a:pt x="7" y="39"/>
                      <a:pt x="6" y="37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0" y="3"/>
                      <a:pt x="2" y="1"/>
                      <a:pt x="4" y="0"/>
                    </a:cubicBezTo>
                    <a:cubicBezTo>
                      <a:pt x="6" y="0"/>
                      <a:pt x="8" y="2"/>
                      <a:pt x="9" y="4"/>
                    </a:cubicBezTo>
                    <a:cubicBezTo>
                      <a:pt x="14" y="36"/>
                      <a:pt x="14" y="36"/>
                      <a:pt x="14" y="36"/>
                    </a:cubicBezTo>
                    <a:cubicBezTo>
                      <a:pt x="15" y="38"/>
                      <a:pt x="13" y="40"/>
                      <a:pt x="11" y="41"/>
                    </a:cubicBezTo>
                    <a:cubicBezTo>
                      <a:pt x="11" y="41"/>
                      <a:pt x="11" y="41"/>
                      <a:pt x="10" y="4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23" name="Freeform 190"/>
              <p:cNvSpPr/>
              <p:nvPr/>
            </p:nvSpPr>
            <p:spPr bwMode="auto">
              <a:xfrm>
                <a:off x="4089" y="3531"/>
                <a:ext cx="65" cy="49"/>
              </a:xfrm>
              <a:custGeom>
                <a:avLst/>
                <a:gdLst>
                  <a:gd name="T0" fmla="*/ 32 w 37"/>
                  <a:gd name="T1" fmla="*/ 28 h 28"/>
                  <a:gd name="T2" fmla="*/ 30 w 37"/>
                  <a:gd name="T3" fmla="*/ 27 h 28"/>
                  <a:gd name="T4" fmla="*/ 3 w 37"/>
                  <a:gd name="T5" fmla="*/ 8 h 28"/>
                  <a:gd name="T6" fmla="*/ 2 w 37"/>
                  <a:gd name="T7" fmla="*/ 2 h 28"/>
                  <a:gd name="T8" fmla="*/ 7 w 37"/>
                  <a:gd name="T9" fmla="*/ 1 h 28"/>
                  <a:gd name="T10" fmla="*/ 34 w 37"/>
                  <a:gd name="T11" fmla="*/ 20 h 28"/>
                  <a:gd name="T12" fmla="*/ 35 w 37"/>
                  <a:gd name="T13" fmla="*/ 26 h 28"/>
                  <a:gd name="T14" fmla="*/ 32 w 37"/>
                  <a:gd name="T15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7" h="28">
                    <a:moveTo>
                      <a:pt x="32" y="28"/>
                    </a:moveTo>
                    <a:cubicBezTo>
                      <a:pt x="31" y="28"/>
                      <a:pt x="30" y="27"/>
                      <a:pt x="30" y="27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1" y="7"/>
                      <a:pt x="0" y="4"/>
                      <a:pt x="2" y="2"/>
                    </a:cubicBezTo>
                    <a:cubicBezTo>
                      <a:pt x="3" y="1"/>
                      <a:pt x="5" y="0"/>
                      <a:pt x="7" y="1"/>
                    </a:cubicBezTo>
                    <a:cubicBezTo>
                      <a:pt x="34" y="20"/>
                      <a:pt x="34" y="20"/>
                      <a:pt x="34" y="20"/>
                    </a:cubicBezTo>
                    <a:cubicBezTo>
                      <a:pt x="36" y="22"/>
                      <a:pt x="37" y="24"/>
                      <a:pt x="35" y="26"/>
                    </a:cubicBezTo>
                    <a:cubicBezTo>
                      <a:pt x="35" y="27"/>
                      <a:pt x="33" y="28"/>
                      <a:pt x="32" y="28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24" name="Freeform 191"/>
              <p:cNvSpPr/>
              <p:nvPr/>
            </p:nvSpPr>
            <p:spPr bwMode="auto">
              <a:xfrm>
                <a:off x="4260" y="3712"/>
                <a:ext cx="63" cy="50"/>
              </a:xfrm>
              <a:custGeom>
                <a:avLst/>
                <a:gdLst>
                  <a:gd name="T0" fmla="*/ 32 w 36"/>
                  <a:gd name="T1" fmla="*/ 28 h 28"/>
                  <a:gd name="T2" fmla="*/ 29 w 36"/>
                  <a:gd name="T3" fmla="*/ 27 h 28"/>
                  <a:gd name="T4" fmla="*/ 2 w 36"/>
                  <a:gd name="T5" fmla="*/ 8 h 28"/>
                  <a:gd name="T6" fmla="*/ 1 w 36"/>
                  <a:gd name="T7" fmla="*/ 3 h 28"/>
                  <a:gd name="T8" fmla="*/ 7 w 36"/>
                  <a:gd name="T9" fmla="*/ 2 h 28"/>
                  <a:gd name="T10" fmla="*/ 34 w 36"/>
                  <a:gd name="T11" fmla="*/ 20 h 28"/>
                  <a:gd name="T12" fmla="*/ 35 w 36"/>
                  <a:gd name="T13" fmla="*/ 26 h 28"/>
                  <a:gd name="T14" fmla="*/ 32 w 36"/>
                  <a:gd name="T15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6" h="28">
                    <a:moveTo>
                      <a:pt x="32" y="28"/>
                    </a:moveTo>
                    <a:cubicBezTo>
                      <a:pt x="31" y="28"/>
                      <a:pt x="30" y="28"/>
                      <a:pt x="29" y="27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0" y="7"/>
                      <a:pt x="0" y="4"/>
                      <a:pt x="1" y="3"/>
                    </a:cubicBezTo>
                    <a:cubicBezTo>
                      <a:pt x="3" y="1"/>
                      <a:pt x="5" y="0"/>
                      <a:pt x="7" y="2"/>
                    </a:cubicBezTo>
                    <a:cubicBezTo>
                      <a:pt x="34" y="20"/>
                      <a:pt x="34" y="20"/>
                      <a:pt x="34" y="20"/>
                    </a:cubicBezTo>
                    <a:cubicBezTo>
                      <a:pt x="36" y="22"/>
                      <a:pt x="36" y="24"/>
                      <a:pt x="35" y="26"/>
                    </a:cubicBezTo>
                    <a:cubicBezTo>
                      <a:pt x="34" y="27"/>
                      <a:pt x="33" y="28"/>
                      <a:pt x="32" y="28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25" name="Freeform 192"/>
              <p:cNvSpPr/>
              <p:nvPr/>
            </p:nvSpPr>
            <p:spPr bwMode="auto">
              <a:xfrm>
                <a:off x="4274" y="3531"/>
                <a:ext cx="49" cy="62"/>
              </a:xfrm>
              <a:custGeom>
                <a:avLst/>
                <a:gdLst>
                  <a:gd name="T0" fmla="*/ 4 w 28"/>
                  <a:gd name="T1" fmla="*/ 35 h 35"/>
                  <a:gd name="T2" fmla="*/ 2 w 28"/>
                  <a:gd name="T3" fmla="*/ 35 h 35"/>
                  <a:gd name="T4" fmla="*/ 1 w 28"/>
                  <a:gd name="T5" fmla="*/ 29 h 35"/>
                  <a:gd name="T6" fmla="*/ 20 w 28"/>
                  <a:gd name="T7" fmla="*/ 2 h 35"/>
                  <a:gd name="T8" fmla="*/ 26 w 28"/>
                  <a:gd name="T9" fmla="*/ 1 h 35"/>
                  <a:gd name="T10" fmla="*/ 27 w 28"/>
                  <a:gd name="T11" fmla="*/ 7 h 35"/>
                  <a:gd name="T12" fmla="*/ 8 w 28"/>
                  <a:gd name="T13" fmla="*/ 34 h 35"/>
                  <a:gd name="T14" fmla="*/ 4 w 28"/>
                  <a:gd name="T15" fmla="*/ 35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8" h="35">
                    <a:moveTo>
                      <a:pt x="4" y="35"/>
                    </a:moveTo>
                    <a:cubicBezTo>
                      <a:pt x="4" y="35"/>
                      <a:pt x="3" y="35"/>
                      <a:pt x="2" y="35"/>
                    </a:cubicBezTo>
                    <a:cubicBezTo>
                      <a:pt x="0" y="33"/>
                      <a:pt x="0" y="31"/>
                      <a:pt x="1" y="29"/>
                    </a:cubicBezTo>
                    <a:cubicBezTo>
                      <a:pt x="20" y="2"/>
                      <a:pt x="20" y="2"/>
                      <a:pt x="20" y="2"/>
                    </a:cubicBezTo>
                    <a:cubicBezTo>
                      <a:pt x="22" y="1"/>
                      <a:pt x="24" y="0"/>
                      <a:pt x="26" y="1"/>
                    </a:cubicBezTo>
                    <a:cubicBezTo>
                      <a:pt x="28" y="3"/>
                      <a:pt x="28" y="5"/>
                      <a:pt x="27" y="7"/>
                    </a:cubicBezTo>
                    <a:cubicBezTo>
                      <a:pt x="8" y="34"/>
                      <a:pt x="8" y="34"/>
                      <a:pt x="8" y="34"/>
                    </a:cubicBezTo>
                    <a:cubicBezTo>
                      <a:pt x="7" y="35"/>
                      <a:pt x="6" y="35"/>
                      <a:pt x="4" y="35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26" name="Freeform 193"/>
              <p:cNvSpPr/>
              <p:nvPr/>
            </p:nvSpPr>
            <p:spPr bwMode="auto">
              <a:xfrm>
                <a:off x="4089" y="3698"/>
                <a:ext cx="51" cy="64"/>
              </a:xfrm>
              <a:custGeom>
                <a:avLst/>
                <a:gdLst>
                  <a:gd name="T0" fmla="*/ 5 w 29"/>
                  <a:gd name="T1" fmla="*/ 36 h 36"/>
                  <a:gd name="T2" fmla="*/ 3 w 29"/>
                  <a:gd name="T3" fmla="*/ 35 h 36"/>
                  <a:gd name="T4" fmla="*/ 2 w 29"/>
                  <a:gd name="T5" fmla="*/ 29 h 36"/>
                  <a:gd name="T6" fmla="*/ 21 w 29"/>
                  <a:gd name="T7" fmla="*/ 3 h 36"/>
                  <a:gd name="T8" fmla="*/ 26 w 29"/>
                  <a:gd name="T9" fmla="*/ 2 h 36"/>
                  <a:gd name="T10" fmla="*/ 27 w 29"/>
                  <a:gd name="T11" fmla="*/ 7 h 36"/>
                  <a:gd name="T12" fmla="*/ 8 w 29"/>
                  <a:gd name="T13" fmla="*/ 34 h 36"/>
                  <a:gd name="T14" fmla="*/ 5 w 29"/>
                  <a:gd name="T15" fmla="*/ 3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9" h="36">
                    <a:moveTo>
                      <a:pt x="5" y="36"/>
                    </a:moveTo>
                    <a:cubicBezTo>
                      <a:pt x="4" y="36"/>
                      <a:pt x="3" y="36"/>
                      <a:pt x="3" y="35"/>
                    </a:cubicBezTo>
                    <a:cubicBezTo>
                      <a:pt x="1" y="34"/>
                      <a:pt x="0" y="31"/>
                      <a:pt x="2" y="29"/>
                    </a:cubicBezTo>
                    <a:cubicBezTo>
                      <a:pt x="21" y="3"/>
                      <a:pt x="21" y="3"/>
                      <a:pt x="21" y="3"/>
                    </a:cubicBezTo>
                    <a:cubicBezTo>
                      <a:pt x="22" y="1"/>
                      <a:pt x="25" y="0"/>
                      <a:pt x="26" y="2"/>
                    </a:cubicBezTo>
                    <a:cubicBezTo>
                      <a:pt x="28" y="3"/>
                      <a:pt x="29" y="6"/>
                      <a:pt x="27" y="7"/>
                    </a:cubicBezTo>
                    <a:cubicBezTo>
                      <a:pt x="8" y="34"/>
                      <a:pt x="8" y="34"/>
                      <a:pt x="8" y="34"/>
                    </a:cubicBezTo>
                    <a:cubicBezTo>
                      <a:pt x="7" y="35"/>
                      <a:pt x="6" y="36"/>
                      <a:pt x="5" y="3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27" name="Freeform 194"/>
              <p:cNvSpPr/>
              <p:nvPr/>
            </p:nvSpPr>
            <p:spPr bwMode="auto">
              <a:xfrm>
                <a:off x="4166" y="3786"/>
                <a:ext cx="83" cy="14"/>
              </a:xfrm>
              <a:custGeom>
                <a:avLst/>
                <a:gdLst>
                  <a:gd name="T0" fmla="*/ 43 w 47"/>
                  <a:gd name="T1" fmla="*/ 8 h 8"/>
                  <a:gd name="T2" fmla="*/ 4 w 47"/>
                  <a:gd name="T3" fmla="*/ 8 h 8"/>
                  <a:gd name="T4" fmla="*/ 0 w 47"/>
                  <a:gd name="T5" fmla="*/ 4 h 8"/>
                  <a:gd name="T6" fmla="*/ 4 w 47"/>
                  <a:gd name="T7" fmla="*/ 0 h 8"/>
                  <a:gd name="T8" fmla="*/ 43 w 47"/>
                  <a:gd name="T9" fmla="*/ 0 h 8"/>
                  <a:gd name="T10" fmla="*/ 47 w 47"/>
                  <a:gd name="T11" fmla="*/ 4 h 8"/>
                  <a:gd name="T12" fmla="*/ 43 w 47"/>
                  <a:gd name="T13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7" h="8">
                    <a:moveTo>
                      <a:pt x="43" y="8"/>
                    </a:moveTo>
                    <a:cubicBezTo>
                      <a:pt x="4" y="8"/>
                      <a:pt x="4" y="8"/>
                      <a:pt x="4" y="8"/>
                    </a:cubicBezTo>
                    <a:cubicBezTo>
                      <a:pt x="1" y="8"/>
                      <a:pt x="0" y="6"/>
                      <a:pt x="0" y="4"/>
                    </a:cubicBezTo>
                    <a:cubicBezTo>
                      <a:pt x="0" y="1"/>
                      <a:pt x="1" y="0"/>
                      <a:pt x="4" y="0"/>
                    </a:cubicBezTo>
                    <a:cubicBezTo>
                      <a:pt x="43" y="0"/>
                      <a:pt x="43" y="0"/>
                      <a:pt x="43" y="0"/>
                    </a:cubicBezTo>
                    <a:cubicBezTo>
                      <a:pt x="45" y="0"/>
                      <a:pt x="47" y="1"/>
                      <a:pt x="47" y="4"/>
                    </a:cubicBezTo>
                    <a:cubicBezTo>
                      <a:pt x="47" y="6"/>
                      <a:pt x="45" y="8"/>
                      <a:pt x="43" y="8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28" name="Freeform 195"/>
              <p:cNvSpPr/>
              <p:nvPr/>
            </p:nvSpPr>
            <p:spPr bwMode="auto">
              <a:xfrm>
                <a:off x="4166" y="3815"/>
                <a:ext cx="83" cy="14"/>
              </a:xfrm>
              <a:custGeom>
                <a:avLst/>
                <a:gdLst>
                  <a:gd name="T0" fmla="*/ 43 w 47"/>
                  <a:gd name="T1" fmla="*/ 8 h 8"/>
                  <a:gd name="T2" fmla="*/ 4 w 47"/>
                  <a:gd name="T3" fmla="*/ 8 h 8"/>
                  <a:gd name="T4" fmla="*/ 0 w 47"/>
                  <a:gd name="T5" fmla="*/ 4 h 8"/>
                  <a:gd name="T6" fmla="*/ 4 w 47"/>
                  <a:gd name="T7" fmla="*/ 0 h 8"/>
                  <a:gd name="T8" fmla="*/ 43 w 47"/>
                  <a:gd name="T9" fmla="*/ 0 h 8"/>
                  <a:gd name="T10" fmla="*/ 47 w 47"/>
                  <a:gd name="T11" fmla="*/ 4 h 8"/>
                  <a:gd name="T12" fmla="*/ 43 w 47"/>
                  <a:gd name="T13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7" h="8">
                    <a:moveTo>
                      <a:pt x="43" y="8"/>
                    </a:moveTo>
                    <a:cubicBezTo>
                      <a:pt x="4" y="8"/>
                      <a:pt x="4" y="8"/>
                      <a:pt x="4" y="8"/>
                    </a:cubicBezTo>
                    <a:cubicBezTo>
                      <a:pt x="1" y="8"/>
                      <a:pt x="0" y="7"/>
                      <a:pt x="0" y="4"/>
                    </a:cubicBezTo>
                    <a:cubicBezTo>
                      <a:pt x="0" y="2"/>
                      <a:pt x="1" y="0"/>
                      <a:pt x="4" y="0"/>
                    </a:cubicBezTo>
                    <a:cubicBezTo>
                      <a:pt x="43" y="0"/>
                      <a:pt x="43" y="0"/>
                      <a:pt x="43" y="0"/>
                    </a:cubicBezTo>
                    <a:cubicBezTo>
                      <a:pt x="45" y="0"/>
                      <a:pt x="47" y="2"/>
                      <a:pt x="47" y="4"/>
                    </a:cubicBezTo>
                    <a:cubicBezTo>
                      <a:pt x="47" y="7"/>
                      <a:pt x="45" y="8"/>
                      <a:pt x="43" y="8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29" name="Freeform 196"/>
              <p:cNvSpPr>
                <a:spLocks noEditPoints="1"/>
              </p:cNvSpPr>
              <p:nvPr/>
            </p:nvSpPr>
            <p:spPr bwMode="auto">
              <a:xfrm>
                <a:off x="4773" y="3487"/>
                <a:ext cx="342" cy="342"/>
              </a:xfrm>
              <a:custGeom>
                <a:avLst/>
                <a:gdLst>
                  <a:gd name="T0" fmla="*/ 97 w 194"/>
                  <a:gd name="T1" fmla="*/ 0 h 194"/>
                  <a:gd name="T2" fmla="*/ 0 w 194"/>
                  <a:gd name="T3" fmla="*/ 97 h 194"/>
                  <a:gd name="T4" fmla="*/ 97 w 194"/>
                  <a:gd name="T5" fmla="*/ 194 h 194"/>
                  <a:gd name="T6" fmla="*/ 194 w 194"/>
                  <a:gd name="T7" fmla="*/ 97 h 194"/>
                  <a:gd name="T8" fmla="*/ 97 w 194"/>
                  <a:gd name="T9" fmla="*/ 0 h 194"/>
                  <a:gd name="T10" fmla="*/ 93 w 194"/>
                  <a:gd name="T11" fmla="*/ 18 h 194"/>
                  <a:gd name="T12" fmla="*/ 97 w 194"/>
                  <a:gd name="T13" fmla="*/ 14 h 194"/>
                  <a:gd name="T14" fmla="*/ 101 w 194"/>
                  <a:gd name="T15" fmla="*/ 18 h 194"/>
                  <a:gd name="T16" fmla="*/ 101 w 194"/>
                  <a:gd name="T17" fmla="*/ 37 h 194"/>
                  <a:gd name="T18" fmla="*/ 97 w 194"/>
                  <a:gd name="T19" fmla="*/ 41 h 194"/>
                  <a:gd name="T20" fmla="*/ 93 w 194"/>
                  <a:gd name="T21" fmla="*/ 37 h 194"/>
                  <a:gd name="T22" fmla="*/ 93 w 194"/>
                  <a:gd name="T23" fmla="*/ 18 h 194"/>
                  <a:gd name="T24" fmla="*/ 37 w 194"/>
                  <a:gd name="T25" fmla="*/ 101 h 194"/>
                  <a:gd name="T26" fmla="*/ 18 w 194"/>
                  <a:gd name="T27" fmla="*/ 101 h 194"/>
                  <a:gd name="T28" fmla="*/ 14 w 194"/>
                  <a:gd name="T29" fmla="*/ 97 h 194"/>
                  <a:gd name="T30" fmla="*/ 18 w 194"/>
                  <a:gd name="T31" fmla="*/ 93 h 194"/>
                  <a:gd name="T32" fmla="*/ 37 w 194"/>
                  <a:gd name="T33" fmla="*/ 93 h 194"/>
                  <a:gd name="T34" fmla="*/ 41 w 194"/>
                  <a:gd name="T35" fmla="*/ 97 h 194"/>
                  <a:gd name="T36" fmla="*/ 37 w 194"/>
                  <a:gd name="T37" fmla="*/ 101 h 194"/>
                  <a:gd name="T38" fmla="*/ 101 w 194"/>
                  <a:gd name="T39" fmla="*/ 176 h 194"/>
                  <a:gd name="T40" fmla="*/ 97 w 194"/>
                  <a:gd name="T41" fmla="*/ 180 h 194"/>
                  <a:gd name="T42" fmla="*/ 93 w 194"/>
                  <a:gd name="T43" fmla="*/ 176 h 194"/>
                  <a:gd name="T44" fmla="*/ 93 w 194"/>
                  <a:gd name="T45" fmla="*/ 158 h 194"/>
                  <a:gd name="T46" fmla="*/ 97 w 194"/>
                  <a:gd name="T47" fmla="*/ 154 h 194"/>
                  <a:gd name="T48" fmla="*/ 101 w 194"/>
                  <a:gd name="T49" fmla="*/ 158 h 194"/>
                  <a:gd name="T50" fmla="*/ 101 w 194"/>
                  <a:gd name="T51" fmla="*/ 176 h 194"/>
                  <a:gd name="T52" fmla="*/ 144 w 194"/>
                  <a:gd name="T53" fmla="*/ 109 h 194"/>
                  <a:gd name="T54" fmla="*/ 140 w 194"/>
                  <a:gd name="T55" fmla="*/ 112 h 194"/>
                  <a:gd name="T56" fmla="*/ 139 w 194"/>
                  <a:gd name="T57" fmla="*/ 112 h 194"/>
                  <a:gd name="T58" fmla="*/ 96 w 194"/>
                  <a:gd name="T59" fmla="*/ 101 h 194"/>
                  <a:gd name="T60" fmla="*/ 93 w 194"/>
                  <a:gd name="T61" fmla="*/ 96 h 194"/>
                  <a:gd name="T62" fmla="*/ 108 w 194"/>
                  <a:gd name="T63" fmla="*/ 33 h 194"/>
                  <a:gd name="T64" fmla="*/ 113 w 194"/>
                  <a:gd name="T65" fmla="*/ 30 h 194"/>
                  <a:gd name="T66" fmla="*/ 116 w 194"/>
                  <a:gd name="T67" fmla="*/ 35 h 194"/>
                  <a:gd name="T68" fmla="*/ 102 w 194"/>
                  <a:gd name="T69" fmla="*/ 94 h 194"/>
                  <a:gd name="T70" fmla="*/ 141 w 194"/>
                  <a:gd name="T71" fmla="*/ 104 h 194"/>
                  <a:gd name="T72" fmla="*/ 144 w 194"/>
                  <a:gd name="T73" fmla="*/ 109 h 194"/>
                  <a:gd name="T74" fmla="*/ 176 w 194"/>
                  <a:gd name="T75" fmla="*/ 101 h 194"/>
                  <a:gd name="T76" fmla="*/ 158 w 194"/>
                  <a:gd name="T77" fmla="*/ 101 h 194"/>
                  <a:gd name="T78" fmla="*/ 154 w 194"/>
                  <a:gd name="T79" fmla="*/ 97 h 194"/>
                  <a:gd name="T80" fmla="*/ 158 w 194"/>
                  <a:gd name="T81" fmla="*/ 93 h 194"/>
                  <a:gd name="T82" fmla="*/ 176 w 194"/>
                  <a:gd name="T83" fmla="*/ 93 h 194"/>
                  <a:gd name="T84" fmla="*/ 180 w 194"/>
                  <a:gd name="T85" fmla="*/ 97 h 194"/>
                  <a:gd name="T86" fmla="*/ 176 w 194"/>
                  <a:gd name="T87" fmla="*/ 101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94" h="194">
                    <a:moveTo>
                      <a:pt x="97" y="0"/>
                    </a:moveTo>
                    <a:cubicBezTo>
                      <a:pt x="44" y="0"/>
                      <a:pt x="0" y="44"/>
                      <a:pt x="0" y="97"/>
                    </a:cubicBezTo>
                    <a:cubicBezTo>
                      <a:pt x="0" y="151"/>
                      <a:pt x="44" y="194"/>
                      <a:pt x="97" y="194"/>
                    </a:cubicBezTo>
                    <a:cubicBezTo>
                      <a:pt x="151" y="194"/>
                      <a:pt x="194" y="151"/>
                      <a:pt x="194" y="97"/>
                    </a:cubicBezTo>
                    <a:cubicBezTo>
                      <a:pt x="194" y="44"/>
                      <a:pt x="151" y="0"/>
                      <a:pt x="97" y="0"/>
                    </a:cubicBezTo>
                    <a:close/>
                    <a:moveTo>
                      <a:pt x="93" y="18"/>
                    </a:moveTo>
                    <a:cubicBezTo>
                      <a:pt x="93" y="16"/>
                      <a:pt x="95" y="14"/>
                      <a:pt x="97" y="14"/>
                    </a:cubicBezTo>
                    <a:cubicBezTo>
                      <a:pt x="100" y="14"/>
                      <a:pt x="101" y="16"/>
                      <a:pt x="101" y="18"/>
                    </a:cubicBezTo>
                    <a:cubicBezTo>
                      <a:pt x="101" y="37"/>
                      <a:pt x="101" y="37"/>
                      <a:pt x="101" y="37"/>
                    </a:cubicBezTo>
                    <a:cubicBezTo>
                      <a:pt x="101" y="39"/>
                      <a:pt x="100" y="41"/>
                      <a:pt x="97" y="41"/>
                    </a:cubicBezTo>
                    <a:cubicBezTo>
                      <a:pt x="95" y="41"/>
                      <a:pt x="93" y="39"/>
                      <a:pt x="93" y="37"/>
                    </a:cubicBezTo>
                    <a:lnTo>
                      <a:pt x="93" y="18"/>
                    </a:lnTo>
                    <a:close/>
                    <a:moveTo>
                      <a:pt x="37" y="101"/>
                    </a:moveTo>
                    <a:cubicBezTo>
                      <a:pt x="18" y="101"/>
                      <a:pt x="18" y="101"/>
                      <a:pt x="18" y="101"/>
                    </a:cubicBezTo>
                    <a:cubicBezTo>
                      <a:pt x="16" y="101"/>
                      <a:pt x="14" y="100"/>
                      <a:pt x="14" y="97"/>
                    </a:cubicBezTo>
                    <a:cubicBezTo>
                      <a:pt x="14" y="95"/>
                      <a:pt x="16" y="93"/>
                      <a:pt x="18" y="93"/>
                    </a:cubicBezTo>
                    <a:cubicBezTo>
                      <a:pt x="37" y="93"/>
                      <a:pt x="37" y="93"/>
                      <a:pt x="37" y="93"/>
                    </a:cubicBezTo>
                    <a:cubicBezTo>
                      <a:pt x="39" y="93"/>
                      <a:pt x="41" y="95"/>
                      <a:pt x="41" y="97"/>
                    </a:cubicBezTo>
                    <a:cubicBezTo>
                      <a:pt x="41" y="100"/>
                      <a:pt x="39" y="101"/>
                      <a:pt x="37" y="101"/>
                    </a:cubicBezTo>
                    <a:close/>
                    <a:moveTo>
                      <a:pt x="101" y="176"/>
                    </a:moveTo>
                    <a:cubicBezTo>
                      <a:pt x="101" y="179"/>
                      <a:pt x="100" y="180"/>
                      <a:pt x="97" y="180"/>
                    </a:cubicBezTo>
                    <a:cubicBezTo>
                      <a:pt x="95" y="180"/>
                      <a:pt x="93" y="179"/>
                      <a:pt x="93" y="176"/>
                    </a:cubicBezTo>
                    <a:cubicBezTo>
                      <a:pt x="93" y="158"/>
                      <a:pt x="93" y="158"/>
                      <a:pt x="93" y="158"/>
                    </a:cubicBezTo>
                    <a:cubicBezTo>
                      <a:pt x="93" y="155"/>
                      <a:pt x="95" y="154"/>
                      <a:pt x="97" y="154"/>
                    </a:cubicBezTo>
                    <a:cubicBezTo>
                      <a:pt x="100" y="154"/>
                      <a:pt x="101" y="155"/>
                      <a:pt x="101" y="158"/>
                    </a:cubicBezTo>
                    <a:lnTo>
                      <a:pt x="101" y="176"/>
                    </a:lnTo>
                    <a:close/>
                    <a:moveTo>
                      <a:pt x="144" y="109"/>
                    </a:moveTo>
                    <a:cubicBezTo>
                      <a:pt x="144" y="111"/>
                      <a:pt x="142" y="112"/>
                      <a:pt x="140" y="112"/>
                    </a:cubicBezTo>
                    <a:cubicBezTo>
                      <a:pt x="140" y="112"/>
                      <a:pt x="140" y="112"/>
                      <a:pt x="139" y="112"/>
                    </a:cubicBezTo>
                    <a:cubicBezTo>
                      <a:pt x="96" y="101"/>
                      <a:pt x="96" y="101"/>
                      <a:pt x="96" y="101"/>
                    </a:cubicBezTo>
                    <a:cubicBezTo>
                      <a:pt x="94" y="101"/>
                      <a:pt x="93" y="99"/>
                      <a:pt x="93" y="96"/>
                    </a:cubicBezTo>
                    <a:cubicBezTo>
                      <a:pt x="108" y="33"/>
                      <a:pt x="108" y="33"/>
                      <a:pt x="108" y="33"/>
                    </a:cubicBezTo>
                    <a:cubicBezTo>
                      <a:pt x="108" y="31"/>
                      <a:pt x="110" y="29"/>
                      <a:pt x="113" y="30"/>
                    </a:cubicBezTo>
                    <a:cubicBezTo>
                      <a:pt x="115" y="30"/>
                      <a:pt x="116" y="32"/>
                      <a:pt x="116" y="35"/>
                    </a:cubicBezTo>
                    <a:cubicBezTo>
                      <a:pt x="102" y="94"/>
                      <a:pt x="102" y="94"/>
                      <a:pt x="102" y="94"/>
                    </a:cubicBezTo>
                    <a:cubicBezTo>
                      <a:pt x="141" y="104"/>
                      <a:pt x="141" y="104"/>
                      <a:pt x="141" y="104"/>
                    </a:cubicBezTo>
                    <a:cubicBezTo>
                      <a:pt x="143" y="105"/>
                      <a:pt x="145" y="107"/>
                      <a:pt x="144" y="109"/>
                    </a:cubicBezTo>
                    <a:close/>
                    <a:moveTo>
                      <a:pt x="176" y="101"/>
                    </a:moveTo>
                    <a:cubicBezTo>
                      <a:pt x="158" y="101"/>
                      <a:pt x="158" y="101"/>
                      <a:pt x="158" y="101"/>
                    </a:cubicBezTo>
                    <a:cubicBezTo>
                      <a:pt x="155" y="101"/>
                      <a:pt x="154" y="100"/>
                      <a:pt x="154" y="97"/>
                    </a:cubicBezTo>
                    <a:cubicBezTo>
                      <a:pt x="154" y="95"/>
                      <a:pt x="155" y="93"/>
                      <a:pt x="158" y="93"/>
                    </a:cubicBezTo>
                    <a:cubicBezTo>
                      <a:pt x="176" y="93"/>
                      <a:pt x="176" y="93"/>
                      <a:pt x="176" y="93"/>
                    </a:cubicBezTo>
                    <a:cubicBezTo>
                      <a:pt x="179" y="93"/>
                      <a:pt x="180" y="95"/>
                      <a:pt x="180" y="97"/>
                    </a:cubicBezTo>
                    <a:cubicBezTo>
                      <a:pt x="180" y="100"/>
                      <a:pt x="179" y="101"/>
                      <a:pt x="176" y="10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30" name="Freeform 197"/>
              <p:cNvSpPr/>
              <p:nvPr/>
            </p:nvSpPr>
            <p:spPr bwMode="auto">
              <a:xfrm>
                <a:off x="2053" y="516"/>
                <a:ext cx="55" cy="350"/>
              </a:xfrm>
              <a:custGeom>
                <a:avLst/>
                <a:gdLst>
                  <a:gd name="T0" fmla="*/ 8 w 31"/>
                  <a:gd name="T1" fmla="*/ 199 h 199"/>
                  <a:gd name="T2" fmla="*/ 2 w 31"/>
                  <a:gd name="T3" fmla="*/ 193 h 199"/>
                  <a:gd name="T4" fmla="*/ 19 w 31"/>
                  <a:gd name="T5" fmla="*/ 5 h 199"/>
                  <a:gd name="T6" fmla="*/ 26 w 31"/>
                  <a:gd name="T7" fmla="*/ 1 h 199"/>
                  <a:gd name="T8" fmla="*/ 31 w 31"/>
                  <a:gd name="T9" fmla="*/ 8 h 199"/>
                  <a:gd name="T10" fmla="*/ 14 w 31"/>
                  <a:gd name="T11" fmla="*/ 192 h 199"/>
                  <a:gd name="T12" fmla="*/ 8 w 31"/>
                  <a:gd name="T13" fmla="*/ 199 h 199"/>
                  <a:gd name="T14" fmla="*/ 8 w 31"/>
                  <a:gd name="T15" fmla="*/ 199 h 1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1" h="199">
                    <a:moveTo>
                      <a:pt x="8" y="199"/>
                    </a:moveTo>
                    <a:cubicBezTo>
                      <a:pt x="5" y="199"/>
                      <a:pt x="2" y="196"/>
                      <a:pt x="2" y="193"/>
                    </a:cubicBezTo>
                    <a:cubicBezTo>
                      <a:pt x="0" y="87"/>
                      <a:pt x="19" y="6"/>
                      <a:pt x="19" y="5"/>
                    </a:cubicBezTo>
                    <a:cubicBezTo>
                      <a:pt x="20" y="2"/>
                      <a:pt x="23" y="0"/>
                      <a:pt x="26" y="1"/>
                    </a:cubicBezTo>
                    <a:cubicBezTo>
                      <a:pt x="29" y="1"/>
                      <a:pt x="31" y="5"/>
                      <a:pt x="31" y="8"/>
                    </a:cubicBezTo>
                    <a:cubicBezTo>
                      <a:pt x="30" y="9"/>
                      <a:pt x="12" y="88"/>
                      <a:pt x="14" y="192"/>
                    </a:cubicBezTo>
                    <a:cubicBezTo>
                      <a:pt x="14" y="196"/>
                      <a:pt x="11" y="198"/>
                      <a:pt x="8" y="199"/>
                    </a:cubicBezTo>
                    <a:cubicBezTo>
                      <a:pt x="8" y="199"/>
                      <a:pt x="8" y="199"/>
                      <a:pt x="8" y="199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31" name="Freeform 198"/>
              <p:cNvSpPr/>
              <p:nvPr/>
            </p:nvSpPr>
            <p:spPr bwMode="auto">
              <a:xfrm>
                <a:off x="1905" y="694"/>
                <a:ext cx="178" cy="172"/>
              </a:xfrm>
              <a:custGeom>
                <a:avLst/>
                <a:gdLst>
                  <a:gd name="T0" fmla="*/ 6 w 101"/>
                  <a:gd name="T1" fmla="*/ 98 h 98"/>
                  <a:gd name="T2" fmla="*/ 0 w 101"/>
                  <a:gd name="T3" fmla="*/ 92 h 98"/>
                  <a:gd name="T4" fmla="*/ 0 w 101"/>
                  <a:gd name="T5" fmla="*/ 6 h 98"/>
                  <a:gd name="T6" fmla="*/ 6 w 101"/>
                  <a:gd name="T7" fmla="*/ 0 h 98"/>
                  <a:gd name="T8" fmla="*/ 95 w 101"/>
                  <a:gd name="T9" fmla="*/ 0 h 98"/>
                  <a:gd name="T10" fmla="*/ 101 w 101"/>
                  <a:gd name="T11" fmla="*/ 6 h 98"/>
                  <a:gd name="T12" fmla="*/ 95 w 101"/>
                  <a:gd name="T13" fmla="*/ 12 h 98"/>
                  <a:gd name="T14" fmla="*/ 12 w 101"/>
                  <a:gd name="T15" fmla="*/ 12 h 98"/>
                  <a:gd name="T16" fmla="*/ 12 w 101"/>
                  <a:gd name="T17" fmla="*/ 92 h 98"/>
                  <a:gd name="T18" fmla="*/ 6 w 101"/>
                  <a:gd name="T19" fmla="*/ 98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1" h="98">
                    <a:moveTo>
                      <a:pt x="6" y="98"/>
                    </a:moveTo>
                    <a:cubicBezTo>
                      <a:pt x="3" y="98"/>
                      <a:pt x="0" y="95"/>
                      <a:pt x="0" y="92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95" y="0"/>
                      <a:pt x="95" y="0"/>
                      <a:pt x="95" y="0"/>
                    </a:cubicBezTo>
                    <a:cubicBezTo>
                      <a:pt x="98" y="0"/>
                      <a:pt x="101" y="3"/>
                      <a:pt x="101" y="6"/>
                    </a:cubicBezTo>
                    <a:cubicBezTo>
                      <a:pt x="101" y="9"/>
                      <a:pt x="98" y="12"/>
                      <a:pt x="95" y="12"/>
                    </a:cubicBezTo>
                    <a:cubicBezTo>
                      <a:pt x="12" y="12"/>
                      <a:pt x="12" y="12"/>
                      <a:pt x="12" y="12"/>
                    </a:cubicBezTo>
                    <a:cubicBezTo>
                      <a:pt x="12" y="92"/>
                      <a:pt x="12" y="92"/>
                      <a:pt x="12" y="92"/>
                    </a:cubicBezTo>
                    <a:cubicBezTo>
                      <a:pt x="12" y="95"/>
                      <a:pt x="10" y="98"/>
                      <a:pt x="6" y="98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32" name="Freeform 199"/>
              <p:cNvSpPr/>
              <p:nvPr/>
            </p:nvSpPr>
            <p:spPr bwMode="auto">
              <a:xfrm>
                <a:off x="1876" y="592"/>
                <a:ext cx="61" cy="116"/>
              </a:xfrm>
              <a:custGeom>
                <a:avLst/>
                <a:gdLst>
                  <a:gd name="T0" fmla="*/ 28 w 35"/>
                  <a:gd name="T1" fmla="*/ 66 h 66"/>
                  <a:gd name="T2" fmla="*/ 23 w 35"/>
                  <a:gd name="T3" fmla="*/ 62 h 66"/>
                  <a:gd name="T4" fmla="*/ 1 w 35"/>
                  <a:gd name="T5" fmla="*/ 9 h 66"/>
                  <a:gd name="T6" fmla="*/ 1 w 35"/>
                  <a:gd name="T7" fmla="*/ 3 h 66"/>
                  <a:gd name="T8" fmla="*/ 6 w 35"/>
                  <a:gd name="T9" fmla="*/ 0 h 66"/>
                  <a:gd name="T10" fmla="*/ 19 w 35"/>
                  <a:gd name="T11" fmla="*/ 0 h 66"/>
                  <a:gd name="T12" fmla="*/ 25 w 35"/>
                  <a:gd name="T13" fmla="*/ 6 h 66"/>
                  <a:gd name="T14" fmla="*/ 19 w 35"/>
                  <a:gd name="T15" fmla="*/ 12 h 66"/>
                  <a:gd name="T16" fmla="*/ 15 w 35"/>
                  <a:gd name="T17" fmla="*/ 12 h 66"/>
                  <a:gd name="T18" fmla="*/ 34 w 35"/>
                  <a:gd name="T19" fmla="*/ 57 h 66"/>
                  <a:gd name="T20" fmla="*/ 30 w 35"/>
                  <a:gd name="T21" fmla="*/ 65 h 66"/>
                  <a:gd name="T22" fmla="*/ 28 w 35"/>
                  <a:gd name="T23" fmla="*/ 66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5" h="66">
                    <a:moveTo>
                      <a:pt x="28" y="66"/>
                    </a:moveTo>
                    <a:cubicBezTo>
                      <a:pt x="26" y="66"/>
                      <a:pt x="24" y="64"/>
                      <a:pt x="23" y="62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0" y="7"/>
                      <a:pt x="0" y="5"/>
                      <a:pt x="1" y="3"/>
                    </a:cubicBezTo>
                    <a:cubicBezTo>
                      <a:pt x="3" y="1"/>
                      <a:pt x="4" y="0"/>
                      <a:pt x="6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22" y="0"/>
                      <a:pt x="25" y="3"/>
                      <a:pt x="25" y="6"/>
                    </a:cubicBezTo>
                    <a:cubicBezTo>
                      <a:pt x="25" y="10"/>
                      <a:pt x="22" y="12"/>
                      <a:pt x="19" y="12"/>
                    </a:cubicBezTo>
                    <a:cubicBezTo>
                      <a:pt x="15" y="12"/>
                      <a:pt x="15" y="12"/>
                      <a:pt x="15" y="12"/>
                    </a:cubicBezTo>
                    <a:cubicBezTo>
                      <a:pt x="34" y="57"/>
                      <a:pt x="34" y="57"/>
                      <a:pt x="34" y="57"/>
                    </a:cubicBezTo>
                    <a:cubicBezTo>
                      <a:pt x="35" y="61"/>
                      <a:pt x="34" y="64"/>
                      <a:pt x="30" y="65"/>
                    </a:cubicBezTo>
                    <a:cubicBezTo>
                      <a:pt x="30" y="66"/>
                      <a:pt x="29" y="66"/>
                      <a:pt x="28" y="6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33" name="Freeform 200"/>
              <p:cNvSpPr/>
              <p:nvPr/>
            </p:nvSpPr>
            <p:spPr bwMode="auto">
              <a:xfrm>
                <a:off x="1905" y="805"/>
                <a:ext cx="173" cy="21"/>
              </a:xfrm>
              <a:custGeom>
                <a:avLst/>
                <a:gdLst>
                  <a:gd name="T0" fmla="*/ 92 w 98"/>
                  <a:gd name="T1" fmla="*/ 12 h 12"/>
                  <a:gd name="T2" fmla="*/ 6 w 98"/>
                  <a:gd name="T3" fmla="*/ 12 h 12"/>
                  <a:gd name="T4" fmla="*/ 0 w 98"/>
                  <a:gd name="T5" fmla="*/ 6 h 12"/>
                  <a:gd name="T6" fmla="*/ 6 w 98"/>
                  <a:gd name="T7" fmla="*/ 0 h 12"/>
                  <a:gd name="T8" fmla="*/ 92 w 98"/>
                  <a:gd name="T9" fmla="*/ 0 h 12"/>
                  <a:gd name="T10" fmla="*/ 98 w 98"/>
                  <a:gd name="T11" fmla="*/ 6 h 12"/>
                  <a:gd name="T12" fmla="*/ 92 w 98"/>
                  <a:gd name="T1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8" h="12">
                    <a:moveTo>
                      <a:pt x="92" y="12"/>
                    </a:moveTo>
                    <a:cubicBezTo>
                      <a:pt x="6" y="12"/>
                      <a:pt x="6" y="12"/>
                      <a:pt x="6" y="12"/>
                    </a:cubicBezTo>
                    <a:cubicBezTo>
                      <a:pt x="3" y="12"/>
                      <a:pt x="0" y="10"/>
                      <a:pt x="0" y="6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92" y="0"/>
                      <a:pt x="92" y="0"/>
                      <a:pt x="92" y="0"/>
                    </a:cubicBezTo>
                    <a:cubicBezTo>
                      <a:pt x="95" y="0"/>
                      <a:pt x="98" y="3"/>
                      <a:pt x="98" y="6"/>
                    </a:cubicBezTo>
                    <a:cubicBezTo>
                      <a:pt x="98" y="10"/>
                      <a:pt x="95" y="12"/>
                      <a:pt x="92" y="1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34" name="Freeform 201"/>
              <p:cNvSpPr/>
              <p:nvPr/>
            </p:nvSpPr>
            <p:spPr bwMode="auto">
              <a:xfrm>
                <a:off x="1904" y="592"/>
                <a:ext cx="130" cy="61"/>
              </a:xfrm>
              <a:custGeom>
                <a:avLst/>
                <a:gdLst>
                  <a:gd name="T0" fmla="*/ 70 w 74"/>
                  <a:gd name="T1" fmla="*/ 0 h 35"/>
                  <a:gd name="T2" fmla="*/ 4 w 74"/>
                  <a:gd name="T3" fmla="*/ 0 h 35"/>
                  <a:gd name="T4" fmla="*/ 1 w 74"/>
                  <a:gd name="T5" fmla="*/ 2 h 35"/>
                  <a:gd name="T6" fmla="*/ 0 w 74"/>
                  <a:gd name="T7" fmla="*/ 6 h 35"/>
                  <a:gd name="T8" fmla="*/ 12 w 74"/>
                  <a:gd name="T9" fmla="*/ 32 h 35"/>
                  <a:gd name="T10" fmla="*/ 16 w 74"/>
                  <a:gd name="T11" fmla="*/ 35 h 35"/>
                  <a:gd name="T12" fmla="*/ 70 w 74"/>
                  <a:gd name="T13" fmla="*/ 35 h 35"/>
                  <a:gd name="T14" fmla="*/ 74 w 74"/>
                  <a:gd name="T15" fmla="*/ 30 h 35"/>
                  <a:gd name="T16" fmla="*/ 74 w 74"/>
                  <a:gd name="T17" fmla="*/ 5 h 35"/>
                  <a:gd name="T18" fmla="*/ 70 w 74"/>
                  <a:gd name="T19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4" h="35">
                    <a:moveTo>
                      <a:pt x="70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3" y="0"/>
                      <a:pt x="1" y="1"/>
                      <a:pt x="1" y="2"/>
                    </a:cubicBezTo>
                    <a:cubicBezTo>
                      <a:pt x="0" y="4"/>
                      <a:pt x="0" y="5"/>
                      <a:pt x="0" y="6"/>
                    </a:cubicBezTo>
                    <a:cubicBezTo>
                      <a:pt x="12" y="32"/>
                      <a:pt x="12" y="32"/>
                      <a:pt x="12" y="32"/>
                    </a:cubicBezTo>
                    <a:cubicBezTo>
                      <a:pt x="13" y="34"/>
                      <a:pt x="14" y="35"/>
                      <a:pt x="16" y="35"/>
                    </a:cubicBezTo>
                    <a:cubicBezTo>
                      <a:pt x="70" y="35"/>
                      <a:pt x="70" y="35"/>
                      <a:pt x="70" y="35"/>
                    </a:cubicBezTo>
                    <a:cubicBezTo>
                      <a:pt x="72" y="35"/>
                      <a:pt x="74" y="33"/>
                      <a:pt x="74" y="30"/>
                    </a:cubicBezTo>
                    <a:cubicBezTo>
                      <a:pt x="74" y="5"/>
                      <a:pt x="74" y="5"/>
                      <a:pt x="74" y="5"/>
                    </a:cubicBezTo>
                    <a:cubicBezTo>
                      <a:pt x="74" y="2"/>
                      <a:pt x="72" y="0"/>
                      <a:pt x="70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35" name="Freeform 202"/>
              <p:cNvSpPr/>
              <p:nvPr/>
            </p:nvSpPr>
            <p:spPr bwMode="auto">
              <a:xfrm>
                <a:off x="3336" y="519"/>
                <a:ext cx="250" cy="64"/>
              </a:xfrm>
              <a:custGeom>
                <a:avLst/>
                <a:gdLst>
                  <a:gd name="T0" fmla="*/ 116 w 142"/>
                  <a:gd name="T1" fmla="*/ 36 h 36"/>
                  <a:gd name="T2" fmla="*/ 112 w 142"/>
                  <a:gd name="T3" fmla="*/ 33 h 36"/>
                  <a:gd name="T4" fmla="*/ 115 w 142"/>
                  <a:gd name="T5" fmla="*/ 28 h 36"/>
                  <a:gd name="T6" fmla="*/ 130 w 142"/>
                  <a:gd name="T7" fmla="*/ 27 h 36"/>
                  <a:gd name="T8" fmla="*/ 130 w 142"/>
                  <a:gd name="T9" fmla="*/ 13 h 36"/>
                  <a:gd name="T10" fmla="*/ 126 w 142"/>
                  <a:gd name="T11" fmla="*/ 9 h 36"/>
                  <a:gd name="T12" fmla="*/ 4 w 142"/>
                  <a:gd name="T13" fmla="*/ 12 h 36"/>
                  <a:gd name="T14" fmla="*/ 0 w 142"/>
                  <a:gd name="T15" fmla="*/ 8 h 36"/>
                  <a:gd name="T16" fmla="*/ 4 w 142"/>
                  <a:gd name="T17" fmla="*/ 4 h 36"/>
                  <a:gd name="T18" fmla="*/ 126 w 142"/>
                  <a:gd name="T19" fmla="*/ 1 h 36"/>
                  <a:gd name="T20" fmla="*/ 128 w 142"/>
                  <a:gd name="T21" fmla="*/ 1 h 36"/>
                  <a:gd name="T22" fmla="*/ 138 w 142"/>
                  <a:gd name="T23" fmla="*/ 10 h 36"/>
                  <a:gd name="T24" fmla="*/ 136 w 142"/>
                  <a:gd name="T25" fmla="*/ 32 h 36"/>
                  <a:gd name="T26" fmla="*/ 133 w 142"/>
                  <a:gd name="T27" fmla="*/ 34 h 36"/>
                  <a:gd name="T28" fmla="*/ 116 w 142"/>
                  <a:gd name="T29" fmla="*/ 36 h 36"/>
                  <a:gd name="T30" fmla="*/ 116 w 142"/>
                  <a:gd name="T31" fmla="*/ 3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42" h="36">
                    <a:moveTo>
                      <a:pt x="116" y="36"/>
                    </a:moveTo>
                    <a:cubicBezTo>
                      <a:pt x="114" y="36"/>
                      <a:pt x="112" y="35"/>
                      <a:pt x="112" y="33"/>
                    </a:cubicBezTo>
                    <a:cubicBezTo>
                      <a:pt x="111" y="30"/>
                      <a:pt x="113" y="28"/>
                      <a:pt x="115" y="28"/>
                    </a:cubicBezTo>
                    <a:cubicBezTo>
                      <a:pt x="130" y="27"/>
                      <a:pt x="130" y="27"/>
                      <a:pt x="130" y="27"/>
                    </a:cubicBezTo>
                    <a:cubicBezTo>
                      <a:pt x="131" y="23"/>
                      <a:pt x="132" y="17"/>
                      <a:pt x="130" y="13"/>
                    </a:cubicBezTo>
                    <a:cubicBezTo>
                      <a:pt x="129" y="11"/>
                      <a:pt x="128" y="10"/>
                      <a:pt x="126" y="9"/>
                    </a:cubicBezTo>
                    <a:cubicBezTo>
                      <a:pt x="4" y="12"/>
                      <a:pt x="4" y="12"/>
                      <a:pt x="4" y="12"/>
                    </a:cubicBezTo>
                    <a:cubicBezTo>
                      <a:pt x="1" y="12"/>
                      <a:pt x="0" y="10"/>
                      <a:pt x="0" y="8"/>
                    </a:cubicBezTo>
                    <a:cubicBezTo>
                      <a:pt x="0" y="6"/>
                      <a:pt x="1" y="4"/>
                      <a:pt x="4" y="4"/>
                    </a:cubicBezTo>
                    <a:cubicBezTo>
                      <a:pt x="126" y="1"/>
                      <a:pt x="126" y="1"/>
                      <a:pt x="126" y="1"/>
                    </a:cubicBezTo>
                    <a:cubicBezTo>
                      <a:pt x="127" y="0"/>
                      <a:pt x="127" y="1"/>
                      <a:pt x="128" y="1"/>
                    </a:cubicBezTo>
                    <a:cubicBezTo>
                      <a:pt x="133" y="3"/>
                      <a:pt x="136" y="6"/>
                      <a:pt x="138" y="10"/>
                    </a:cubicBezTo>
                    <a:cubicBezTo>
                      <a:pt x="142" y="20"/>
                      <a:pt x="136" y="31"/>
                      <a:pt x="136" y="32"/>
                    </a:cubicBezTo>
                    <a:cubicBezTo>
                      <a:pt x="136" y="33"/>
                      <a:pt x="134" y="34"/>
                      <a:pt x="133" y="34"/>
                    </a:cubicBezTo>
                    <a:cubicBezTo>
                      <a:pt x="116" y="36"/>
                      <a:pt x="116" y="36"/>
                      <a:pt x="116" y="36"/>
                    </a:cubicBezTo>
                    <a:cubicBezTo>
                      <a:pt x="116" y="36"/>
                      <a:pt x="116" y="36"/>
                      <a:pt x="116" y="3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36" name="Freeform 203"/>
              <p:cNvSpPr/>
              <p:nvPr/>
            </p:nvSpPr>
            <p:spPr bwMode="auto">
              <a:xfrm>
                <a:off x="3308" y="523"/>
                <a:ext cx="339" cy="340"/>
              </a:xfrm>
              <a:custGeom>
                <a:avLst/>
                <a:gdLst>
                  <a:gd name="T0" fmla="*/ 173 w 193"/>
                  <a:gd name="T1" fmla="*/ 115 h 193"/>
                  <a:gd name="T2" fmla="*/ 164 w 193"/>
                  <a:gd name="T3" fmla="*/ 99 h 193"/>
                  <a:gd name="T4" fmla="*/ 163 w 193"/>
                  <a:gd name="T5" fmla="*/ 98 h 193"/>
                  <a:gd name="T6" fmla="*/ 153 w 193"/>
                  <a:gd name="T7" fmla="*/ 105 h 193"/>
                  <a:gd name="T8" fmla="*/ 142 w 193"/>
                  <a:gd name="T9" fmla="*/ 108 h 193"/>
                  <a:gd name="T10" fmla="*/ 142 w 193"/>
                  <a:gd name="T11" fmla="*/ 108 h 193"/>
                  <a:gd name="T12" fmla="*/ 139 w 193"/>
                  <a:gd name="T13" fmla="*/ 137 h 193"/>
                  <a:gd name="T14" fmla="*/ 135 w 193"/>
                  <a:gd name="T15" fmla="*/ 140 h 193"/>
                  <a:gd name="T16" fmla="*/ 134 w 193"/>
                  <a:gd name="T17" fmla="*/ 141 h 193"/>
                  <a:gd name="T18" fmla="*/ 131 w 193"/>
                  <a:gd name="T19" fmla="*/ 140 h 193"/>
                  <a:gd name="T20" fmla="*/ 131 w 193"/>
                  <a:gd name="T21" fmla="*/ 139 h 193"/>
                  <a:gd name="T22" fmla="*/ 124 w 193"/>
                  <a:gd name="T23" fmla="*/ 130 h 193"/>
                  <a:gd name="T24" fmla="*/ 114 w 193"/>
                  <a:gd name="T25" fmla="*/ 133 h 193"/>
                  <a:gd name="T26" fmla="*/ 113 w 193"/>
                  <a:gd name="T27" fmla="*/ 134 h 193"/>
                  <a:gd name="T28" fmla="*/ 110 w 193"/>
                  <a:gd name="T29" fmla="*/ 133 h 193"/>
                  <a:gd name="T30" fmla="*/ 109 w 193"/>
                  <a:gd name="T31" fmla="*/ 132 h 193"/>
                  <a:gd name="T32" fmla="*/ 108 w 193"/>
                  <a:gd name="T33" fmla="*/ 127 h 193"/>
                  <a:gd name="T34" fmla="*/ 115 w 193"/>
                  <a:gd name="T35" fmla="*/ 113 h 193"/>
                  <a:gd name="T36" fmla="*/ 100 w 193"/>
                  <a:gd name="T37" fmla="*/ 121 h 193"/>
                  <a:gd name="T38" fmla="*/ 98 w 193"/>
                  <a:gd name="T39" fmla="*/ 122 h 193"/>
                  <a:gd name="T40" fmla="*/ 95 w 193"/>
                  <a:gd name="T41" fmla="*/ 121 h 193"/>
                  <a:gd name="T42" fmla="*/ 94 w 193"/>
                  <a:gd name="T43" fmla="*/ 116 h 193"/>
                  <a:gd name="T44" fmla="*/ 98 w 193"/>
                  <a:gd name="T45" fmla="*/ 105 h 193"/>
                  <a:gd name="T46" fmla="*/ 93 w 193"/>
                  <a:gd name="T47" fmla="*/ 98 h 193"/>
                  <a:gd name="T48" fmla="*/ 92 w 193"/>
                  <a:gd name="T49" fmla="*/ 94 h 193"/>
                  <a:gd name="T50" fmla="*/ 95 w 193"/>
                  <a:gd name="T51" fmla="*/ 91 h 193"/>
                  <a:gd name="T52" fmla="*/ 116 w 193"/>
                  <a:gd name="T53" fmla="*/ 86 h 193"/>
                  <a:gd name="T54" fmla="*/ 116 w 193"/>
                  <a:gd name="T55" fmla="*/ 85 h 193"/>
                  <a:gd name="T56" fmla="*/ 116 w 193"/>
                  <a:gd name="T57" fmla="*/ 75 h 193"/>
                  <a:gd name="T58" fmla="*/ 122 w 193"/>
                  <a:gd name="T59" fmla="*/ 64 h 193"/>
                  <a:gd name="T60" fmla="*/ 143 w 193"/>
                  <a:gd name="T61" fmla="*/ 53 h 193"/>
                  <a:gd name="T62" fmla="*/ 144 w 193"/>
                  <a:gd name="T63" fmla="*/ 53 h 193"/>
                  <a:gd name="T64" fmla="*/ 134 w 193"/>
                  <a:gd name="T65" fmla="*/ 29 h 193"/>
                  <a:gd name="T66" fmla="*/ 130 w 193"/>
                  <a:gd name="T67" fmla="*/ 27 h 193"/>
                  <a:gd name="T68" fmla="*/ 38 w 193"/>
                  <a:gd name="T69" fmla="*/ 35 h 193"/>
                  <a:gd name="T70" fmla="*/ 38 w 193"/>
                  <a:gd name="T71" fmla="*/ 14 h 193"/>
                  <a:gd name="T72" fmla="*/ 27 w 193"/>
                  <a:gd name="T73" fmla="*/ 3 h 193"/>
                  <a:gd name="T74" fmla="*/ 11 w 193"/>
                  <a:gd name="T75" fmla="*/ 5 h 193"/>
                  <a:gd name="T76" fmla="*/ 2 w 193"/>
                  <a:gd name="T77" fmla="*/ 38 h 193"/>
                  <a:gd name="T78" fmla="*/ 32 w 193"/>
                  <a:gd name="T79" fmla="*/ 107 h 193"/>
                  <a:gd name="T80" fmla="*/ 56 w 193"/>
                  <a:gd name="T81" fmla="*/ 165 h 193"/>
                  <a:gd name="T82" fmla="*/ 45 w 193"/>
                  <a:gd name="T83" fmla="*/ 185 h 193"/>
                  <a:gd name="T84" fmla="*/ 44 w 193"/>
                  <a:gd name="T85" fmla="*/ 190 h 193"/>
                  <a:gd name="T86" fmla="*/ 48 w 193"/>
                  <a:gd name="T87" fmla="*/ 193 h 193"/>
                  <a:gd name="T88" fmla="*/ 48 w 193"/>
                  <a:gd name="T89" fmla="*/ 192 h 193"/>
                  <a:gd name="T90" fmla="*/ 168 w 193"/>
                  <a:gd name="T91" fmla="*/ 169 h 193"/>
                  <a:gd name="T92" fmla="*/ 170 w 193"/>
                  <a:gd name="T93" fmla="*/ 168 h 193"/>
                  <a:gd name="T94" fmla="*/ 173 w 193"/>
                  <a:gd name="T95" fmla="*/ 115 h 1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93" h="193">
                    <a:moveTo>
                      <a:pt x="173" y="115"/>
                    </a:moveTo>
                    <a:cubicBezTo>
                      <a:pt x="170" y="111"/>
                      <a:pt x="167" y="105"/>
                      <a:pt x="164" y="99"/>
                    </a:cubicBezTo>
                    <a:cubicBezTo>
                      <a:pt x="164" y="99"/>
                      <a:pt x="164" y="98"/>
                      <a:pt x="163" y="98"/>
                    </a:cubicBezTo>
                    <a:cubicBezTo>
                      <a:pt x="161" y="101"/>
                      <a:pt x="157" y="104"/>
                      <a:pt x="153" y="105"/>
                    </a:cubicBezTo>
                    <a:cubicBezTo>
                      <a:pt x="150" y="107"/>
                      <a:pt x="146" y="108"/>
                      <a:pt x="142" y="108"/>
                    </a:cubicBezTo>
                    <a:cubicBezTo>
                      <a:pt x="142" y="108"/>
                      <a:pt x="142" y="108"/>
                      <a:pt x="142" y="108"/>
                    </a:cubicBezTo>
                    <a:cubicBezTo>
                      <a:pt x="139" y="137"/>
                      <a:pt x="139" y="137"/>
                      <a:pt x="139" y="137"/>
                    </a:cubicBezTo>
                    <a:cubicBezTo>
                      <a:pt x="138" y="138"/>
                      <a:pt x="137" y="140"/>
                      <a:pt x="135" y="140"/>
                    </a:cubicBezTo>
                    <a:cubicBezTo>
                      <a:pt x="135" y="141"/>
                      <a:pt x="135" y="141"/>
                      <a:pt x="134" y="141"/>
                    </a:cubicBezTo>
                    <a:cubicBezTo>
                      <a:pt x="133" y="141"/>
                      <a:pt x="132" y="140"/>
                      <a:pt x="131" y="140"/>
                    </a:cubicBezTo>
                    <a:cubicBezTo>
                      <a:pt x="131" y="139"/>
                      <a:pt x="131" y="139"/>
                      <a:pt x="131" y="139"/>
                    </a:cubicBezTo>
                    <a:cubicBezTo>
                      <a:pt x="124" y="130"/>
                      <a:pt x="124" y="130"/>
                      <a:pt x="124" y="130"/>
                    </a:cubicBezTo>
                    <a:cubicBezTo>
                      <a:pt x="114" y="133"/>
                      <a:pt x="114" y="133"/>
                      <a:pt x="114" y="133"/>
                    </a:cubicBezTo>
                    <a:cubicBezTo>
                      <a:pt x="113" y="133"/>
                      <a:pt x="113" y="134"/>
                      <a:pt x="113" y="134"/>
                    </a:cubicBezTo>
                    <a:cubicBezTo>
                      <a:pt x="112" y="134"/>
                      <a:pt x="111" y="133"/>
                      <a:pt x="110" y="133"/>
                    </a:cubicBezTo>
                    <a:cubicBezTo>
                      <a:pt x="109" y="132"/>
                      <a:pt x="109" y="132"/>
                      <a:pt x="109" y="132"/>
                    </a:cubicBezTo>
                    <a:cubicBezTo>
                      <a:pt x="108" y="131"/>
                      <a:pt x="108" y="129"/>
                      <a:pt x="108" y="127"/>
                    </a:cubicBezTo>
                    <a:cubicBezTo>
                      <a:pt x="115" y="113"/>
                      <a:pt x="115" y="113"/>
                      <a:pt x="115" y="113"/>
                    </a:cubicBezTo>
                    <a:cubicBezTo>
                      <a:pt x="100" y="121"/>
                      <a:pt x="100" y="121"/>
                      <a:pt x="100" y="121"/>
                    </a:cubicBezTo>
                    <a:cubicBezTo>
                      <a:pt x="100" y="121"/>
                      <a:pt x="99" y="122"/>
                      <a:pt x="98" y="122"/>
                    </a:cubicBezTo>
                    <a:cubicBezTo>
                      <a:pt x="97" y="122"/>
                      <a:pt x="96" y="121"/>
                      <a:pt x="95" y="121"/>
                    </a:cubicBezTo>
                    <a:cubicBezTo>
                      <a:pt x="94" y="119"/>
                      <a:pt x="93" y="117"/>
                      <a:pt x="94" y="116"/>
                    </a:cubicBezTo>
                    <a:cubicBezTo>
                      <a:pt x="98" y="105"/>
                      <a:pt x="98" y="105"/>
                      <a:pt x="98" y="105"/>
                    </a:cubicBezTo>
                    <a:cubicBezTo>
                      <a:pt x="93" y="98"/>
                      <a:pt x="93" y="98"/>
                      <a:pt x="93" y="98"/>
                    </a:cubicBezTo>
                    <a:cubicBezTo>
                      <a:pt x="92" y="97"/>
                      <a:pt x="91" y="96"/>
                      <a:pt x="92" y="94"/>
                    </a:cubicBezTo>
                    <a:cubicBezTo>
                      <a:pt x="92" y="93"/>
                      <a:pt x="93" y="92"/>
                      <a:pt x="95" y="91"/>
                    </a:cubicBezTo>
                    <a:cubicBezTo>
                      <a:pt x="116" y="86"/>
                      <a:pt x="116" y="86"/>
                      <a:pt x="116" y="86"/>
                    </a:cubicBezTo>
                    <a:cubicBezTo>
                      <a:pt x="116" y="85"/>
                      <a:pt x="116" y="85"/>
                      <a:pt x="116" y="85"/>
                    </a:cubicBezTo>
                    <a:cubicBezTo>
                      <a:pt x="115" y="82"/>
                      <a:pt x="116" y="78"/>
                      <a:pt x="116" y="75"/>
                    </a:cubicBezTo>
                    <a:cubicBezTo>
                      <a:pt x="117" y="71"/>
                      <a:pt x="119" y="67"/>
                      <a:pt x="122" y="64"/>
                    </a:cubicBezTo>
                    <a:cubicBezTo>
                      <a:pt x="127" y="57"/>
                      <a:pt x="135" y="53"/>
                      <a:pt x="143" y="53"/>
                    </a:cubicBezTo>
                    <a:cubicBezTo>
                      <a:pt x="143" y="53"/>
                      <a:pt x="144" y="53"/>
                      <a:pt x="144" y="53"/>
                    </a:cubicBezTo>
                    <a:cubicBezTo>
                      <a:pt x="138" y="40"/>
                      <a:pt x="134" y="29"/>
                      <a:pt x="134" y="29"/>
                    </a:cubicBezTo>
                    <a:cubicBezTo>
                      <a:pt x="134" y="27"/>
                      <a:pt x="132" y="26"/>
                      <a:pt x="130" y="27"/>
                    </a:cubicBezTo>
                    <a:cubicBezTo>
                      <a:pt x="38" y="35"/>
                      <a:pt x="38" y="35"/>
                      <a:pt x="38" y="35"/>
                    </a:cubicBezTo>
                    <a:cubicBezTo>
                      <a:pt x="39" y="29"/>
                      <a:pt x="41" y="21"/>
                      <a:pt x="38" y="14"/>
                    </a:cubicBezTo>
                    <a:cubicBezTo>
                      <a:pt x="36" y="9"/>
                      <a:pt x="32" y="5"/>
                      <a:pt x="27" y="3"/>
                    </a:cubicBezTo>
                    <a:cubicBezTo>
                      <a:pt x="21" y="0"/>
                      <a:pt x="15" y="1"/>
                      <a:pt x="11" y="5"/>
                    </a:cubicBezTo>
                    <a:cubicBezTo>
                      <a:pt x="3" y="12"/>
                      <a:pt x="0" y="27"/>
                      <a:pt x="2" y="38"/>
                    </a:cubicBezTo>
                    <a:cubicBezTo>
                      <a:pt x="5" y="52"/>
                      <a:pt x="18" y="80"/>
                      <a:pt x="32" y="107"/>
                    </a:cubicBezTo>
                    <a:cubicBezTo>
                      <a:pt x="43" y="131"/>
                      <a:pt x="56" y="158"/>
                      <a:pt x="56" y="165"/>
                    </a:cubicBezTo>
                    <a:cubicBezTo>
                      <a:pt x="56" y="178"/>
                      <a:pt x="46" y="185"/>
                      <a:pt x="45" y="185"/>
                    </a:cubicBezTo>
                    <a:cubicBezTo>
                      <a:pt x="44" y="186"/>
                      <a:pt x="43" y="188"/>
                      <a:pt x="44" y="190"/>
                    </a:cubicBezTo>
                    <a:cubicBezTo>
                      <a:pt x="44" y="192"/>
                      <a:pt x="46" y="193"/>
                      <a:pt x="48" y="193"/>
                    </a:cubicBezTo>
                    <a:cubicBezTo>
                      <a:pt x="48" y="193"/>
                      <a:pt x="48" y="192"/>
                      <a:pt x="48" y="192"/>
                    </a:cubicBezTo>
                    <a:cubicBezTo>
                      <a:pt x="168" y="169"/>
                      <a:pt x="168" y="169"/>
                      <a:pt x="168" y="169"/>
                    </a:cubicBezTo>
                    <a:cubicBezTo>
                      <a:pt x="169" y="169"/>
                      <a:pt x="170" y="169"/>
                      <a:pt x="170" y="168"/>
                    </a:cubicBezTo>
                    <a:cubicBezTo>
                      <a:pt x="171" y="168"/>
                      <a:pt x="193" y="149"/>
                      <a:pt x="173" y="115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37" name="Freeform 204"/>
              <p:cNvSpPr>
                <a:spLocks noEditPoints="1"/>
              </p:cNvSpPr>
              <p:nvPr/>
            </p:nvSpPr>
            <p:spPr bwMode="auto">
              <a:xfrm>
                <a:off x="3475" y="618"/>
                <a:ext cx="130" cy="146"/>
              </a:xfrm>
              <a:custGeom>
                <a:avLst/>
                <a:gdLst>
                  <a:gd name="T0" fmla="*/ 17 w 74"/>
                  <a:gd name="T1" fmla="*/ 75 h 83"/>
                  <a:gd name="T2" fmla="*/ 16 w 74"/>
                  <a:gd name="T3" fmla="*/ 73 h 83"/>
                  <a:gd name="T4" fmla="*/ 25 w 74"/>
                  <a:gd name="T5" fmla="*/ 53 h 83"/>
                  <a:gd name="T6" fmla="*/ 6 w 74"/>
                  <a:gd name="T7" fmla="*/ 64 h 83"/>
                  <a:gd name="T8" fmla="*/ 3 w 74"/>
                  <a:gd name="T9" fmla="*/ 64 h 83"/>
                  <a:gd name="T10" fmla="*/ 2 w 74"/>
                  <a:gd name="T11" fmla="*/ 61 h 83"/>
                  <a:gd name="T12" fmla="*/ 7 w 74"/>
                  <a:gd name="T13" fmla="*/ 50 h 83"/>
                  <a:gd name="T14" fmla="*/ 1 w 74"/>
                  <a:gd name="T15" fmla="*/ 43 h 83"/>
                  <a:gd name="T16" fmla="*/ 0 w 74"/>
                  <a:gd name="T17" fmla="*/ 41 h 83"/>
                  <a:gd name="T18" fmla="*/ 2 w 74"/>
                  <a:gd name="T19" fmla="*/ 39 h 83"/>
                  <a:gd name="T20" fmla="*/ 24 w 74"/>
                  <a:gd name="T21" fmla="*/ 33 h 83"/>
                  <a:gd name="T22" fmla="*/ 24 w 74"/>
                  <a:gd name="T23" fmla="*/ 31 h 83"/>
                  <a:gd name="T24" fmla="*/ 24 w 74"/>
                  <a:gd name="T25" fmla="*/ 22 h 83"/>
                  <a:gd name="T26" fmla="*/ 29 w 74"/>
                  <a:gd name="T27" fmla="*/ 12 h 83"/>
                  <a:gd name="T28" fmla="*/ 63 w 74"/>
                  <a:gd name="T29" fmla="*/ 8 h 83"/>
                  <a:gd name="T30" fmla="*/ 66 w 74"/>
                  <a:gd name="T31" fmla="*/ 42 h 83"/>
                  <a:gd name="T32" fmla="*/ 57 w 74"/>
                  <a:gd name="T33" fmla="*/ 49 h 83"/>
                  <a:gd name="T34" fmla="*/ 47 w 74"/>
                  <a:gd name="T35" fmla="*/ 51 h 83"/>
                  <a:gd name="T36" fmla="*/ 45 w 74"/>
                  <a:gd name="T37" fmla="*/ 51 h 83"/>
                  <a:gd name="T38" fmla="*/ 41 w 74"/>
                  <a:gd name="T39" fmla="*/ 81 h 83"/>
                  <a:gd name="T40" fmla="*/ 40 w 74"/>
                  <a:gd name="T41" fmla="*/ 83 h 83"/>
                  <a:gd name="T42" fmla="*/ 38 w 74"/>
                  <a:gd name="T43" fmla="*/ 82 h 83"/>
                  <a:gd name="T44" fmla="*/ 38 w 74"/>
                  <a:gd name="T45" fmla="*/ 82 h 83"/>
                  <a:gd name="T46" fmla="*/ 37 w 74"/>
                  <a:gd name="T47" fmla="*/ 82 h 83"/>
                  <a:gd name="T48" fmla="*/ 30 w 74"/>
                  <a:gd name="T49" fmla="*/ 72 h 83"/>
                  <a:gd name="T50" fmla="*/ 19 w 74"/>
                  <a:gd name="T51" fmla="*/ 76 h 83"/>
                  <a:gd name="T52" fmla="*/ 17 w 74"/>
                  <a:gd name="T53" fmla="*/ 75 h 83"/>
                  <a:gd name="T54" fmla="*/ 35 w 74"/>
                  <a:gd name="T55" fmla="*/ 54 h 83"/>
                  <a:gd name="T56" fmla="*/ 35 w 74"/>
                  <a:gd name="T57" fmla="*/ 54 h 83"/>
                  <a:gd name="T58" fmla="*/ 33 w 74"/>
                  <a:gd name="T59" fmla="*/ 47 h 83"/>
                  <a:gd name="T60" fmla="*/ 35 w 74"/>
                  <a:gd name="T61" fmla="*/ 54 h 83"/>
                  <a:gd name="T62" fmla="*/ 35 w 74"/>
                  <a:gd name="T63" fmla="*/ 54 h 83"/>
                  <a:gd name="T64" fmla="*/ 36 w 74"/>
                  <a:gd name="T65" fmla="*/ 54 h 83"/>
                  <a:gd name="T66" fmla="*/ 35 w 74"/>
                  <a:gd name="T67" fmla="*/ 54 h 83"/>
                  <a:gd name="T68" fmla="*/ 35 w 74"/>
                  <a:gd name="T69" fmla="*/ 54 h 83"/>
                  <a:gd name="T70" fmla="*/ 35 w 74"/>
                  <a:gd name="T71" fmla="*/ 54 h 83"/>
                  <a:gd name="T72" fmla="*/ 20 w 74"/>
                  <a:gd name="T73" fmla="*/ 44 h 83"/>
                  <a:gd name="T74" fmla="*/ 20 w 74"/>
                  <a:gd name="T75" fmla="*/ 44 h 83"/>
                  <a:gd name="T76" fmla="*/ 18 w 74"/>
                  <a:gd name="T77" fmla="*/ 44 h 83"/>
                  <a:gd name="T78" fmla="*/ 18 w 74"/>
                  <a:gd name="T79" fmla="*/ 44 h 83"/>
                  <a:gd name="T80" fmla="*/ 26 w 74"/>
                  <a:gd name="T81" fmla="*/ 47 h 83"/>
                  <a:gd name="T82" fmla="*/ 18 w 74"/>
                  <a:gd name="T83" fmla="*/ 44 h 83"/>
                  <a:gd name="T84" fmla="*/ 28 w 74"/>
                  <a:gd name="T85" fmla="*/ 46 h 83"/>
                  <a:gd name="T86" fmla="*/ 18 w 74"/>
                  <a:gd name="T87" fmla="*/ 44 h 83"/>
                  <a:gd name="T88" fmla="*/ 17 w 74"/>
                  <a:gd name="T89" fmla="*/ 40 h 83"/>
                  <a:gd name="T90" fmla="*/ 17 w 74"/>
                  <a:gd name="T91" fmla="*/ 39 h 83"/>
                  <a:gd name="T92" fmla="*/ 26 w 74"/>
                  <a:gd name="T93" fmla="*/ 38 h 83"/>
                  <a:gd name="T94" fmla="*/ 20 w 74"/>
                  <a:gd name="T95" fmla="*/ 44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74" h="83">
                    <a:moveTo>
                      <a:pt x="17" y="75"/>
                    </a:moveTo>
                    <a:cubicBezTo>
                      <a:pt x="16" y="75"/>
                      <a:pt x="16" y="74"/>
                      <a:pt x="16" y="73"/>
                    </a:cubicBezTo>
                    <a:cubicBezTo>
                      <a:pt x="25" y="53"/>
                      <a:pt x="25" y="53"/>
                      <a:pt x="25" y="53"/>
                    </a:cubicBezTo>
                    <a:cubicBezTo>
                      <a:pt x="6" y="64"/>
                      <a:pt x="6" y="64"/>
                      <a:pt x="6" y="64"/>
                    </a:cubicBezTo>
                    <a:cubicBezTo>
                      <a:pt x="5" y="65"/>
                      <a:pt x="4" y="65"/>
                      <a:pt x="3" y="64"/>
                    </a:cubicBezTo>
                    <a:cubicBezTo>
                      <a:pt x="2" y="63"/>
                      <a:pt x="2" y="62"/>
                      <a:pt x="2" y="61"/>
                    </a:cubicBezTo>
                    <a:cubicBezTo>
                      <a:pt x="7" y="50"/>
                      <a:pt x="7" y="50"/>
                      <a:pt x="7" y="50"/>
                    </a:cubicBezTo>
                    <a:cubicBezTo>
                      <a:pt x="1" y="43"/>
                      <a:pt x="1" y="43"/>
                      <a:pt x="1" y="43"/>
                    </a:cubicBezTo>
                    <a:cubicBezTo>
                      <a:pt x="0" y="42"/>
                      <a:pt x="0" y="42"/>
                      <a:pt x="0" y="41"/>
                    </a:cubicBezTo>
                    <a:cubicBezTo>
                      <a:pt x="1" y="40"/>
                      <a:pt x="1" y="39"/>
                      <a:pt x="2" y="39"/>
                    </a:cubicBezTo>
                    <a:cubicBezTo>
                      <a:pt x="24" y="33"/>
                      <a:pt x="24" y="33"/>
                      <a:pt x="24" y="33"/>
                    </a:cubicBezTo>
                    <a:cubicBezTo>
                      <a:pt x="24" y="31"/>
                      <a:pt x="24" y="31"/>
                      <a:pt x="24" y="31"/>
                    </a:cubicBezTo>
                    <a:cubicBezTo>
                      <a:pt x="23" y="28"/>
                      <a:pt x="23" y="25"/>
                      <a:pt x="24" y="22"/>
                    </a:cubicBezTo>
                    <a:cubicBezTo>
                      <a:pt x="25" y="19"/>
                      <a:pt x="26" y="15"/>
                      <a:pt x="29" y="12"/>
                    </a:cubicBezTo>
                    <a:cubicBezTo>
                      <a:pt x="37" y="2"/>
                      <a:pt x="52" y="0"/>
                      <a:pt x="63" y="8"/>
                    </a:cubicBezTo>
                    <a:cubicBezTo>
                      <a:pt x="73" y="17"/>
                      <a:pt x="74" y="32"/>
                      <a:pt x="66" y="42"/>
                    </a:cubicBezTo>
                    <a:cubicBezTo>
                      <a:pt x="63" y="45"/>
                      <a:pt x="60" y="48"/>
                      <a:pt x="57" y="49"/>
                    </a:cubicBezTo>
                    <a:cubicBezTo>
                      <a:pt x="54" y="51"/>
                      <a:pt x="50" y="51"/>
                      <a:pt x="47" y="51"/>
                    </a:cubicBezTo>
                    <a:cubicBezTo>
                      <a:pt x="45" y="51"/>
                      <a:pt x="45" y="51"/>
                      <a:pt x="45" y="51"/>
                    </a:cubicBezTo>
                    <a:cubicBezTo>
                      <a:pt x="41" y="81"/>
                      <a:pt x="41" y="81"/>
                      <a:pt x="41" y="81"/>
                    </a:cubicBezTo>
                    <a:cubicBezTo>
                      <a:pt x="41" y="82"/>
                      <a:pt x="41" y="82"/>
                      <a:pt x="40" y="83"/>
                    </a:cubicBezTo>
                    <a:cubicBezTo>
                      <a:pt x="39" y="83"/>
                      <a:pt x="38" y="83"/>
                      <a:pt x="38" y="82"/>
                    </a:cubicBezTo>
                    <a:cubicBezTo>
                      <a:pt x="38" y="82"/>
                      <a:pt x="38" y="82"/>
                      <a:pt x="38" y="82"/>
                    </a:cubicBezTo>
                    <a:cubicBezTo>
                      <a:pt x="38" y="82"/>
                      <a:pt x="37" y="82"/>
                      <a:pt x="37" y="82"/>
                    </a:cubicBezTo>
                    <a:cubicBezTo>
                      <a:pt x="30" y="72"/>
                      <a:pt x="30" y="72"/>
                      <a:pt x="30" y="72"/>
                    </a:cubicBezTo>
                    <a:cubicBezTo>
                      <a:pt x="19" y="76"/>
                      <a:pt x="19" y="76"/>
                      <a:pt x="19" y="76"/>
                    </a:cubicBezTo>
                    <a:cubicBezTo>
                      <a:pt x="18" y="76"/>
                      <a:pt x="18" y="76"/>
                      <a:pt x="17" y="75"/>
                    </a:cubicBezTo>
                    <a:close/>
                    <a:moveTo>
                      <a:pt x="35" y="54"/>
                    </a:moveTo>
                    <a:cubicBezTo>
                      <a:pt x="34" y="54"/>
                      <a:pt x="36" y="55"/>
                      <a:pt x="35" y="54"/>
                    </a:cubicBezTo>
                    <a:cubicBezTo>
                      <a:pt x="33" y="47"/>
                      <a:pt x="33" y="47"/>
                      <a:pt x="33" y="47"/>
                    </a:cubicBezTo>
                    <a:cubicBezTo>
                      <a:pt x="35" y="54"/>
                      <a:pt x="35" y="54"/>
                      <a:pt x="35" y="54"/>
                    </a:cubicBezTo>
                    <a:cubicBezTo>
                      <a:pt x="35" y="54"/>
                      <a:pt x="35" y="54"/>
                      <a:pt x="35" y="54"/>
                    </a:cubicBezTo>
                    <a:cubicBezTo>
                      <a:pt x="36" y="54"/>
                      <a:pt x="35" y="54"/>
                      <a:pt x="36" y="54"/>
                    </a:cubicBezTo>
                    <a:cubicBezTo>
                      <a:pt x="36" y="54"/>
                      <a:pt x="35" y="54"/>
                      <a:pt x="35" y="54"/>
                    </a:cubicBezTo>
                    <a:cubicBezTo>
                      <a:pt x="35" y="54"/>
                      <a:pt x="35" y="54"/>
                      <a:pt x="35" y="54"/>
                    </a:cubicBezTo>
                    <a:cubicBezTo>
                      <a:pt x="35" y="54"/>
                      <a:pt x="35" y="54"/>
                      <a:pt x="35" y="54"/>
                    </a:cubicBezTo>
                    <a:close/>
                    <a:moveTo>
                      <a:pt x="20" y="44"/>
                    </a:moveTo>
                    <a:cubicBezTo>
                      <a:pt x="20" y="44"/>
                      <a:pt x="20" y="44"/>
                      <a:pt x="20" y="44"/>
                    </a:cubicBezTo>
                    <a:cubicBezTo>
                      <a:pt x="20" y="45"/>
                      <a:pt x="19" y="43"/>
                      <a:pt x="18" y="44"/>
                    </a:cubicBezTo>
                    <a:cubicBezTo>
                      <a:pt x="18" y="44"/>
                      <a:pt x="18" y="44"/>
                      <a:pt x="18" y="44"/>
                    </a:cubicBezTo>
                    <a:cubicBezTo>
                      <a:pt x="26" y="47"/>
                      <a:pt x="26" y="47"/>
                      <a:pt x="26" y="47"/>
                    </a:cubicBezTo>
                    <a:cubicBezTo>
                      <a:pt x="18" y="44"/>
                      <a:pt x="18" y="44"/>
                      <a:pt x="18" y="44"/>
                    </a:cubicBezTo>
                    <a:cubicBezTo>
                      <a:pt x="28" y="46"/>
                      <a:pt x="28" y="46"/>
                      <a:pt x="28" y="46"/>
                    </a:cubicBezTo>
                    <a:cubicBezTo>
                      <a:pt x="18" y="44"/>
                      <a:pt x="18" y="44"/>
                      <a:pt x="18" y="44"/>
                    </a:cubicBezTo>
                    <a:cubicBezTo>
                      <a:pt x="17" y="40"/>
                      <a:pt x="17" y="40"/>
                      <a:pt x="17" y="40"/>
                    </a:cubicBezTo>
                    <a:cubicBezTo>
                      <a:pt x="17" y="39"/>
                      <a:pt x="17" y="40"/>
                      <a:pt x="17" y="39"/>
                    </a:cubicBezTo>
                    <a:cubicBezTo>
                      <a:pt x="26" y="38"/>
                      <a:pt x="26" y="38"/>
                      <a:pt x="26" y="38"/>
                    </a:cubicBezTo>
                    <a:lnTo>
                      <a:pt x="20" y="44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6" name="Freeform 206"/>
            <p:cNvSpPr/>
            <p:nvPr/>
          </p:nvSpPr>
          <p:spPr bwMode="auto">
            <a:xfrm>
              <a:off x="5004" y="521"/>
              <a:ext cx="111" cy="104"/>
            </a:xfrm>
            <a:custGeom>
              <a:avLst/>
              <a:gdLst>
                <a:gd name="T0" fmla="*/ 0 w 63"/>
                <a:gd name="T1" fmla="*/ 59 h 59"/>
                <a:gd name="T2" fmla="*/ 63 w 63"/>
                <a:gd name="T3" fmla="*/ 59 h 59"/>
                <a:gd name="T4" fmla="*/ 62 w 63"/>
                <a:gd name="T5" fmla="*/ 58 h 59"/>
                <a:gd name="T6" fmla="*/ 1 w 63"/>
                <a:gd name="T7" fmla="*/ 1 h 59"/>
                <a:gd name="T8" fmla="*/ 0 w 63"/>
                <a:gd name="T9" fmla="*/ 0 h 59"/>
                <a:gd name="T10" fmla="*/ 0 w 63"/>
                <a:gd name="T11" fmla="*/ 59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3" h="59">
                  <a:moveTo>
                    <a:pt x="0" y="59"/>
                  </a:moveTo>
                  <a:cubicBezTo>
                    <a:pt x="63" y="59"/>
                    <a:pt x="63" y="59"/>
                    <a:pt x="63" y="59"/>
                  </a:cubicBezTo>
                  <a:cubicBezTo>
                    <a:pt x="63" y="59"/>
                    <a:pt x="62" y="58"/>
                    <a:pt x="62" y="58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0" y="0"/>
                    <a:pt x="0" y="0"/>
                  </a:cubicBezTo>
                  <a:lnTo>
                    <a:pt x="0" y="59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" name="Freeform 207"/>
            <p:cNvSpPr/>
            <p:nvPr/>
          </p:nvSpPr>
          <p:spPr bwMode="auto">
            <a:xfrm>
              <a:off x="4839" y="625"/>
              <a:ext cx="73" cy="127"/>
            </a:xfrm>
            <a:custGeom>
              <a:avLst/>
              <a:gdLst>
                <a:gd name="T0" fmla="*/ 9 w 42"/>
                <a:gd name="T1" fmla="*/ 9 h 72"/>
                <a:gd name="T2" fmla="*/ 11 w 42"/>
                <a:gd name="T3" fmla="*/ 9 h 72"/>
                <a:gd name="T4" fmla="*/ 0 w 42"/>
                <a:gd name="T5" fmla="*/ 0 h 72"/>
                <a:gd name="T6" fmla="*/ 0 w 42"/>
                <a:gd name="T7" fmla="*/ 72 h 72"/>
                <a:gd name="T8" fmla="*/ 42 w 42"/>
                <a:gd name="T9" fmla="*/ 56 h 72"/>
                <a:gd name="T10" fmla="*/ 4 w 42"/>
                <a:gd name="T11" fmla="*/ 20 h 72"/>
                <a:gd name="T12" fmla="*/ 4 w 42"/>
                <a:gd name="T13" fmla="*/ 10 h 72"/>
                <a:gd name="T14" fmla="*/ 9 w 42"/>
                <a:gd name="T15" fmla="*/ 9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2" h="72">
                  <a:moveTo>
                    <a:pt x="9" y="9"/>
                  </a:moveTo>
                  <a:cubicBezTo>
                    <a:pt x="10" y="9"/>
                    <a:pt x="11" y="9"/>
                    <a:pt x="11" y="9"/>
                  </a:cubicBezTo>
                  <a:cubicBezTo>
                    <a:pt x="9" y="4"/>
                    <a:pt x="5" y="1"/>
                    <a:pt x="0" y="0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42" y="56"/>
                    <a:pt x="42" y="56"/>
                    <a:pt x="42" y="56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2" y="17"/>
                    <a:pt x="2" y="13"/>
                    <a:pt x="4" y="10"/>
                  </a:cubicBezTo>
                  <a:cubicBezTo>
                    <a:pt x="5" y="9"/>
                    <a:pt x="7" y="9"/>
                    <a:pt x="9" y="9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" name="Freeform 208"/>
            <p:cNvSpPr/>
            <p:nvPr/>
          </p:nvSpPr>
          <p:spPr bwMode="auto">
            <a:xfrm>
              <a:off x="4839" y="521"/>
              <a:ext cx="276" cy="342"/>
            </a:xfrm>
            <a:custGeom>
              <a:avLst/>
              <a:gdLst>
                <a:gd name="T0" fmla="*/ 90 w 157"/>
                <a:gd name="T1" fmla="*/ 67 h 194"/>
                <a:gd name="T2" fmla="*/ 86 w 157"/>
                <a:gd name="T3" fmla="*/ 63 h 194"/>
                <a:gd name="T4" fmla="*/ 86 w 157"/>
                <a:gd name="T5" fmla="*/ 0 h 194"/>
                <a:gd name="T6" fmla="*/ 4 w 157"/>
                <a:gd name="T7" fmla="*/ 0 h 194"/>
                <a:gd name="T8" fmla="*/ 0 w 157"/>
                <a:gd name="T9" fmla="*/ 4 h 194"/>
                <a:gd name="T10" fmla="*/ 0 w 157"/>
                <a:gd name="T11" fmla="*/ 45 h 194"/>
                <a:gd name="T12" fmla="*/ 24 w 157"/>
                <a:gd name="T13" fmla="*/ 65 h 194"/>
                <a:gd name="T14" fmla="*/ 26 w 157"/>
                <a:gd name="T15" fmla="*/ 79 h 194"/>
                <a:gd name="T16" fmla="*/ 25 w 157"/>
                <a:gd name="T17" fmla="*/ 81 h 194"/>
                <a:gd name="T18" fmla="*/ 55 w 157"/>
                <a:gd name="T19" fmla="*/ 110 h 194"/>
                <a:gd name="T20" fmla="*/ 62 w 157"/>
                <a:gd name="T21" fmla="*/ 107 h 194"/>
                <a:gd name="T22" fmla="*/ 64 w 157"/>
                <a:gd name="T23" fmla="*/ 107 h 194"/>
                <a:gd name="T24" fmla="*/ 70 w 157"/>
                <a:gd name="T25" fmla="*/ 111 h 194"/>
                <a:gd name="T26" fmla="*/ 70 w 157"/>
                <a:gd name="T27" fmla="*/ 116 h 194"/>
                <a:gd name="T28" fmla="*/ 66 w 157"/>
                <a:gd name="T29" fmla="*/ 119 h 194"/>
                <a:gd name="T30" fmla="*/ 65 w 157"/>
                <a:gd name="T31" fmla="*/ 120 h 194"/>
                <a:gd name="T32" fmla="*/ 90 w 157"/>
                <a:gd name="T33" fmla="*/ 143 h 194"/>
                <a:gd name="T34" fmla="*/ 90 w 157"/>
                <a:gd name="T35" fmla="*/ 153 h 194"/>
                <a:gd name="T36" fmla="*/ 85 w 157"/>
                <a:gd name="T37" fmla="*/ 154 h 194"/>
                <a:gd name="T38" fmla="*/ 81 w 157"/>
                <a:gd name="T39" fmla="*/ 153 h 194"/>
                <a:gd name="T40" fmla="*/ 52 w 157"/>
                <a:gd name="T41" fmla="*/ 125 h 194"/>
                <a:gd name="T42" fmla="*/ 0 w 157"/>
                <a:gd name="T43" fmla="*/ 144 h 194"/>
                <a:gd name="T44" fmla="*/ 0 w 157"/>
                <a:gd name="T45" fmla="*/ 190 h 194"/>
                <a:gd name="T46" fmla="*/ 4 w 157"/>
                <a:gd name="T47" fmla="*/ 194 h 194"/>
                <a:gd name="T48" fmla="*/ 153 w 157"/>
                <a:gd name="T49" fmla="*/ 194 h 194"/>
                <a:gd name="T50" fmla="*/ 157 w 157"/>
                <a:gd name="T51" fmla="*/ 190 h 194"/>
                <a:gd name="T52" fmla="*/ 157 w 157"/>
                <a:gd name="T53" fmla="*/ 67 h 194"/>
                <a:gd name="T54" fmla="*/ 90 w 157"/>
                <a:gd name="T55" fmla="*/ 67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57" h="194">
                  <a:moveTo>
                    <a:pt x="90" y="67"/>
                  </a:moveTo>
                  <a:cubicBezTo>
                    <a:pt x="87" y="67"/>
                    <a:pt x="86" y="65"/>
                    <a:pt x="86" y="63"/>
                  </a:cubicBezTo>
                  <a:cubicBezTo>
                    <a:pt x="86" y="0"/>
                    <a:pt x="86" y="0"/>
                    <a:pt x="86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1" y="0"/>
                    <a:pt x="0" y="1"/>
                    <a:pt x="0" y="4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11" y="47"/>
                    <a:pt x="20" y="55"/>
                    <a:pt x="24" y="65"/>
                  </a:cubicBezTo>
                  <a:cubicBezTo>
                    <a:pt x="26" y="70"/>
                    <a:pt x="26" y="75"/>
                    <a:pt x="26" y="79"/>
                  </a:cubicBezTo>
                  <a:cubicBezTo>
                    <a:pt x="26" y="80"/>
                    <a:pt x="26" y="81"/>
                    <a:pt x="25" y="81"/>
                  </a:cubicBezTo>
                  <a:cubicBezTo>
                    <a:pt x="55" y="110"/>
                    <a:pt x="55" y="110"/>
                    <a:pt x="55" y="110"/>
                  </a:cubicBezTo>
                  <a:cubicBezTo>
                    <a:pt x="62" y="107"/>
                    <a:pt x="62" y="107"/>
                    <a:pt x="62" y="107"/>
                  </a:cubicBezTo>
                  <a:cubicBezTo>
                    <a:pt x="62" y="107"/>
                    <a:pt x="63" y="107"/>
                    <a:pt x="64" y="107"/>
                  </a:cubicBezTo>
                  <a:cubicBezTo>
                    <a:pt x="67" y="107"/>
                    <a:pt x="69" y="109"/>
                    <a:pt x="70" y="111"/>
                  </a:cubicBezTo>
                  <a:cubicBezTo>
                    <a:pt x="70" y="113"/>
                    <a:pt x="70" y="114"/>
                    <a:pt x="70" y="116"/>
                  </a:cubicBezTo>
                  <a:cubicBezTo>
                    <a:pt x="69" y="118"/>
                    <a:pt x="68" y="119"/>
                    <a:pt x="66" y="119"/>
                  </a:cubicBezTo>
                  <a:cubicBezTo>
                    <a:pt x="65" y="120"/>
                    <a:pt x="65" y="120"/>
                    <a:pt x="65" y="120"/>
                  </a:cubicBezTo>
                  <a:cubicBezTo>
                    <a:pt x="90" y="143"/>
                    <a:pt x="90" y="143"/>
                    <a:pt x="90" y="143"/>
                  </a:cubicBezTo>
                  <a:cubicBezTo>
                    <a:pt x="92" y="146"/>
                    <a:pt x="92" y="150"/>
                    <a:pt x="90" y="153"/>
                  </a:cubicBezTo>
                  <a:cubicBezTo>
                    <a:pt x="88" y="154"/>
                    <a:pt x="87" y="154"/>
                    <a:pt x="85" y="154"/>
                  </a:cubicBezTo>
                  <a:cubicBezTo>
                    <a:pt x="83" y="154"/>
                    <a:pt x="82" y="154"/>
                    <a:pt x="81" y="153"/>
                  </a:cubicBezTo>
                  <a:cubicBezTo>
                    <a:pt x="52" y="125"/>
                    <a:pt x="52" y="125"/>
                    <a:pt x="52" y="125"/>
                  </a:cubicBezTo>
                  <a:cubicBezTo>
                    <a:pt x="0" y="144"/>
                    <a:pt x="0" y="144"/>
                    <a:pt x="0" y="144"/>
                  </a:cubicBezTo>
                  <a:cubicBezTo>
                    <a:pt x="0" y="190"/>
                    <a:pt x="0" y="190"/>
                    <a:pt x="0" y="190"/>
                  </a:cubicBezTo>
                  <a:cubicBezTo>
                    <a:pt x="0" y="192"/>
                    <a:pt x="1" y="194"/>
                    <a:pt x="4" y="194"/>
                  </a:cubicBezTo>
                  <a:cubicBezTo>
                    <a:pt x="153" y="194"/>
                    <a:pt x="153" y="194"/>
                    <a:pt x="153" y="194"/>
                  </a:cubicBezTo>
                  <a:cubicBezTo>
                    <a:pt x="156" y="194"/>
                    <a:pt x="157" y="192"/>
                    <a:pt x="157" y="190"/>
                  </a:cubicBezTo>
                  <a:cubicBezTo>
                    <a:pt x="157" y="67"/>
                    <a:pt x="157" y="67"/>
                    <a:pt x="157" y="67"/>
                  </a:cubicBezTo>
                  <a:lnTo>
                    <a:pt x="90" y="67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" name="Freeform 209"/>
            <p:cNvSpPr/>
            <p:nvPr/>
          </p:nvSpPr>
          <p:spPr bwMode="auto">
            <a:xfrm>
              <a:off x="4777" y="599"/>
              <a:ext cx="104" cy="95"/>
            </a:xfrm>
            <a:custGeom>
              <a:avLst/>
              <a:gdLst>
                <a:gd name="T0" fmla="*/ 13 w 59"/>
                <a:gd name="T1" fmla="*/ 54 h 54"/>
                <a:gd name="T2" fmla="*/ 11 w 59"/>
                <a:gd name="T3" fmla="*/ 53 h 54"/>
                <a:gd name="T4" fmla="*/ 3 w 59"/>
                <a:gd name="T5" fmla="*/ 42 h 54"/>
                <a:gd name="T6" fmla="*/ 4 w 59"/>
                <a:gd name="T7" fmla="*/ 20 h 54"/>
                <a:gd name="T8" fmla="*/ 20 w 59"/>
                <a:gd name="T9" fmla="*/ 5 h 54"/>
                <a:gd name="T10" fmla="*/ 57 w 59"/>
                <a:gd name="T11" fmla="*/ 22 h 54"/>
                <a:gd name="T12" fmla="*/ 58 w 59"/>
                <a:gd name="T13" fmla="*/ 35 h 54"/>
                <a:gd name="T14" fmla="*/ 54 w 59"/>
                <a:gd name="T15" fmla="*/ 39 h 54"/>
                <a:gd name="T16" fmla="*/ 51 w 59"/>
                <a:gd name="T17" fmla="*/ 34 h 54"/>
                <a:gd name="T18" fmla="*/ 49 w 59"/>
                <a:gd name="T19" fmla="*/ 25 h 54"/>
                <a:gd name="T20" fmla="*/ 23 w 59"/>
                <a:gd name="T21" fmla="*/ 13 h 54"/>
                <a:gd name="T22" fmla="*/ 11 w 59"/>
                <a:gd name="T23" fmla="*/ 39 h 54"/>
                <a:gd name="T24" fmla="*/ 16 w 59"/>
                <a:gd name="T25" fmla="*/ 47 h 54"/>
                <a:gd name="T26" fmla="*/ 16 w 59"/>
                <a:gd name="T27" fmla="*/ 53 h 54"/>
                <a:gd name="T28" fmla="*/ 13 w 59"/>
                <a:gd name="T29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9" h="54">
                  <a:moveTo>
                    <a:pt x="13" y="54"/>
                  </a:moveTo>
                  <a:cubicBezTo>
                    <a:pt x="12" y="54"/>
                    <a:pt x="11" y="54"/>
                    <a:pt x="11" y="53"/>
                  </a:cubicBezTo>
                  <a:cubicBezTo>
                    <a:pt x="7" y="50"/>
                    <a:pt x="5" y="46"/>
                    <a:pt x="3" y="42"/>
                  </a:cubicBezTo>
                  <a:cubicBezTo>
                    <a:pt x="0" y="35"/>
                    <a:pt x="1" y="27"/>
                    <a:pt x="4" y="20"/>
                  </a:cubicBezTo>
                  <a:cubicBezTo>
                    <a:pt x="7" y="13"/>
                    <a:pt x="13" y="8"/>
                    <a:pt x="20" y="5"/>
                  </a:cubicBezTo>
                  <a:cubicBezTo>
                    <a:pt x="35" y="0"/>
                    <a:pt x="51" y="7"/>
                    <a:pt x="57" y="22"/>
                  </a:cubicBezTo>
                  <a:cubicBezTo>
                    <a:pt x="58" y="26"/>
                    <a:pt x="59" y="31"/>
                    <a:pt x="58" y="35"/>
                  </a:cubicBezTo>
                  <a:cubicBezTo>
                    <a:pt x="58" y="37"/>
                    <a:pt x="56" y="39"/>
                    <a:pt x="54" y="39"/>
                  </a:cubicBezTo>
                  <a:cubicBezTo>
                    <a:pt x="52" y="39"/>
                    <a:pt x="50" y="37"/>
                    <a:pt x="51" y="34"/>
                  </a:cubicBezTo>
                  <a:cubicBezTo>
                    <a:pt x="51" y="31"/>
                    <a:pt x="50" y="28"/>
                    <a:pt x="49" y="25"/>
                  </a:cubicBezTo>
                  <a:cubicBezTo>
                    <a:pt x="45" y="14"/>
                    <a:pt x="33" y="9"/>
                    <a:pt x="23" y="13"/>
                  </a:cubicBezTo>
                  <a:cubicBezTo>
                    <a:pt x="12" y="17"/>
                    <a:pt x="7" y="29"/>
                    <a:pt x="11" y="39"/>
                  </a:cubicBezTo>
                  <a:cubicBezTo>
                    <a:pt x="12" y="42"/>
                    <a:pt x="14" y="45"/>
                    <a:pt x="16" y="47"/>
                  </a:cubicBezTo>
                  <a:cubicBezTo>
                    <a:pt x="18" y="49"/>
                    <a:pt x="18" y="51"/>
                    <a:pt x="16" y="53"/>
                  </a:cubicBezTo>
                  <a:cubicBezTo>
                    <a:pt x="15" y="54"/>
                    <a:pt x="14" y="54"/>
                    <a:pt x="13" y="5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" name="Freeform 210"/>
            <p:cNvSpPr/>
            <p:nvPr/>
          </p:nvSpPr>
          <p:spPr bwMode="auto">
            <a:xfrm>
              <a:off x="4786" y="660"/>
              <a:ext cx="30" cy="203"/>
            </a:xfrm>
            <a:custGeom>
              <a:avLst/>
              <a:gdLst>
                <a:gd name="T0" fmla="*/ 4 w 17"/>
                <a:gd name="T1" fmla="*/ 115 h 115"/>
                <a:gd name="T2" fmla="*/ 4 w 17"/>
                <a:gd name="T3" fmla="*/ 114 h 115"/>
                <a:gd name="T4" fmla="*/ 0 w 17"/>
                <a:gd name="T5" fmla="*/ 110 h 115"/>
                <a:gd name="T6" fmla="*/ 9 w 17"/>
                <a:gd name="T7" fmla="*/ 4 h 115"/>
                <a:gd name="T8" fmla="*/ 13 w 17"/>
                <a:gd name="T9" fmla="*/ 1 h 115"/>
                <a:gd name="T10" fmla="*/ 17 w 17"/>
                <a:gd name="T11" fmla="*/ 5 h 115"/>
                <a:gd name="T12" fmla="*/ 8 w 17"/>
                <a:gd name="T13" fmla="*/ 111 h 115"/>
                <a:gd name="T14" fmla="*/ 4 w 17"/>
                <a:gd name="T15" fmla="*/ 115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" h="115">
                  <a:moveTo>
                    <a:pt x="4" y="115"/>
                  </a:moveTo>
                  <a:cubicBezTo>
                    <a:pt x="4" y="115"/>
                    <a:pt x="4" y="115"/>
                    <a:pt x="4" y="114"/>
                  </a:cubicBezTo>
                  <a:cubicBezTo>
                    <a:pt x="2" y="114"/>
                    <a:pt x="0" y="112"/>
                    <a:pt x="0" y="110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9" y="2"/>
                    <a:pt x="11" y="0"/>
                    <a:pt x="13" y="1"/>
                  </a:cubicBezTo>
                  <a:cubicBezTo>
                    <a:pt x="16" y="1"/>
                    <a:pt x="17" y="3"/>
                    <a:pt x="17" y="5"/>
                  </a:cubicBezTo>
                  <a:cubicBezTo>
                    <a:pt x="8" y="111"/>
                    <a:pt x="8" y="111"/>
                    <a:pt x="8" y="111"/>
                  </a:cubicBezTo>
                  <a:cubicBezTo>
                    <a:pt x="8" y="113"/>
                    <a:pt x="6" y="115"/>
                    <a:pt x="4" y="115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" name="Freeform 211"/>
            <p:cNvSpPr/>
            <p:nvPr/>
          </p:nvSpPr>
          <p:spPr bwMode="auto">
            <a:xfrm>
              <a:off x="4846" y="645"/>
              <a:ext cx="149" cy="144"/>
            </a:xfrm>
            <a:custGeom>
              <a:avLst/>
              <a:gdLst>
                <a:gd name="T0" fmla="*/ 81 w 85"/>
                <a:gd name="T1" fmla="*/ 82 h 82"/>
                <a:gd name="T2" fmla="*/ 78 w 85"/>
                <a:gd name="T3" fmla="*/ 81 h 82"/>
                <a:gd name="T4" fmla="*/ 2 w 85"/>
                <a:gd name="T5" fmla="*/ 7 h 82"/>
                <a:gd name="T6" fmla="*/ 2 w 85"/>
                <a:gd name="T7" fmla="*/ 1 h 82"/>
                <a:gd name="T8" fmla="*/ 8 w 85"/>
                <a:gd name="T9" fmla="*/ 1 h 82"/>
                <a:gd name="T10" fmla="*/ 84 w 85"/>
                <a:gd name="T11" fmla="*/ 75 h 82"/>
                <a:gd name="T12" fmla="*/ 84 w 85"/>
                <a:gd name="T13" fmla="*/ 81 h 82"/>
                <a:gd name="T14" fmla="*/ 81 w 85"/>
                <a:gd name="T15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5" h="82">
                  <a:moveTo>
                    <a:pt x="81" y="82"/>
                  </a:moveTo>
                  <a:cubicBezTo>
                    <a:pt x="80" y="82"/>
                    <a:pt x="79" y="82"/>
                    <a:pt x="78" y="81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0" y="5"/>
                    <a:pt x="0" y="3"/>
                    <a:pt x="2" y="1"/>
                  </a:cubicBezTo>
                  <a:cubicBezTo>
                    <a:pt x="4" y="0"/>
                    <a:pt x="6" y="0"/>
                    <a:pt x="8" y="1"/>
                  </a:cubicBezTo>
                  <a:cubicBezTo>
                    <a:pt x="84" y="75"/>
                    <a:pt x="84" y="75"/>
                    <a:pt x="84" y="75"/>
                  </a:cubicBezTo>
                  <a:cubicBezTo>
                    <a:pt x="85" y="77"/>
                    <a:pt x="85" y="79"/>
                    <a:pt x="84" y="81"/>
                  </a:cubicBezTo>
                  <a:cubicBezTo>
                    <a:pt x="83" y="82"/>
                    <a:pt x="82" y="82"/>
                    <a:pt x="81" y="82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" name="Freeform 212"/>
            <p:cNvSpPr/>
            <p:nvPr/>
          </p:nvSpPr>
          <p:spPr bwMode="auto">
            <a:xfrm>
              <a:off x="4791" y="565"/>
              <a:ext cx="32" cy="57"/>
            </a:xfrm>
            <a:custGeom>
              <a:avLst/>
              <a:gdLst>
                <a:gd name="T0" fmla="*/ 13 w 18"/>
                <a:gd name="T1" fmla="*/ 32 h 32"/>
                <a:gd name="T2" fmla="*/ 10 w 18"/>
                <a:gd name="T3" fmla="*/ 29 h 32"/>
                <a:gd name="T4" fmla="*/ 1 w 18"/>
                <a:gd name="T5" fmla="*/ 6 h 32"/>
                <a:gd name="T6" fmla="*/ 3 w 18"/>
                <a:gd name="T7" fmla="*/ 1 h 32"/>
                <a:gd name="T8" fmla="*/ 8 w 18"/>
                <a:gd name="T9" fmla="*/ 3 h 32"/>
                <a:gd name="T10" fmla="*/ 17 w 18"/>
                <a:gd name="T11" fmla="*/ 27 h 32"/>
                <a:gd name="T12" fmla="*/ 15 w 18"/>
                <a:gd name="T13" fmla="*/ 32 h 32"/>
                <a:gd name="T14" fmla="*/ 13 w 18"/>
                <a:gd name="T15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" h="32">
                  <a:moveTo>
                    <a:pt x="13" y="32"/>
                  </a:moveTo>
                  <a:cubicBezTo>
                    <a:pt x="12" y="32"/>
                    <a:pt x="10" y="31"/>
                    <a:pt x="10" y="29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0" y="4"/>
                    <a:pt x="1" y="2"/>
                    <a:pt x="3" y="1"/>
                  </a:cubicBezTo>
                  <a:cubicBezTo>
                    <a:pt x="5" y="0"/>
                    <a:pt x="8" y="1"/>
                    <a:pt x="8" y="3"/>
                  </a:cubicBezTo>
                  <a:cubicBezTo>
                    <a:pt x="17" y="27"/>
                    <a:pt x="17" y="27"/>
                    <a:pt x="17" y="27"/>
                  </a:cubicBezTo>
                  <a:cubicBezTo>
                    <a:pt x="18" y="29"/>
                    <a:pt x="17" y="31"/>
                    <a:pt x="15" y="32"/>
                  </a:cubicBezTo>
                  <a:cubicBezTo>
                    <a:pt x="14" y="32"/>
                    <a:pt x="14" y="32"/>
                    <a:pt x="13" y="32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" name="Freeform 213"/>
            <p:cNvSpPr/>
            <p:nvPr/>
          </p:nvSpPr>
          <p:spPr bwMode="auto">
            <a:xfrm>
              <a:off x="4773" y="713"/>
              <a:ext cx="185" cy="78"/>
            </a:xfrm>
            <a:custGeom>
              <a:avLst/>
              <a:gdLst>
                <a:gd name="T0" fmla="*/ 4 w 105"/>
                <a:gd name="T1" fmla="*/ 44 h 44"/>
                <a:gd name="T2" fmla="*/ 1 w 105"/>
                <a:gd name="T3" fmla="*/ 42 h 44"/>
                <a:gd name="T4" fmla="*/ 3 w 105"/>
                <a:gd name="T5" fmla="*/ 37 h 44"/>
                <a:gd name="T6" fmla="*/ 99 w 105"/>
                <a:gd name="T7" fmla="*/ 1 h 44"/>
                <a:gd name="T8" fmla="*/ 105 w 105"/>
                <a:gd name="T9" fmla="*/ 3 h 44"/>
                <a:gd name="T10" fmla="*/ 102 w 105"/>
                <a:gd name="T11" fmla="*/ 8 h 44"/>
                <a:gd name="T12" fmla="*/ 6 w 105"/>
                <a:gd name="T13" fmla="*/ 44 h 44"/>
                <a:gd name="T14" fmla="*/ 4 w 105"/>
                <a:gd name="T15" fmla="*/ 4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5" h="44">
                  <a:moveTo>
                    <a:pt x="4" y="44"/>
                  </a:moveTo>
                  <a:cubicBezTo>
                    <a:pt x="3" y="44"/>
                    <a:pt x="1" y="43"/>
                    <a:pt x="1" y="42"/>
                  </a:cubicBezTo>
                  <a:cubicBezTo>
                    <a:pt x="0" y="40"/>
                    <a:pt x="1" y="37"/>
                    <a:pt x="3" y="37"/>
                  </a:cubicBezTo>
                  <a:cubicBezTo>
                    <a:pt x="99" y="1"/>
                    <a:pt x="99" y="1"/>
                    <a:pt x="99" y="1"/>
                  </a:cubicBezTo>
                  <a:cubicBezTo>
                    <a:pt x="102" y="0"/>
                    <a:pt x="104" y="1"/>
                    <a:pt x="105" y="3"/>
                  </a:cubicBezTo>
                  <a:cubicBezTo>
                    <a:pt x="105" y="5"/>
                    <a:pt x="104" y="7"/>
                    <a:pt x="102" y="8"/>
                  </a:cubicBezTo>
                  <a:cubicBezTo>
                    <a:pt x="6" y="44"/>
                    <a:pt x="6" y="44"/>
                    <a:pt x="6" y="44"/>
                  </a:cubicBezTo>
                  <a:cubicBezTo>
                    <a:pt x="5" y="44"/>
                    <a:pt x="5" y="44"/>
                    <a:pt x="4" y="4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" name="Freeform 214"/>
            <p:cNvSpPr/>
            <p:nvPr/>
          </p:nvSpPr>
          <p:spPr bwMode="auto">
            <a:xfrm>
              <a:off x="7026" y="620"/>
              <a:ext cx="117" cy="174"/>
            </a:xfrm>
            <a:custGeom>
              <a:avLst/>
              <a:gdLst>
                <a:gd name="T0" fmla="*/ 0 w 67"/>
                <a:gd name="T1" fmla="*/ 3 h 99"/>
                <a:gd name="T2" fmla="*/ 0 w 67"/>
                <a:gd name="T3" fmla="*/ 97 h 99"/>
                <a:gd name="T4" fmla="*/ 3 w 67"/>
                <a:gd name="T5" fmla="*/ 99 h 99"/>
                <a:gd name="T6" fmla="*/ 65 w 67"/>
                <a:gd name="T7" fmla="*/ 99 h 99"/>
                <a:gd name="T8" fmla="*/ 67 w 67"/>
                <a:gd name="T9" fmla="*/ 97 h 99"/>
                <a:gd name="T10" fmla="*/ 67 w 67"/>
                <a:gd name="T11" fmla="*/ 83 h 99"/>
                <a:gd name="T12" fmla="*/ 40 w 67"/>
                <a:gd name="T13" fmla="*/ 71 h 99"/>
                <a:gd name="T14" fmla="*/ 30 w 67"/>
                <a:gd name="T15" fmla="*/ 61 h 99"/>
                <a:gd name="T16" fmla="*/ 31 w 67"/>
                <a:gd name="T17" fmla="*/ 48 h 99"/>
                <a:gd name="T18" fmla="*/ 53 w 67"/>
                <a:gd name="T19" fmla="*/ 0 h 99"/>
                <a:gd name="T20" fmla="*/ 3 w 67"/>
                <a:gd name="T21" fmla="*/ 0 h 99"/>
                <a:gd name="T22" fmla="*/ 0 w 67"/>
                <a:gd name="T23" fmla="*/ 3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7" h="99">
                  <a:moveTo>
                    <a:pt x="0" y="3"/>
                  </a:moveTo>
                  <a:cubicBezTo>
                    <a:pt x="0" y="97"/>
                    <a:pt x="0" y="97"/>
                    <a:pt x="0" y="97"/>
                  </a:cubicBezTo>
                  <a:cubicBezTo>
                    <a:pt x="0" y="98"/>
                    <a:pt x="1" y="99"/>
                    <a:pt x="3" y="99"/>
                  </a:cubicBezTo>
                  <a:cubicBezTo>
                    <a:pt x="65" y="99"/>
                    <a:pt x="65" y="99"/>
                    <a:pt x="65" y="99"/>
                  </a:cubicBezTo>
                  <a:cubicBezTo>
                    <a:pt x="66" y="99"/>
                    <a:pt x="67" y="98"/>
                    <a:pt x="67" y="97"/>
                  </a:cubicBezTo>
                  <a:cubicBezTo>
                    <a:pt x="67" y="83"/>
                    <a:pt x="67" y="83"/>
                    <a:pt x="67" y="83"/>
                  </a:cubicBezTo>
                  <a:cubicBezTo>
                    <a:pt x="40" y="71"/>
                    <a:pt x="40" y="71"/>
                    <a:pt x="40" y="71"/>
                  </a:cubicBezTo>
                  <a:cubicBezTo>
                    <a:pt x="40" y="70"/>
                    <a:pt x="33" y="67"/>
                    <a:pt x="30" y="61"/>
                  </a:cubicBezTo>
                  <a:cubicBezTo>
                    <a:pt x="28" y="55"/>
                    <a:pt x="31" y="49"/>
                    <a:pt x="31" y="48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" name="Freeform 215"/>
            <p:cNvSpPr>
              <a:spLocks noEditPoints="1"/>
            </p:cNvSpPr>
            <p:nvPr/>
          </p:nvSpPr>
          <p:spPr bwMode="auto">
            <a:xfrm>
              <a:off x="6989" y="556"/>
              <a:ext cx="191" cy="303"/>
            </a:xfrm>
            <a:custGeom>
              <a:avLst/>
              <a:gdLst>
                <a:gd name="T0" fmla="*/ 96 w 109"/>
                <a:gd name="T1" fmla="*/ 133 h 172"/>
                <a:gd name="T2" fmla="*/ 86 w 109"/>
                <a:gd name="T3" fmla="*/ 143 h 172"/>
                <a:gd name="T4" fmla="*/ 24 w 109"/>
                <a:gd name="T5" fmla="*/ 143 h 172"/>
                <a:gd name="T6" fmla="*/ 13 w 109"/>
                <a:gd name="T7" fmla="*/ 133 h 172"/>
                <a:gd name="T8" fmla="*/ 13 w 109"/>
                <a:gd name="T9" fmla="*/ 39 h 172"/>
                <a:gd name="T10" fmla="*/ 24 w 109"/>
                <a:gd name="T11" fmla="*/ 28 h 172"/>
                <a:gd name="T12" fmla="*/ 78 w 109"/>
                <a:gd name="T13" fmla="*/ 28 h 172"/>
                <a:gd name="T14" fmla="*/ 91 w 109"/>
                <a:gd name="T15" fmla="*/ 0 h 172"/>
                <a:gd name="T16" fmla="*/ 13 w 109"/>
                <a:gd name="T17" fmla="*/ 0 h 172"/>
                <a:gd name="T18" fmla="*/ 0 w 109"/>
                <a:gd name="T19" fmla="*/ 12 h 172"/>
                <a:gd name="T20" fmla="*/ 0 w 109"/>
                <a:gd name="T21" fmla="*/ 159 h 172"/>
                <a:gd name="T22" fmla="*/ 13 w 109"/>
                <a:gd name="T23" fmla="*/ 172 h 172"/>
                <a:gd name="T24" fmla="*/ 96 w 109"/>
                <a:gd name="T25" fmla="*/ 172 h 172"/>
                <a:gd name="T26" fmla="*/ 109 w 109"/>
                <a:gd name="T27" fmla="*/ 159 h 172"/>
                <a:gd name="T28" fmla="*/ 109 w 109"/>
                <a:gd name="T29" fmla="*/ 129 h 172"/>
                <a:gd name="T30" fmla="*/ 96 w 109"/>
                <a:gd name="T31" fmla="*/ 123 h 172"/>
                <a:gd name="T32" fmla="*/ 96 w 109"/>
                <a:gd name="T33" fmla="*/ 133 h 172"/>
                <a:gd name="T34" fmla="*/ 61 w 109"/>
                <a:gd name="T35" fmla="*/ 159 h 172"/>
                <a:gd name="T36" fmla="*/ 48 w 109"/>
                <a:gd name="T37" fmla="*/ 159 h 172"/>
                <a:gd name="T38" fmla="*/ 44 w 109"/>
                <a:gd name="T39" fmla="*/ 155 h 172"/>
                <a:gd name="T40" fmla="*/ 48 w 109"/>
                <a:gd name="T41" fmla="*/ 151 h 172"/>
                <a:gd name="T42" fmla="*/ 61 w 109"/>
                <a:gd name="T43" fmla="*/ 151 h 172"/>
                <a:gd name="T44" fmla="*/ 65 w 109"/>
                <a:gd name="T45" fmla="*/ 155 h 172"/>
                <a:gd name="T46" fmla="*/ 61 w 109"/>
                <a:gd name="T47" fmla="*/ 159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09" h="172">
                  <a:moveTo>
                    <a:pt x="96" y="133"/>
                  </a:moveTo>
                  <a:cubicBezTo>
                    <a:pt x="96" y="139"/>
                    <a:pt x="91" y="143"/>
                    <a:pt x="86" y="143"/>
                  </a:cubicBezTo>
                  <a:cubicBezTo>
                    <a:pt x="24" y="143"/>
                    <a:pt x="24" y="143"/>
                    <a:pt x="24" y="143"/>
                  </a:cubicBezTo>
                  <a:cubicBezTo>
                    <a:pt x="18" y="143"/>
                    <a:pt x="13" y="139"/>
                    <a:pt x="13" y="133"/>
                  </a:cubicBezTo>
                  <a:cubicBezTo>
                    <a:pt x="13" y="39"/>
                    <a:pt x="13" y="39"/>
                    <a:pt x="13" y="39"/>
                  </a:cubicBezTo>
                  <a:cubicBezTo>
                    <a:pt x="13" y="33"/>
                    <a:pt x="18" y="28"/>
                    <a:pt x="24" y="28"/>
                  </a:cubicBezTo>
                  <a:cubicBezTo>
                    <a:pt x="78" y="28"/>
                    <a:pt x="78" y="28"/>
                    <a:pt x="78" y="28"/>
                  </a:cubicBezTo>
                  <a:cubicBezTo>
                    <a:pt x="91" y="0"/>
                    <a:pt x="91" y="0"/>
                    <a:pt x="91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6" y="0"/>
                    <a:pt x="0" y="5"/>
                    <a:pt x="0" y="12"/>
                  </a:cubicBezTo>
                  <a:cubicBezTo>
                    <a:pt x="0" y="159"/>
                    <a:pt x="0" y="159"/>
                    <a:pt x="0" y="159"/>
                  </a:cubicBezTo>
                  <a:cubicBezTo>
                    <a:pt x="0" y="166"/>
                    <a:pt x="6" y="172"/>
                    <a:pt x="13" y="172"/>
                  </a:cubicBezTo>
                  <a:cubicBezTo>
                    <a:pt x="96" y="172"/>
                    <a:pt x="96" y="172"/>
                    <a:pt x="96" y="172"/>
                  </a:cubicBezTo>
                  <a:cubicBezTo>
                    <a:pt x="103" y="172"/>
                    <a:pt x="109" y="166"/>
                    <a:pt x="109" y="159"/>
                  </a:cubicBezTo>
                  <a:cubicBezTo>
                    <a:pt x="109" y="129"/>
                    <a:pt x="109" y="129"/>
                    <a:pt x="109" y="129"/>
                  </a:cubicBezTo>
                  <a:cubicBezTo>
                    <a:pt x="96" y="123"/>
                    <a:pt x="96" y="123"/>
                    <a:pt x="96" y="123"/>
                  </a:cubicBezTo>
                  <a:lnTo>
                    <a:pt x="96" y="133"/>
                  </a:lnTo>
                  <a:close/>
                  <a:moveTo>
                    <a:pt x="61" y="159"/>
                  </a:moveTo>
                  <a:cubicBezTo>
                    <a:pt x="48" y="159"/>
                    <a:pt x="48" y="159"/>
                    <a:pt x="48" y="159"/>
                  </a:cubicBezTo>
                  <a:cubicBezTo>
                    <a:pt x="45" y="159"/>
                    <a:pt x="44" y="158"/>
                    <a:pt x="44" y="155"/>
                  </a:cubicBezTo>
                  <a:cubicBezTo>
                    <a:pt x="44" y="153"/>
                    <a:pt x="45" y="151"/>
                    <a:pt x="48" y="151"/>
                  </a:cubicBezTo>
                  <a:cubicBezTo>
                    <a:pt x="61" y="151"/>
                    <a:pt x="61" y="151"/>
                    <a:pt x="61" y="151"/>
                  </a:cubicBezTo>
                  <a:cubicBezTo>
                    <a:pt x="64" y="151"/>
                    <a:pt x="65" y="153"/>
                    <a:pt x="65" y="155"/>
                  </a:cubicBezTo>
                  <a:cubicBezTo>
                    <a:pt x="65" y="158"/>
                    <a:pt x="64" y="159"/>
                    <a:pt x="61" y="159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" name="Freeform 216"/>
            <p:cNvSpPr/>
            <p:nvPr/>
          </p:nvSpPr>
          <p:spPr bwMode="auto">
            <a:xfrm>
              <a:off x="7089" y="572"/>
              <a:ext cx="216" cy="222"/>
            </a:xfrm>
            <a:custGeom>
              <a:avLst/>
              <a:gdLst>
                <a:gd name="T0" fmla="*/ 2 w 123"/>
                <a:gd name="T1" fmla="*/ 73 h 126"/>
                <a:gd name="T2" fmla="*/ 2 w 123"/>
                <a:gd name="T3" fmla="*/ 84 h 126"/>
                <a:gd name="T4" fmla="*/ 11 w 123"/>
                <a:gd name="T5" fmla="*/ 93 h 126"/>
                <a:gd name="T6" fmla="*/ 80 w 123"/>
                <a:gd name="T7" fmla="*/ 126 h 126"/>
                <a:gd name="T8" fmla="*/ 82 w 123"/>
                <a:gd name="T9" fmla="*/ 126 h 126"/>
                <a:gd name="T10" fmla="*/ 85 w 123"/>
                <a:gd name="T11" fmla="*/ 124 h 126"/>
                <a:gd name="T12" fmla="*/ 123 w 123"/>
                <a:gd name="T13" fmla="*/ 42 h 126"/>
                <a:gd name="T14" fmla="*/ 36 w 123"/>
                <a:gd name="T15" fmla="*/ 0 h 126"/>
                <a:gd name="T16" fmla="*/ 2 w 123"/>
                <a:gd name="T17" fmla="*/ 73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3" h="126">
                  <a:moveTo>
                    <a:pt x="2" y="73"/>
                  </a:moveTo>
                  <a:cubicBezTo>
                    <a:pt x="2" y="73"/>
                    <a:pt x="0" y="79"/>
                    <a:pt x="2" y="84"/>
                  </a:cubicBezTo>
                  <a:cubicBezTo>
                    <a:pt x="4" y="90"/>
                    <a:pt x="10" y="93"/>
                    <a:pt x="11" y="93"/>
                  </a:cubicBezTo>
                  <a:cubicBezTo>
                    <a:pt x="80" y="126"/>
                    <a:pt x="80" y="126"/>
                    <a:pt x="80" y="126"/>
                  </a:cubicBezTo>
                  <a:cubicBezTo>
                    <a:pt x="81" y="126"/>
                    <a:pt x="81" y="126"/>
                    <a:pt x="82" y="126"/>
                  </a:cubicBezTo>
                  <a:cubicBezTo>
                    <a:pt x="83" y="126"/>
                    <a:pt x="84" y="125"/>
                    <a:pt x="85" y="124"/>
                  </a:cubicBezTo>
                  <a:cubicBezTo>
                    <a:pt x="123" y="42"/>
                    <a:pt x="123" y="42"/>
                    <a:pt x="123" y="42"/>
                  </a:cubicBezTo>
                  <a:cubicBezTo>
                    <a:pt x="36" y="0"/>
                    <a:pt x="36" y="0"/>
                    <a:pt x="36" y="0"/>
                  </a:cubicBezTo>
                  <a:lnTo>
                    <a:pt x="2" y="73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" name="Freeform 217"/>
            <p:cNvSpPr/>
            <p:nvPr/>
          </p:nvSpPr>
          <p:spPr bwMode="auto">
            <a:xfrm>
              <a:off x="7156" y="527"/>
              <a:ext cx="165" cy="112"/>
            </a:xfrm>
            <a:custGeom>
              <a:avLst/>
              <a:gdLst>
                <a:gd name="T0" fmla="*/ 92 w 94"/>
                <a:gd name="T1" fmla="*/ 35 h 64"/>
                <a:gd name="T2" fmla="*/ 23 w 94"/>
                <a:gd name="T3" fmla="*/ 3 h 64"/>
                <a:gd name="T4" fmla="*/ 6 w 94"/>
                <a:gd name="T5" fmla="*/ 10 h 64"/>
                <a:gd name="T6" fmla="*/ 5 w 94"/>
                <a:gd name="T7" fmla="*/ 12 h 64"/>
                <a:gd name="T8" fmla="*/ 4 w 94"/>
                <a:gd name="T9" fmla="*/ 13 h 64"/>
                <a:gd name="T10" fmla="*/ 4 w 94"/>
                <a:gd name="T11" fmla="*/ 14 h 64"/>
                <a:gd name="T12" fmla="*/ 0 w 94"/>
                <a:gd name="T13" fmla="*/ 22 h 64"/>
                <a:gd name="T14" fmla="*/ 87 w 94"/>
                <a:gd name="T15" fmla="*/ 64 h 64"/>
                <a:gd name="T16" fmla="*/ 88 w 94"/>
                <a:gd name="T17" fmla="*/ 61 h 64"/>
                <a:gd name="T18" fmla="*/ 86 w 94"/>
                <a:gd name="T19" fmla="*/ 57 h 64"/>
                <a:gd name="T20" fmla="*/ 84 w 94"/>
                <a:gd name="T21" fmla="*/ 55 h 64"/>
                <a:gd name="T22" fmla="*/ 82 w 94"/>
                <a:gd name="T23" fmla="*/ 52 h 64"/>
                <a:gd name="T24" fmla="*/ 85 w 94"/>
                <a:gd name="T25" fmla="*/ 42 h 64"/>
                <a:gd name="T26" fmla="*/ 86 w 94"/>
                <a:gd name="T27" fmla="*/ 41 h 64"/>
                <a:gd name="T28" fmla="*/ 89 w 94"/>
                <a:gd name="T29" fmla="*/ 42 h 64"/>
                <a:gd name="T30" fmla="*/ 93 w 94"/>
                <a:gd name="T31" fmla="*/ 40 h 64"/>
                <a:gd name="T32" fmla="*/ 92 w 94"/>
                <a:gd name="T33" fmla="*/ 35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4" h="64">
                  <a:moveTo>
                    <a:pt x="92" y="35"/>
                  </a:moveTo>
                  <a:cubicBezTo>
                    <a:pt x="23" y="3"/>
                    <a:pt x="23" y="3"/>
                    <a:pt x="23" y="3"/>
                  </a:cubicBezTo>
                  <a:cubicBezTo>
                    <a:pt x="16" y="0"/>
                    <a:pt x="9" y="3"/>
                    <a:pt x="6" y="10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4" y="12"/>
                    <a:pt x="4" y="13"/>
                    <a:pt x="4" y="13"/>
                  </a:cubicBezTo>
                  <a:cubicBezTo>
                    <a:pt x="4" y="13"/>
                    <a:pt x="4" y="14"/>
                    <a:pt x="4" y="14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87" y="64"/>
                    <a:pt x="87" y="64"/>
                    <a:pt x="87" y="64"/>
                  </a:cubicBezTo>
                  <a:cubicBezTo>
                    <a:pt x="88" y="61"/>
                    <a:pt x="88" y="61"/>
                    <a:pt x="88" y="61"/>
                  </a:cubicBezTo>
                  <a:cubicBezTo>
                    <a:pt x="89" y="60"/>
                    <a:pt x="88" y="57"/>
                    <a:pt x="86" y="57"/>
                  </a:cubicBezTo>
                  <a:cubicBezTo>
                    <a:pt x="84" y="55"/>
                    <a:pt x="84" y="55"/>
                    <a:pt x="84" y="55"/>
                  </a:cubicBezTo>
                  <a:cubicBezTo>
                    <a:pt x="83" y="54"/>
                    <a:pt x="83" y="53"/>
                    <a:pt x="82" y="52"/>
                  </a:cubicBezTo>
                  <a:cubicBezTo>
                    <a:pt x="85" y="42"/>
                    <a:pt x="85" y="42"/>
                    <a:pt x="85" y="42"/>
                  </a:cubicBezTo>
                  <a:cubicBezTo>
                    <a:pt x="85" y="42"/>
                    <a:pt x="86" y="41"/>
                    <a:pt x="86" y="41"/>
                  </a:cubicBezTo>
                  <a:cubicBezTo>
                    <a:pt x="89" y="42"/>
                    <a:pt x="89" y="42"/>
                    <a:pt x="89" y="42"/>
                  </a:cubicBezTo>
                  <a:cubicBezTo>
                    <a:pt x="90" y="43"/>
                    <a:pt x="93" y="42"/>
                    <a:pt x="93" y="40"/>
                  </a:cubicBezTo>
                  <a:cubicBezTo>
                    <a:pt x="94" y="38"/>
                    <a:pt x="93" y="36"/>
                    <a:pt x="92" y="35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" name="Oval 218"/>
            <p:cNvSpPr>
              <a:spLocks noChangeArrowheads="1"/>
            </p:cNvSpPr>
            <p:nvPr/>
          </p:nvSpPr>
          <p:spPr bwMode="auto">
            <a:xfrm>
              <a:off x="6526" y="2228"/>
              <a:ext cx="42" cy="40"/>
            </a:xfrm>
            <a:prstGeom prst="ellipse">
              <a:avLst/>
            </a:pr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" name="Freeform 219"/>
            <p:cNvSpPr/>
            <p:nvPr/>
          </p:nvSpPr>
          <p:spPr bwMode="auto">
            <a:xfrm>
              <a:off x="6292" y="2004"/>
              <a:ext cx="297" cy="196"/>
            </a:xfrm>
            <a:custGeom>
              <a:avLst/>
              <a:gdLst>
                <a:gd name="T0" fmla="*/ 3 w 169"/>
                <a:gd name="T1" fmla="*/ 111 h 111"/>
                <a:gd name="T2" fmla="*/ 20 w 169"/>
                <a:gd name="T3" fmla="*/ 68 h 111"/>
                <a:gd name="T4" fmla="*/ 30 w 169"/>
                <a:gd name="T5" fmla="*/ 63 h 111"/>
                <a:gd name="T6" fmla="*/ 34 w 169"/>
                <a:gd name="T7" fmla="*/ 73 h 111"/>
                <a:gd name="T8" fmla="*/ 27 w 169"/>
                <a:gd name="T9" fmla="*/ 92 h 111"/>
                <a:gd name="T10" fmla="*/ 28 w 169"/>
                <a:gd name="T11" fmla="*/ 93 h 111"/>
                <a:gd name="T12" fmla="*/ 63 w 169"/>
                <a:gd name="T13" fmla="*/ 52 h 111"/>
                <a:gd name="T14" fmla="*/ 74 w 169"/>
                <a:gd name="T15" fmla="*/ 51 h 111"/>
                <a:gd name="T16" fmla="*/ 75 w 169"/>
                <a:gd name="T17" fmla="*/ 61 h 111"/>
                <a:gd name="T18" fmla="*/ 39 w 169"/>
                <a:gd name="T19" fmla="*/ 102 h 111"/>
                <a:gd name="T20" fmla="*/ 39 w 169"/>
                <a:gd name="T21" fmla="*/ 103 h 111"/>
                <a:gd name="T22" fmla="*/ 40 w 169"/>
                <a:gd name="T23" fmla="*/ 104 h 111"/>
                <a:gd name="T24" fmla="*/ 54 w 169"/>
                <a:gd name="T25" fmla="*/ 88 h 111"/>
                <a:gd name="T26" fmla="*/ 65 w 169"/>
                <a:gd name="T27" fmla="*/ 86 h 111"/>
                <a:gd name="T28" fmla="*/ 66 w 169"/>
                <a:gd name="T29" fmla="*/ 97 h 111"/>
                <a:gd name="T30" fmla="*/ 53 w 169"/>
                <a:gd name="T31" fmla="*/ 111 h 111"/>
                <a:gd name="T32" fmla="*/ 56 w 169"/>
                <a:gd name="T33" fmla="*/ 111 h 111"/>
                <a:gd name="T34" fmla="*/ 66 w 169"/>
                <a:gd name="T35" fmla="*/ 100 h 111"/>
                <a:gd name="T36" fmla="*/ 77 w 169"/>
                <a:gd name="T37" fmla="*/ 98 h 111"/>
                <a:gd name="T38" fmla="*/ 77 w 169"/>
                <a:gd name="T39" fmla="*/ 109 h 111"/>
                <a:gd name="T40" fmla="*/ 75 w 169"/>
                <a:gd name="T41" fmla="*/ 111 h 111"/>
                <a:gd name="T42" fmla="*/ 79 w 169"/>
                <a:gd name="T43" fmla="*/ 111 h 111"/>
                <a:gd name="T44" fmla="*/ 86 w 169"/>
                <a:gd name="T45" fmla="*/ 111 h 111"/>
                <a:gd name="T46" fmla="*/ 155 w 169"/>
                <a:gd name="T47" fmla="*/ 111 h 111"/>
                <a:gd name="T48" fmla="*/ 169 w 169"/>
                <a:gd name="T49" fmla="*/ 99 h 111"/>
                <a:gd name="T50" fmla="*/ 169 w 169"/>
                <a:gd name="T51" fmla="*/ 13 h 111"/>
                <a:gd name="T52" fmla="*/ 155 w 169"/>
                <a:gd name="T53" fmla="*/ 0 h 111"/>
                <a:gd name="T54" fmla="*/ 13 w 169"/>
                <a:gd name="T55" fmla="*/ 0 h 111"/>
                <a:gd name="T56" fmla="*/ 0 w 169"/>
                <a:gd name="T57" fmla="*/ 13 h 111"/>
                <a:gd name="T58" fmla="*/ 0 w 169"/>
                <a:gd name="T59" fmla="*/ 107 h 111"/>
                <a:gd name="T60" fmla="*/ 3 w 169"/>
                <a:gd name="T61" fmla="*/ 111 h 111"/>
                <a:gd name="T62" fmla="*/ 3 w 169"/>
                <a:gd name="T63" fmla="*/ 111 h 111"/>
                <a:gd name="T64" fmla="*/ 3 w 169"/>
                <a:gd name="T65" fmla="*/ 111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9" h="111">
                  <a:moveTo>
                    <a:pt x="3" y="111"/>
                  </a:moveTo>
                  <a:cubicBezTo>
                    <a:pt x="20" y="68"/>
                    <a:pt x="20" y="68"/>
                    <a:pt x="20" y="68"/>
                  </a:cubicBezTo>
                  <a:cubicBezTo>
                    <a:pt x="22" y="64"/>
                    <a:pt x="26" y="62"/>
                    <a:pt x="30" y="63"/>
                  </a:cubicBezTo>
                  <a:cubicBezTo>
                    <a:pt x="34" y="65"/>
                    <a:pt x="36" y="69"/>
                    <a:pt x="34" y="73"/>
                  </a:cubicBezTo>
                  <a:cubicBezTo>
                    <a:pt x="27" y="92"/>
                    <a:pt x="27" y="92"/>
                    <a:pt x="27" y="92"/>
                  </a:cubicBezTo>
                  <a:cubicBezTo>
                    <a:pt x="28" y="93"/>
                    <a:pt x="28" y="93"/>
                    <a:pt x="28" y="93"/>
                  </a:cubicBezTo>
                  <a:cubicBezTo>
                    <a:pt x="63" y="52"/>
                    <a:pt x="63" y="52"/>
                    <a:pt x="63" y="52"/>
                  </a:cubicBezTo>
                  <a:cubicBezTo>
                    <a:pt x="66" y="49"/>
                    <a:pt x="71" y="48"/>
                    <a:pt x="74" y="51"/>
                  </a:cubicBezTo>
                  <a:cubicBezTo>
                    <a:pt x="77" y="53"/>
                    <a:pt x="77" y="58"/>
                    <a:pt x="75" y="61"/>
                  </a:cubicBezTo>
                  <a:cubicBezTo>
                    <a:pt x="39" y="102"/>
                    <a:pt x="39" y="102"/>
                    <a:pt x="39" y="102"/>
                  </a:cubicBezTo>
                  <a:cubicBezTo>
                    <a:pt x="39" y="102"/>
                    <a:pt x="39" y="103"/>
                    <a:pt x="39" y="103"/>
                  </a:cubicBezTo>
                  <a:cubicBezTo>
                    <a:pt x="40" y="104"/>
                    <a:pt x="40" y="104"/>
                    <a:pt x="40" y="104"/>
                  </a:cubicBezTo>
                  <a:cubicBezTo>
                    <a:pt x="54" y="88"/>
                    <a:pt x="54" y="88"/>
                    <a:pt x="54" y="88"/>
                  </a:cubicBezTo>
                  <a:cubicBezTo>
                    <a:pt x="57" y="84"/>
                    <a:pt x="62" y="84"/>
                    <a:pt x="65" y="86"/>
                  </a:cubicBezTo>
                  <a:cubicBezTo>
                    <a:pt x="69" y="89"/>
                    <a:pt x="69" y="93"/>
                    <a:pt x="66" y="97"/>
                  </a:cubicBezTo>
                  <a:cubicBezTo>
                    <a:pt x="53" y="111"/>
                    <a:pt x="53" y="111"/>
                    <a:pt x="53" y="111"/>
                  </a:cubicBezTo>
                  <a:cubicBezTo>
                    <a:pt x="56" y="111"/>
                    <a:pt x="56" y="111"/>
                    <a:pt x="56" y="111"/>
                  </a:cubicBezTo>
                  <a:cubicBezTo>
                    <a:pt x="66" y="100"/>
                    <a:pt x="66" y="100"/>
                    <a:pt x="66" y="100"/>
                  </a:cubicBezTo>
                  <a:cubicBezTo>
                    <a:pt x="69" y="96"/>
                    <a:pt x="74" y="96"/>
                    <a:pt x="77" y="98"/>
                  </a:cubicBezTo>
                  <a:cubicBezTo>
                    <a:pt x="80" y="101"/>
                    <a:pt x="80" y="105"/>
                    <a:pt x="77" y="109"/>
                  </a:cubicBezTo>
                  <a:cubicBezTo>
                    <a:pt x="75" y="111"/>
                    <a:pt x="75" y="111"/>
                    <a:pt x="75" y="111"/>
                  </a:cubicBezTo>
                  <a:cubicBezTo>
                    <a:pt x="79" y="111"/>
                    <a:pt x="79" y="111"/>
                    <a:pt x="79" y="111"/>
                  </a:cubicBezTo>
                  <a:cubicBezTo>
                    <a:pt x="81" y="110"/>
                    <a:pt x="84" y="110"/>
                    <a:pt x="86" y="111"/>
                  </a:cubicBezTo>
                  <a:cubicBezTo>
                    <a:pt x="155" y="111"/>
                    <a:pt x="155" y="111"/>
                    <a:pt x="155" y="111"/>
                  </a:cubicBezTo>
                  <a:cubicBezTo>
                    <a:pt x="163" y="111"/>
                    <a:pt x="169" y="106"/>
                    <a:pt x="169" y="99"/>
                  </a:cubicBezTo>
                  <a:cubicBezTo>
                    <a:pt x="169" y="13"/>
                    <a:pt x="169" y="13"/>
                    <a:pt x="169" y="13"/>
                  </a:cubicBezTo>
                  <a:cubicBezTo>
                    <a:pt x="169" y="6"/>
                    <a:pt x="163" y="0"/>
                    <a:pt x="155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6" y="0"/>
                    <a:pt x="0" y="6"/>
                    <a:pt x="0" y="13"/>
                  </a:cubicBezTo>
                  <a:cubicBezTo>
                    <a:pt x="0" y="107"/>
                    <a:pt x="0" y="107"/>
                    <a:pt x="0" y="107"/>
                  </a:cubicBezTo>
                  <a:cubicBezTo>
                    <a:pt x="0" y="109"/>
                    <a:pt x="1" y="111"/>
                    <a:pt x="3" y="111"/>
                  </a:cubicBezTo>
                  <a:cubicBezTo>
                    <a:pt x="3" y="111"/>
                    <a:pt x="3" y="111"/>
                    <a:pt x="3" y="111"/>
                  </a:cubicBezTo>
                  <a:cubicBezTo>
                    <a:pt x="3" y="111"/>
                    <a:pt x="3" y="111"/>
                    <a:pt x="3" y="111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" name="Freeform 220"/>
            <p:cNvSpPr/>
            <p:nvPr/>
          </p:nvSpPr>
          <p:spPr bwMode="auto">
            <a:xfrm>
              <a:off x="6369" y="2208"/>
              <a:ext cx="224" cy="83"/>
            </a:xfrm>
            <a:custGeom>
              <a:avLst/>
              <a:gdLst>
                <a:gd name="T0" fmla="*/ 123 w 127"/>
                <a:gd name="T1" fmla="*/ 0 h 47"/>
                <a:gd name="T2" fmla="*/ 45 w 127"/>
                <a:gd name="T3" fmla="*/ 0 h 47"/>
                <a:gd name="T4" fmla="*/ 45 w 127"/>
                <a:gd name="T5" fmla="*/ 0 h 47"/>
                <a:gd name="T6" fmla="*/ 43 w 127"/>
                <a:gd name="T7" fmla="*/ 6 h 47"/>
                <a:gd name="T8" fmla="*/ 43 w 127"/>
                <a:gd name="T9" fmla="*/ 7 h 47"/>
                <a:gd name="T10" fmla="*/ 45 w 127"/>
                <a:gd name="T11" fmla="*/ 8 h 47"/>
                <a:gd name="T12" fmla="*/ 119 w 127"/>
                <a:gd name="T13" fmla="*/ 8 h 47"/>
                <a:gd name="T14" fmla="*/ 119 w 127"/>
                <a:gd name="T15" fmla="*/ 39 h 47"/>
                <a:gd name="T16" fmla="*/ 10 w 127"/>
                <a:gd name="T17" fmla="*/ 39 h 47"/>
                <a:gd name="T18" fmla="*/ 0 w 127"/>
                <a:gd name="T19" fmla="*/ 44 h 47"/>
                <a:gd name="T20" fmla="*/ 4 w 127"/>
                <a:gd name="T21" fmla="*/ 47 h 47"/>
                <a:gd name="T22" fmla="*/ 123 w 127"/>
                <a:gd name="T23" fmla="*/ 47 h 47"/>
                <a:gd name="T24" fmla="*/ 127 w 127"/>
                <a:gd name="T25" fmla="*/ 43 h 47"/>
                <a:gd name="T26" fmla="*/ 127 w 127"/>
                <a:gd name="T27" fmla="*/ 4 h 47"/>
                <a:gd name="T28" fmla="*/ 123 w 127"/>
                <a:gd name="T29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7" h="47">
                  <a:moveTo>
                    <a:pt x="123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6" y="2"/>
                    <a:pt x="45" y="5"/>
                    <a:pt x="43" y="6"/>
                  </a:cubicBezTo>
                  <a:cubicBezTo>
                    <a:pt x="43" y="7"/>
                    <a:pt x="43" y="7"/>
                    <a:pt x="43" y="7"/>
                  </a:cubicBezTo>
                  <a:cubicBezTo>
                    <a:pt x="43" y="8"/>
                    <a:pt x="44" y="8"/>
                    <a:pt x="45" y="8"/>
                  </a:cubicBezTo>
                  <a:cubicBezTo>
                    <a:pt x="119" y="8"/>
                    <a:pt x="119" y="8"/>
                    <a:pt x="119" y="8"/>
                  </a:cubicBezTo>
                  <a:cubicBezTo>
                    <a:pt x="119" y="39"/>
                    <a:pt x="119" y="39"/>
                    <a:pt x="119" y="39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7" y="41"/>
                    <a:pt x="4" y="43"/>
                    <a:pt x="0" y="44"/>
                  </a:cubicBezTo>
                  <a:cubicBezTo>
                    <a:pt x="0" y="46"/>
                    <a:pt x="2" y="47"/>
                    <a:pt x="4" y="47"/>
                  </a:cubicBezTo>
                  <a:cubicBezTo>
                    <a:pt x="123" y="47"/>
                    <a:pt x="123" y="47"/>
                    <a:pt x="123" y="47"/>
                  </a:cubicBezTo>
                  <a:cubicBezTo>
                    <a:pt x="125" y="47"/>
                    <a:pt x="127" y="45"/>
                    <a:pt x="127" y="43"/>
                  </a:cubicBezTo>
                  <a:cubicBezTo>
                    <a:pt x="127" y="4"/>
                    <a:pt x="127" y="4"/>
                    <a:pt x="127" y="4"/>
                  </a:cubicBezTo>
                  <a:cubicBezTo>
                    <a:pt x="127" y="2"/>
                    <a:pt x="125" y="0"/>
                    <a:pt x="123" y="0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" name="Freeform 221"/>
            <p:cNvSpPr/>
            <p:nvPr/>
          </p:nvSpPr>
          <p:spPr bwMode="auto">
            <a:xfrm>
              <a:off x="6292" y="2094"/>
              <a:ext cx="155" cy="195"/>
            </a:xfrm>
            <a:custGeom>
              <a:avLst/>
              <a:gdLst>
                <a:gd name="T0" fmla="*/ 86 w 88"/>
                <a:gd name="T1" fmla="*/ 63 h 111"/>
                <a:gd name="T2" fmla="*/ 82 w 88"/>
                <a:gd name="T3" fmla="*/ 62 h 111"/>
                <a:gd name="T4" fmla="*/ 78 w 88"/>
                <a:gd name="T5" fmla="*/ 64 h 111"/>
                <a:gd name="T6" fmla="*/ 65 w 88"/>
                <a:gd name="T7" fmla="*/ 79 h 111"/>
                <a:gd name="T8" fmla="*/ 60 w 88"/>
                <a:gd name="T9" fmla="*/ 75 h 111"/>
                <a:gd name="T10" fmla="*/ 76 w 88"/>
                <a:gd name="T11" fmla="*/ 56 h 111"/>
                <a:gd name="T12" fmla="*/ 77 w 88"/>
                <a:gd name="T13" fmla="*/ 52 h 111"/>
                <a:gd name="T14" fmla="*/ 76 w 88"/>
                <a:gd name="T15" fmla="*/ 49 h 111"/>
                <a:gd name="T16" fmla="*/ 72 w 88"/>
                <a:gd name="T17" fmla="*/ 48 h 111"/>
                <a:gd name="T18" fmla="*/ 68 w 88"/>
                <a:gd name="T19" fmla="*/ 50 h 111"/>
                <a:gd name="T20" fmla="*/ 53 w 88"/>
                <a:gd name="T21" fmla="*/ 67 h 111"/>
                <a:gd name="T22" fmla="*/ 48 w 88"/>
                <a:gd name="T23" fmla="*/ 63 h 111"/>
                <a:gd name="T24" fmla="*/ 64 w 88"/>
                <a:gd name="T25" fmla="*/ 44 h 111"/>
                <a:gd name="T26" fmla="*/ 66 w 88"/>
                <a:gd name="T27" fmla="*/ 40 h 111"/>
                <a:gd name="T28" fmla="*/ 64 w 88"/>
                <a:gd name="T29" fmla="*/ 37 h 111"/>
                <a:gd name="T30" fmla="*/ 61 w 88"/>
                <a:gd name="T31" fmla="*/ 36 h 111"/>
                <a:gd name="T32" fmla="*/ 56 w 88"/>
                <a:gd name="T33" fmla="*/ 38 h 111"/>
                <a:gd name="T34" fmla="*/ 40 w 88"/>
                <a:gd name="T35" fmla="*/ 56 h 111"/>
                <a:gd name="T36" fmla="*/ 36 w 88"/>
                <a:gd name="T37" fmla="*/ 52 h 111"/>
                <a:gd name="T38" fmla="*/ 73 w 88"/>
                <a:gd name="T39" fmla="*/ 9 h 111"/>
                <a:gd name="T40" fmla="*/ 75 w 88"/>
                <a:gd name="T41" fmla="*/ 4 h 111"/>
                <a:gd name="T42" fmla="*/ 73 w 88"/>
                <a:gd name="T43" fmla="*/ 1 h 111"/>
                <a:gd name="T44" fmla="*/ 70 w 88"/>
                <a:gd name="T45" fmla="*/ 0 h 111"/>
                <a:gd name="T46" fmla="*/ 65 w 88"/>
                <a:gd name="T47" fmla="*/ 2 h 111"/>
                <a:gd name="T48" fmla="*/ 28 w 88"/>
                <a:gd name="T49" fmla="*/ 45 h 111"/>
                <a:gd name="T50" fmla="*/ 24 w 88"/>
                <a:gd name="T51" fmla="*/ 42 h 111"/>
                <a:gd name="T52" fmla="*/ 32 w 88"/>
                <a:gd name="T53" fmla="*/ 21 h 111"/>
                <a:gd name="T54" fmla="*/ 32 w 88"/>
                <a:gd name="T55" fmla="*/ 17 h 111"/>
                <a:gd name="T56" fmla="*/ 29 w 88"/>
                <a:gd name="T57" fmla="*/ 14 h 111"/>
                <a:gd name="T58" fmla="*/ 22 w 88"/>
                <a:gd name="T59" fmla="*/ 18 h 111"/>
                <a:gd name="T60" fmla="*/ 2 w 88"/>
                <a:gd name="T61" fmla="*/ 68 h 111"/>
                <a:gd name="T62" fmla="*/ 2 w 88"/>
                <a:gd name="T63" fmla="*/ 70 h 111"/>
                <a:gd name="T64" fmla="*/ 2 w 88"/>
                <a:gd name="T65" fmla="*/ 70 h 111"/>
                <a:gd name="T66" fmla="*/ 2 w 88"/>
                <a:gd name="T67" fmla="*/ 71 h 111"/>
                <a:gd name="T68" fmla="*/ 1 w 88"/>
                <a:gd name="T69" fmla="*/ 88 h 111"/>
                <a:gd name="T70" fmla="*/ 1 w 88"/>
                <a:gd name="T71" fmla="*/ 89 h 111"/>
                <a:gd name="T72" fmla="*/ 30 w 88"/>
                <a:gd name="T73" fmla="*/ 111 h 111"/>
                <a:gd name="T74" fmla="*/ 31 w 88"/>
                <a:gd name="T75" fmla="*/ 111 h 111"/>
                <a:gd name="T76" fmla="*/ 67 w 88"/>
                <a:gd name="T77" fmla="*/ 92 h 111"/>
                <a:gd name="T78" fmla="*/ 86 w 88"/>
                <a:gd name="T79" fmla="*/ 70 h 111"/>
                <a:gd name="T80" fmla="*/ 87 w 88"/>
                <a:gd name="T81" fmla="*/ 66 h 111"/>
                <a:gd name="T82" fmla="*/ 86 w 88"/>
                <a:gd name="T83" fmla="*/ 63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8" h="111">
                  <a:moveTo>
                    <a:pt x="86" y="63"/>
                  </a:moveTo>
                  <a:cubicBezTo>
                    <a:pt x="85" y="62"/>
                    <a:pt x="83" y="62"/>
                    <a:pt x="82" y="62"/>
                  </a:cubicBezTo>
                  <a:cubicBezTo>
                    <a:pt x="81" y="62"/>
                    <a:pt x="79" y="62"/>
                    <a:pt x="78" y="64"/>
                  </a:cubicBezTo>
                  <a:cubicBezTo>
                    <a:pt x="65" y="79"/>
                    <a:pt x="65" y="79"/>
                    <a:pt x="65" y="79"/>
                  </a:cubicBezTo>
                  <a:cubicBezTo>
                    <a:pt x="60" y="75"/>
                    <a:pt x="60" y="75"/>
                    <a:pt x="60" y="75"/>
                  </a:cubicBezTo>
                  <a:cubicBezTo>
                    <a:pt x="76" y="56"/>
                    <a:pt x="76" y="56"/>
                    <a:pt x="76" y="56"/>
                  </a:cubicBezTo>
                  <a:cubicBezTo>
                    <a:pt x="77" y="55"/>
                    <a:pt x="78" y="53"/>
                    <a:pt x="77" y="52"/>
                  </a:cubicBezTo>
                  <a:cubicBezTo>
                    <a:pt x="77" y="51"/>
                    <a:pt x="77" y="49"/>
                    <a:pt x="76" y="49"/>
                  </a:cubicBezTo>
                  <a:cubicBezTo>
                    <a:pt x="75" y="48"/>
                    <a:pt x="73" y="48"/>
                    <a:pt x="72" y="48"/>
                  </a:cubicBezTo>
                  <a:cubicBezTo>
                    <a:pt x="71" y="48"/>
                    <a:pt x="69" y="49"/>
                    <a:pt x="68" y="50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48" y="63"/>
                    <a:pt x="48" y="63"/>
                    <a:pt x="48" y="63"/>
                  </a:cubicBezTo>
                  <a:cubicBezTo>
                    <a:pt x="64" y="44"/>
                    <a:pt x="64" y="44"/>
                    <a:pt x="64" y="44"/>
                  </a:cubicBezTo>
                  <a:cubicBezTo>
                    <a:pt x="65" y="43"/>
                    <a:pt x="66" y="41"/>
                    <a:pt x="66" y="40"/>
                  </a:cubicBezTo>
                  <a:cubicBezTo>
                    <a:pt x="66" y="39"/>
                    <a:pt x="65" y="37"/>
                    <a:pt x="64" y="37"/>
                  </a:cubicBezTo>
                  <a:cubicBezTo>
                    <a:pt x="63" y="36"/>
                    <a:pt x="62" y="36"/>
                    <a:pt x="61" y="36"/>
                  </a:cubicBezTo>
                  <a:cubicBezTo>
                    <a:pt x="59" y="36"/>
                    <a:pt x="57" y="37"/>
                    <a:pt x="56" y="38"/>
                  </a:cubicBezTo>
                  <a:cubicBezTo>
                    <a:pt x="40" y="56"/>
                    <a:pt x="40" y="56"/>
                    <a:pt x="40" y="56"/>
                  </a:cubicBezTo>
                  <a:cubicBezTo>
                    <a:pt x="36" y="52"/>
                    <a:pt x="36" y="52"/>
                    <a:pt x="36" y="52"/>
                  </a:cubicBezTo>
                  <a:cubicBezTo>
                    <a:pt x="73" y="9"/>
                    <a:pt x="73" y="9"/>
                    <a:pt x="73" y="9"/>
                  </a:cubicBezTo>
                  <a:cubicBezTo>
                    <a:pt x="74" y="7"/>
                    <a:pt x="75" y="6"/>
                    <a:pt x="75" y="4"/>
                  </a:cubicBezTo>
                  <a:cubicBezTo>
                    <a:pt x="74" y="3"/>
                    <a:pt x="74" y="2"/>
                    <a:pt x="73" y="1"/>
                  </a:cubicBezTo>
                  <a:cubicBezTo>
                    <a:pt x="72" y="0"/>
                    <a:pt x="71" y="0"/>
                    <a:pt x="70" y="0"/>
                  </a:cubicBezTo>
                  <a:cubicBezTo>
                    <a:pt x="68" y="0"/>
                    <a:pt x="66" y="1"/>
                    <a:pt x="65" y="2"/>
                  </a:cubicBezTo>
                  <a:cubicBezTo>
                    <a:pt x="28" y="45"/>
                    <a:pt x="28" y="45"/>
                    <a:pt x="28" y="45"/>
                  </a:cubicBezTo>
                  <a:cubicBezTo>
                    <a:pt x="24" y="42"/>
                    <a:pt x="24" y="42"/>
                    <a:pt x="24" y="42"/>
                  </a:cubicBezTo>
                  <a:cubicBezTo>
                    <a:pt x="32" y="21"/>
                    <a:pt x="32" y="21"/>
                    <a:pt x="32" y="21"/>
                  </a:cubicBezTo>
                  <a:cubicBezTo>
                    <a:pt x="33" y="20"/>
                    <a:pt x="33" y="18"/>
                    <a:pt x="32" y="17"/>
                  </a:cubicBezTo>
                  <a:cubicBezTo>
                    <a:pt x="32" y="16"/>
                    <a:pt x="31" y="15"/>
                    <a:pt x="29" y="14"/>
                  </a:cubicBezTo>
                  <a:cubicBezTo>
                    <a:pt x="26" y="13"/>
                    <a:pt x="23" y="15"/>
                    <a:pt x="22" y="18"/>
                  </a:cubicBezTo>
                  <a:cubicBezTo>
                    <a:pt x="2" y="68"/>
                    <a:pt x="2" y="68"/>
                    <a:pt x="2" y="68"/>
                  </a:cubicBezTo>
                  <a:cubicBezTo>
                    <a:pt x="2" y="68"/>
                    <a:pt x="2" y="69"/>
                    <a:pt x="2" y="70"/>
                  </a:cubicBezTo>
                  <a:cubicBezTo>
                    <a:pt x="2" y="70"/>
                    <a:pt x="2" y="70"/>
                    <a:pt x="2" y="70"/>
                  </a:cubicBezTo>
                  <a:cubicBezTo>
                    <a:pt x="2" y="71"/>
                    <a:pt x="2" y="71"/>
                    <a:pt x="2" y="71"/>
                  </a:cubicBezTo>
                  <a:cubicBezTo>
                    <a:pt x="0" y="80"/>
                    <a:pt x="1" y="86"/>
                    <a:pt x="1" y="88"/>
                  </a:cubicBezTo>
                  <a:cubicBezTo>
                    <a:pt x="1" y="89"/>
                    <a:pt x="1" y="89"/>
                    <a:pt x="1" y="89"/>
                  </a:cubicBezTo>
                  <a:cubicBezTo>
                    <a:pt x="30" y="111"/>
                    <a:pt x="30" y="111"/>
                    <a:pt x="30" y="111"/>
                  </a:cubicBezTo>
                  <a:cubicBezTo>
                    <a:pt x="31" y="111"/>
                    <a:pt x="31" y="111"/>
                    <a:pt x="31" y="111"/>
                  </a:cubicBezTo>
                  <a:cubicBezTo>
                    <a:pt x="52" y="107"/>
                    <a:pt x="66" y="93"/>
                    <a:pt x="67" y="92"/>
                  </a:cubicBezTo>
                  <a:cubicBezTo>
                    <a:pt x="86" y="70"/>
                    <a:pt x="86" y="70"/>
                    <a:pt x="86" y="70"/>
                  </a:cubicBezTo>
                  <a:cubicBezTo>
                    <a:pt x="87" y="69"/>
                    <a:pt x="88" y="67"/>
                    <a:pt x="87" y="66"/>
                  </a:cubicBezTo>
                  <a:cubicBezTo>
                    <a:pt x="87" y="64"/>
                    <a:pt x="87" y="63"/>
                    <a:pt x="86" y="63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" name="Freeform 222"/>
            <p:cNvSpPr/>
            <p:nvPr/>
          </p:nvSpPr>
          <p:spPr bwMode="auto">
            <a:xfrm>
              <a:off x="6253" y="2251"/>
              <a:ext cx="104" cy="93"/>
            </a:xfrm>
            <a:custGeom>
              <a:avLst/>
              <a:gdLst>
                <a:gd name="T0" fmla="*/ 0 w 104"/>
                <a:gd name="T1" fmla="*/ 37 h 93"/>
                <a:gd name="T2" fmla="*/ 71 w 104"/>
                <a:gd name="T3" fmla="*/ 93 h 93"/>
                <a:gd name="T4" fmla="*/ 104 w 104"/>
                <a:gd name="T5" fmla="*/ 54 h 93"/>
                <a:gd name="T6" fmla="*/ 30 w 104"/>
                <a:gd name="T7" fmla="*/ 0 h 93"/>
                <a:gd name="T8" fmla="*/ 0 w 104"/>
                <a:gd name="T9" fmla="*/ 37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" h="93">
                  <a:moveTo>
                    <a:pt x="0" y="37"/>
                  </a:moveTo>
                  <a:lnTo>
                    <a:pt x="71" y="93"/>
                  </a:lnTo>
                  <a:lnTo>
                    <a:pt x="104" y="54"/>
                  </a:lnTo>
                  <a:lnTo>
                    <a:pt x="30" y="0"/>
                  </a:lnTo>
                  <a:lnTo>
                    <a:pt x="0" y="37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" name="Freeform 223"/>
            <p:cNvSpPr/>
            <p:nvPr/>
          </p:nvSpPr>
          <p:spPr bwMode="auto">
            <a:xfrm>
              <a:off x="6997" y="2004"/>
              <a:ext cx="263" cy="292"/>
            </a:xfrm>
            <a:custGeom>
              <a:avLst/>
              <a:gdLst>
                <a:gd name="T0" fmla="*/ 17 w 149"/>
                <a:gd name="T1" fmla="*/ 158 h 166"/>
                <a:gd name="T2" fmla="*/ 8 w 149"/>
                <a:gd name="T3" fmla="*/ 149 h 166"/>
                <a:gd name="T4" fmla="*/ 8 w 149"/>
                <a:gd name="T5" fmla="*/ 17 h 166"/>
                <a:gd name="T6" fmla="*/ 17 w 149"/>
                <a:gd name="T7" fmla="*/ 8 h 166"/>
                <a:gd name="T8" fmla="*/ 132 w 149"/>
                <a:gd name="T9" fmla="*/ 8 h 166"/>
                <a:gd name="T10" fmla="*/ 141 w 149"/>
                <a:gd name="T11" fmla="*/ 17 h 166"/>
                <a:gd name="T12" fmla="*/ 141 w 149"/>
                <a:gd name="T13" fmla="*/ 90 h 166"/>
                <a:gd name="T14" fmla="*/ 143 w 149"/>
                <a:gd name="T15" fmla="*/ 92 h 166"/>
                <a:gd name="T16" fmla="*/ 149 w 149"/>
                <a:gd name="T17" fmla="*/ 87 h 166"/>
                <a:gd name="T18" fmla="*/ 149 w 149"/>
                <a:gd name="T19" fmla="*/ 17 h 166"/>
                <a:gd name="T20" fmla="*/ 132 w 149"/>
                <a:gd name="T21" fmla="*/ 0 h 166"/>
                <a:gd name="T22" fmla="*/ 17 w 149"/>
                <a:gd name="T23" fmla="*/ 0 h 166"/>
                <a:gd name="T24" fmla="*/ 0 w 149"/>
                <a:gd name="T25" fmla="*/ 17 h 166"/>
                <a:gd name="T26" fmla="*/ 0 w 149"/>
                <a:gd name="T27" fmla="*/ 149 h 166"/>
                <a:gd name="T28" fmla="*/ 17 w 149"/>
                <a:gd name="T29" fmla="*/ 166 h 166"/>
                <a:gd name="T30" fmla="*/ 99 w 149"/>
                <a:gd name="T31" fmla="*/ 166 h 166"/>
                <a:gd name="T32" fmla="*/ 92 w 149"/>
                <a:gd name="T33" fmla="*/ 158 h 166"/>
                <a:gd name="T34" fmla="*/ 17 w 149"/>
                <a:gd name="T35" fmla="*/ 158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49" h="166">
                  <a:moveTo>
                    <a:pt x="17" y="158"/>
                  </a:moveTo>
                  <a:cubicBezTo>
                    <a:pt x="12" y="158"/>
                    <a:pt x="8" y="154"/>
                    <a:pt x="8" y="149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8" y="12"/>
                    <a:pt x="12" y="8"/>
                    <a:pt x="17" y="8"/>
                  </a:cubicBezTo>
                  <a:cubicBezTo>
                    <a:pt x="132" y="8"/>
                    <a:pt x="132" y="8"/>
                    <a:pt x="132" y="8"/>
                  </a:cubicBezTo>
                  <a:cubicBezTo>
                    <a:pt x="137" y="8"/>
                    <a:pt x="141" y="12"/>
                    <a:pt x="141" y="17"/>
                  </a:cubicBezTo>
                  <a:cubicBezTo>
                    <a:pt x="141" y="90"/>
                    <a:pt x="141" y="90"/>
                    <a:pt x="141" y="90"/>
                  </a:cubicBezTo>
                  <a:cubicBezTo>
                    <a:pt x="142" y="91"/>
                    <a:pt x="143" y="91"/>
                    <a:pt x="143" y="92"/>
                  </a:cubicBezTo>
                  <a:cubicBezTo>
                    <a:pt x="145" y="90"/>
                    <a:pt x="146" y="88"/>
                    <a:pt x="149" y="87"/>
                  </a:cubicBezTo>
                  <a:cubicBezTo>
                    <a:pt x="149" y="17"/>
                    <a:pt x="149" y="17"/>
                    <a:pt x="149" y="17"/>
                  </a:cubicBezTo>
                  <a:cubicBezTo>
                    <a:pt x="149" y="8"/>
                    <a:pt x="141" y="0"/>
                    <a:pt x="132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7" y="0"/>
                    <a:pt x="0" y="8"/>
                    <a:pt x="0" y="17"/>
                  </a:cubicBezTo>
                  <a:cubicBezTo>
                    <a:pt x="0" y="149"/>
                    <a:pt x="0" y="149"/>
                    <a:pt x="0" y="149"/>
                  </a:cubicBezTo>
                  <a:cubicBezTo>
                    <a:pt x="0" y="158"/>
                    <a:pt x="7" y="166"/>
                    <a:pt x="17" y="166"/>
                  </a:cubicBezTo>
                  <a:cubicBezTo>
                    <a:pt x="99" y="166"/>
                    <a:pt x="99" y="166"/>
                    <a:pt x="99" y="166"/>
                  </a:cubicBezTo>
                  <a:cubicBezTo>
                    <a:pt x="92" y="158"/>
                    <a:pt x="92" y="158"/>
                    <a:pt x="92" y="158"/>
                  </a:cubicBezTo>
                  <a:lnTo>
                    <a:pt x="17" y="158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" name="Freeform 224"/>
            <p:cNvSpPr>
              <a:spLocks noEditPoints="1"/>
            </p:cNvSpPr>
            <p:nvPr/>
          </p:nvSpPr>
          <p:spPr bwMode="auto">
            <a:xfrm>
              <a:off x="7027" y="2038"/>
              <a:ext cx="201" cy="225"/>
            </a:xfrm>
            <a:custGeom>
              <a:avLst/>
              <a:gdLst>
                <a:gd name="T0" fmla="*/ 0 w 114"/>
                <a:gd name="T1" fmla="*/ 0 h 128"/>
                <a:gd name="T2" fmla="*/ 0 w 114"/>
                <a:gd name="T3" fmla="*/ 128 h 128"/>
                <a:gd name="T4" fmla="*/ 64 w 114"/>
                <a:gd name="T5" fmla="*/ 128 h 128"/>
                <a:gd name="T6" fmla="*/ 54 w 114"/>
                <a:gd name="T7" fmla="*/ 118 h 128"/>
                <a:gd name="T8" fmla="*/ 54 w 114"/>
                <a:gd name="T9" fmla="*/ 100 h 128"/>
                <a:gd name="T10" fmla="*/ 72 w 114"/>
                <a:gd name="T11" fmla="*/ 101 h 128"/>
                <a:gd name="T12" fmla="*/ 75 w 114"/>
                <a:gd name="T13" fmla="*/ 104 h 128"/>
                <a:gd name="T14" fmla="*/ 60 w 114"/>
                <a:gd name="T15" fmla="*/ 72 h 128"/>
                <a:gd name="T16" fmla="*/ 25 w 114"/>
                <a:gd name="T17" fmla="*/ 72 h 128"/>
                <a:gd name="T18" fmla="*/ 21 w 114"/>
                <a:gd name="T19" fmla="*/ 68 h 128"/>
                <a:gd name="T20" fmla="*/ 25 w 114"/>
                <a:gd name="T21" fmla="*/ 64 h 128"/>
                <a:gd name="T22" fmla="*/ 56 w 114"/>
                <a:gd name="T23" fmla="*/ 64 h 128"/>
                <a:gd name="T24" fmla="*/ 63 w 114"/>
                <a:gd name="T25" fmla="*/ 50 h 128"/>
                <a:gd name="T26" fmla="*/ 67 w 114"/>
                <a:gd name="T27" fmla="*/ 49 h 128"/>
                <a:gd name="T28" fmla="*/ 79 w 114"/>
                <a:gd name="T29" fmla="*/ 57 h 128"/>
                <a:gd name="T30" fmla="*/ 90 w 114"/>
                <a:gd name="T31" fmla="*/ 81 h 128"/>
                <a:gd name="T32" fmla="*/ 95 w 114"/>
                <a:gd name="T33" fmla="*/ 76 h 128"/>
                <a:gd name="T34" fmla="*/ 107 w 114"/>
                <a:gd name="T35" fmla="*/ 77 h 128"/>
                <a:gd name="T36" fmla="*/ 113 w 114"/>
                <a:gd name="T37" fmla="*/ 71 h 128"/>
                <a:gd name="T38" fmla="*/ 114 w 114"/>
                <a:gd name="T39" fmla="*/ 70 h 128"/>
                <a:gd name="T40" fmla="*/ 114 w 114"/>
                <a:gd name="T41" fmla="*/ 0 h 128"/>
                <a:gd name="T42" fmla="*/ 0 w 114"/>
                <a:gd name="T43" fmla="*/ 0 h 128"/>
                <a:gd name="T44" fmla="*/ 87 w 114"/>
                <a:gd name="T45" fmla="*/ 47 h 128"/>
                <a:gd name="T46" fmla="*/ 25 w 114"/>
                <a:gd name="T47" fmla="*/ 47 h 128"/>
                <a:gd name="T48" fmla="*/ 21 w 114"/>
                <a:gd name="T49" fmla="*/ 43 h 128"/>
                <a:gd name="T50" fmla="*/ 25 w 114"/>
                <a:gd name="T51" fmla="*/ 39 h 128"/>
                <a:gd name="T52" fmla="*/ 87 w 114"/>
                <a:gd name="T53" fmla="*/ 39 h 128"/>
                <a:gd name="T54" fmla="*/ 91 w 114"/>
                <a:gd name="T55" fmla="*/ 43 h 128"/>
                <a:gd name="T56" fmla="*/ 87 w 114"/>
                <a:gd name="T57" fmla="*/ 47 h 128"/>
                <a:gd name="T58" fmla="*/ 87 w 114"/>
                <a:gd name="T59" fmla="*/ 27 h 128"/>
                <a:gd name="T60" fmla="*/ 25 w 114"/>
                <a:gd name="T61" fmla="*/ 27 h 128"/>
                <a:gd name="T62" fmla="*/ 21 w 114"/>
                <a:gd name="T63" fmla="*/ 23 h 128"/>
                <a:gd name="T64" fmla="*/ 25 w 114"/>
                <a:gd name="T65" fmla="*/ 19 h 128"/>
                <a:gd name="T66" fmla="*/ 87 w 114"/>
                <a:gd name="T67" fmla="*/ 19 h 128"/>
                <a:gd name="T68" fmla="*/ 91 w 114"/>
                <a:gd name="T69" fmla="*/ 23 h 128"/>
                <a:gd name="T70" fmla="*/ 87 w 114"/>
                <a:gd name="T71" fmla="*/ 27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14" h="128">
                  <a:moveTo>
                    <a:pt x="0" y="0"/>
                  </a:moveTo>
                  <a:cubicBezTo>
                    <a:pt x="0" y="128"/>
                    <a:pt x="0" y="128"/>
                    <a:pt x="0" y="128"/>
                  </a:cubicBezTo>
                  <a:cubicBezTo>
                    <a:pt x="64" y="128"/>
                    <a:pt x="64" y="128"/>
                    <a:pt x="64" y="128"/>
                  </a:cubicBezTo>
                  <a:cubicBezTo>
                    <a:pt x="54" y="118"/>
                    <a:pt x="54" y="118"/>
                    <a:pt x="54" y="118"/>
                  </a:cubicBezTo>
                  <a:cubicBezTo>
                    <a:pt x="49" y="113"/>
                    <a:pt x="49" y="105"/>
                    <a:pt x="54" y="100"/>
                  </a:cubicBezTo>
                  <a:cubicBezTo>
                    <a:pt x="59" y="96"/>
                    <a:pt x="67" y="96"/>
                    <a:pt x="72" y="101"/>
                  </a:cubicBezTo>
                  <a:cubicBezTo>
                    <a:pt x="75" y="104"/>
                    <a:pt x="75" y="104"/>
                    <a:pt x="75" y="104"/>
                  </a:cubicBezTo>
                  <a:cubicBezTo>
                    <a:pt x="60" y="72"/>
                    <a:pt x="60" y="72"/>
                    <a:pt x="60" y="72"/>
                  </a:cubicBezTo>
                  <a:cubicBezTo>
                    <a:pt x="25" y="72"/>
                    <a:pt x="25" y="72"/>
                    <a:pt x="25" y="72"/>
                  </a:cubicBezTo>
                  <a:cubicBezTo>
                    <a:pt x="23" y="72"/>
                    <a:pt x="21" y="70"/>
                    <a:pt x="21" y="68"/>
                  </a:cubicBezTo>
                  <a:cubicBezTo>
                    <a:pt x="21" y="66"/>
                    <a:pt x="23" y="64"/>
                    <a:pt x="25" y="64"/>
                  </a:cubicBezTo>
                  <a:cubicBezTo>
                    <a:pt x="56" y="64"/>
                    <a:pt x="56" y="64"/>
                    <a:pt x="56" y="64"/>
                  </a:cubicBezTo>
                  <a:cubicBezTo>
                    <a:pt x="55" y="58"/>
                    <a:pt x="58" y="53"/>
                    <a:pt x="63" y="50"/>
                  </a:cubicBezTo>
                  <a:cubicBezTo>
                    <a:pt x="64" y="49"/>
                    <a:pt x="66" y="49"/>
                    <a:pt x="67" y="49"/>
                  </a:cubicBezTo>
                  <a:cubicBezTo>
                    <a:pt x="72" y="49"/>
                    <a:pt x="77" y="52"/>
                    <a:pt x="79" y="57"/>
                  </a:cubicBezTo>
                  <a:cubicBezTo>
                    <a:pt x="90" y="81"/>
                    <a:pt x="90" y="81"/>
                    <a:pt x="90" y="81"/>
                  </a:cubicBezTo>
                  <a:cubicBezTo>
                    <a:pt x="91" y="79"/>
                    <a:pt x="93" y="77"/>
                    <a:pt x="95" y="76"/>
                  </a:cubicBezTo>
                  <a:cubicBezTo>
                    <a:pt x="99" y="74"/>
                    <a:pt x="104" y="75"/>
                    <a:pt x="107" y="77"/>
                  </a:cubicBezTo>
                  <a:cubicBezTo>
                    <a:pt x="108" y="74"/>
                    <a:pt x="110" y="72"/>
                    <a:pt x="113" y="71"/>
                  </a:cubicBezTo>
                  <a:cubicBezTo>
                    <a:pt x="113" y="70"/>
                    <a:pt x="114" y="70"/>
                    <a:pt x="114" y="70"/>
                  </a:cubicBezTo>
                  <a:cubicBezTo>
                    <a:pt x="114" y="0"/>
                    <a:pt x="114" y="0"/>
                    <a:pt x="114" y="0"/>
                  </a:cubicBezTo>
                  <a:lnTo>
                    <a:pt x="0" y="0"/>
                  </a:lnTo>
                  <a:close/>
                  <a:moveTo>
                    <a:pt x="87" y="47"/>
                  </a:moveTo>
                  <a:cubicBezTo>
                    <a:pt x="25" y="47"/>
                    <a:pt x="25" y="47"/>
                    <a:pt x="25" y="47"/>
                  </a:cubicBezTo>
                  <a:cubicBezTo>
                    <a:pt x="23" y="47"/>
                    <a:pt x="21" y="45"/>
                    <a:pt x="21" y="43"/>
                  </a:cubicBezTo>
                  <a:cubicBezTo>
                    <a:pt x="21" y="41"/>
                    <a:pt x="23" y="39"/>
                    <a:pt x="25" y="39"/>
                  </a:cubicBezTo>
                  <a:cubicBezTo>
                    <a:pt x="87" y="39"/>
                    <a:pt x="87" y="39"/>
                    <a:pt x="87" y="39"/>
                  </a:cubicBezTo>
                  <a:cubicBezTo>
                    <a:pt x="90" y="39"/>
                    <a:pt x="91" y="41"/>
                    <a:pt x="91" y="43"/>
                  </a:cubicBezTo>
                  <a:cubicBezTo>
                    <a:pt x="91" y="45"/>
                    <a:pt x="90" y="47"/>
                    <a:pt x="87" y="47"/>
                  </a:cubicBezTo>
                  <a:close/>
                  <a:moveTo>
                    <a:pt x="87" y="27"/>
                  </a:moveTo>
                  <a:cubicBezTo>
                    <a:pt x="25" y="27"/>
                    <a:pt x="25" y="27"/>
                    <a:pt x="25" y="27"/>
                  </a:cubicBezTo>
                  <a:cubicBezTo>
                    <a:pt x="23" y="27"/>
                    <a:pt x="21" y="25"/>
                    <a:pt x="21" y="23"/>
                  </a:cubicBezTo>
                  <a:cubicBezTo>
                    <a:pt x="21" y="21"/>
                    <a:pt x="23" y="19"/>
                    <a:pt x="25" y="19"/>
                  </a:cubicBezTo>
                  <a:cubicBezTo>
                    <a:pt x="87" y="19"/>
                    <a:pt x="87" y="19"/>
                    <a:pt x="87" y="19"/>
                  </a:cubicBezTo>
                  <a:cubicBezTo>
                    <a:pt x="90" y="19"/>
                    <a:pt x="91" y="21"/>
                    <a:pt x="91" y="23"/>
                  </a:cubicBezTo>
                  <a:cubicBezTo>
                    <a:pt x="91" y="25"/>
                    <a:pt x="90" y="27"/>
                    <a:pt x="87" y="27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" name="Freeform 225"/>
            <p:cNvSpPr/>
            <p:nvPr/>
          </p:nvSpPr>
          <p:spPr bwMode="auto">
            <a:xfrm>
              <a:off x="7122" y="2131"/>
              <a:ext cx="201" cy="208"/>
            </a:xfrm>
            <a:custGeom>
              <a:avLst/>
              <a:gdLst>
                <a:gd name="T0" fmla="*/ 69 w 114"/>
                <a:gd name="T1" fmla="*/ 118 h 118"/>
                <a:gd name="T2" fmla="*/ 49 w 114"/>
                <a:gd name="T3" fmla="*/ 108 h 118"/>
                <a:gd name="T4" fmla="*/ 49 w 114"/>
                <a:gd name="T5" fmla="*/ 108 h 118"/>
                <a:gd name="T6" fmla="*/ 48 w 114"/>
                <a:gd name="T7" fmla="*/ 108 h 118"/>
                <a:gd name="T8" fmla="*/ 46 w 114"/>
                <a:gd name="T9" fmla="*/ 106 h 118"/>
                <a:gd name="T10" fmla="*/ 3 w 114"/>
                <a:gd name="T11" fmla="*/ 62 h 118"/>
                <a:gd name="T12" fmla="*/ 3 w 114"/>
                <a:gd name="T13" fmla="*/ 50 h 118"/>
                <a:gd name="T14" fmla="*/ 8 w 114"/>
                <a:gd name="T15" fmla="*/ 48 h 118"/>
                <a:gd name="T16" fmla="*/ 15 w 114"/>
                <a:gd name="T17" fmla="*/ 51 h 118"/>
                <a:gd name="T18" fmla="*/ 18 w 114"/>
                <a:gd name="T19" fmla="*/ 54 h 118"/>
                <a:gd name="T20" fmla="*/ 24 w 114"/>
                <a:gd name="T21" fmla="*/ 49 h 118"/>
                <a:gd name="T22" fmla="*/ 8 w 114"/>
                <a:gd name="T23" fmla="*/ 14 h 118"/>
                <a:gd name="T24" fmla="*/ 6 w 114"/>
                <a:gd name="T25" fmla="*/ 10 h 118"/>
                <a:gd name="T26" fmla="*/ 10 w 114"/>
                <a:gd name="T27" fmla="*/ 1 h 118"/>
                <a:gd name="T28" fmla="*/ 13 w 114"/>
                <a:gd name="T29" fmla="*/ 0 h 118"/>
                <a:gd name="T30" fmla="*/ 21 w 114"/>
                <a:gd name="T31" fmla="*/ 5 h 118"/>
                <a:gd name="T32" fmla="*/ 36 w 114"/>
                <a:gd name="T33" fmla="*/ 36 h 118"/>
                <a:gd name="T34" fmla="*/ 40 w 114"/>
                <a:gd name="T35" fmla="*/ 30 h 118"/>
                <a:gd name="T36" fmla="*/ 43 w 114"/>
                <a:gd name="T37" fmla="*/ 27 h 118"/>
                <a:gd name="T38" fmla="*/ 46 w 114"/>
                <a:gd name="T39" fmla="*/ 26 h 118"/>
                <a:gd name="T40" fmla="*/ 51 w 114"/>
                <a:gd name="T41" fmla="*/ 27 h 118"/>
                <a:gd name="T42" fmla="*/ 55 w 114"/>
                <a:gd name="T43" fmla="*/ 30 h 118"/>
                <a:gd name="T44" fmla="*/ 57 w 114"/>
                <a:gd name="T45" fmla="*/ 26 h 118"/>
                <a:gd name="T46" fmla="*/ 61 w 114"/>
                <a:gd name="T47" fmla="*/ 21 h 118"/>
                <a:gd name="T48" fmla="*/ 64 w 114"/>
                <a:gd name="T49" fmla="*/ 21 h 118"/>
                <a:gd name="T50" fmla="*/ 70 w 114"/>
                <a:gd name="T51" fmla="*/ 23 h 118"/>
                <a:gd name="T52" fmla="*/ 74 w 114"/>
                <a:gd name="T53" fmla="*/ 27 h 118"/>
                <a:gd name="T54" fmla="*/ 76 w 114"/>
                <a:gd name="T55" fmla="*/ 22 h 118"/>
                <a:gd name="T56" fmla="*/ 80 w 114"/>
                <a:gd name="T57" fmla="*/ 18 h 118"/>
                <a:gd name="T58" fmla="*/ 83 w 114"/>
                <a:gd name="T59" fmla="*/ 18 h 118"/>
                <a:gd name="T60" fmla="*/ 91 w 114"/>
                <a:gd name="T61" fmla="*/ 23 h 118"/>
                <a:gd name="T62" fmla="*/ 104 w 114"/>
                <a:gd name="T63" fmla="*/ 52 h 118"/>
                <a:gd name="T64" fmla="*/ 107 w 114"/>
                <a:gd name="T65" fmla="*/ 100 h 118"/>
                <a:gd name="T66" fmla="*/ 69 w 114"/>
                <a:gd name="T67" fmla="*/ 118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14" h="118">
                  <a:moveTo>
                    <a:pt x="69" y="118"/>
                  </a:moveTo>
                  <a:cubicBezTo>
                    <a:pt x="69" y="118"/>
                    <a:pt x="61" y="118"/>
                    <a:pt x="49" y="108"/>
                  </a:cubicBezTo>
                  <a:cubicBezTo>
                    <a:pt x="49" y="108"/>
                    <a:pt x="49" y="108"/>
                    <a:pt x="49" y="108"/>
                  </a:cubicBezTo>
                  <a:cubicBezTo>
                    <a:pt x="48" y="108"/>
                    <a:pt x="48" y="108"/>
                    <a:pt x="48" y="108"/>
                  </a:cubicBezTo>
                  <a:cubicBezTo>
                    <a:pt x="47" y="107"/>
                    <a:pt x="46" y="107"/>
                    <a:pt x="46" y="106"/>
                  </a:cubicBezTo>
                  <a:cubicBezTo>
                    <a:pt x="3" y="62"/>
                    <a:pt x="3" y="62"/>
                    <a:pt x="3" y="62"/>
                  </a:cubicBezTo>
                  <a:cubicBezTo>
                    <a:pt x="0" y="59"/>
                    <a:pt x="0" y="53"/>
                    <a:pt x="3" y="50"/>
                  </a:cubicBezTo>
                  <a:cubicBezTo>
                    <a:pt x="4" y="49"/>
                    <a:pt x="6" y="48"/>
                    <a:pt x="8" y="48"/>
                  </a:cubicBezTo>
                  <a:cubicBezTo>
                    <a:pt x="11" y="48"/>
                    <a:pt x="13" y="49"/>
                    <a:pt x="15" y="51"/>
                  </a:cubicBezTo>
                  <a:cubicBezTo>
                    <a:pt x="18" y="54"/>
                    <a:pt x="18" y="54"/>
                    <a:pt x="18" y="54"/>
                  </a:cubicBezTo>
                  <a:cubicBezTo>
                    <a:pt x="24" y="49"/>
                    <a:pt x="24" y="49"/>
                    <a:pt x="24" y="49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5" y="6"/>
                    <a:pt x="7" y="2"/>
                    <a:pt x="10" y="1"/>
                  </a:cubicBezTo>
                  <a:cubicBezTo>
                    <a:pt x="11" y="0"/>
                    <a:pt x="12" y="0"/>
                    <a:pt x="13" y="0"/>
                  </a:cubicBezTo>
                  <a:cubicBezTo>
                    <a:pt x="17" y="0"/>
                    <a:pt x="20" y="2"/>
                    <a:pt x="21" y="5"/>
                  </a:cubicBezTo>
                  <a:cubicBezTo>
                    <a:pt x="36" y="36"/>
                    <a:pt x="36" y="36"/>
                    <a:pt x="36" y="36"/>
                  </a:cubicBezTo>
                  <a:cubicBezTo>
                    <a:pt x="40" y="30"/>
                    <a:pt x="40" y="30"/>
                    <a:pt x="40" y="30"/>
                  </a:cubicBezTo>
                  <a:cubicBezTo>
                    <a:pt x="40" y="28"/>
                    <a:pt x="42" y="27"/>
                    <a:pt x="43" y="27"/>
                  </a:cubicBezTo>
                  <a:cubicBezTo>
                    <a:pt x="44" y="26"/>
                    <a:pt x="45" y="26"/>
                    <a:pt x="46" y="26"/>
                  </a:cubicBezTo>
                  <a:cubicBezTo>
                    <a:pt x="48" y="26"/>
                    <a:pt x="49" y="27"/>
                    <a:pt x="51" y="27"/>
                  </a:cubicBezTo>
                  <a:cubicBezTo>
                    <a:pt x="55" y="30"/>
                    <a:pt x="55" y="30"/>
                    <a:pt x="55" y="30"/>
                  </a:cubicBezTo>
                  <a:cubicBezTo>
                    <a:pt x="57" y="26"/>
                    <a:pt x="57" y="26"/>
                    <a:pt x="57" y="26"/>
                  </a:cubicBezTo>
                  <a:cubicBezTo>
                    <a:pt x="57" y="24"/>
                    <a:pt x="59" y="22"/>
                    <a:pt x="61" y="21"/>
                  </a:cubicBezTo>
                  <a:cubicBezTo>
                    <a:pt x="62" y="21"/>
                    <a:pt x="63" y="21"/>
                    <a:pt x="64" y="21"/>
                  </a:cubicBezTo>
                  <a:cubicBezTo>
                    <a:pt x="66" y="21"/>
                    <a:pt x="68" y="21"/>
                    <a:pt x="70" y="23"/>
                  </a:cubicBezTo>
                  <a:cubicBezTo>
                    <a:pt x="74" y="27"/>
                    <a:pt x="74" y="27"/>
                    <a:pt x="74" y="27"/>
                  </a:cubicBezTo>
                  <a:cubicBezTo>
                    <a:pt x="76" y="22"/>
                    <a:pt x="76" y="22"/>
                    <a:pt x="76" y="22"/>
                  </a:cubicBezTo>
                  <a:cubicBezTo>
                    <a:pt x="77" y="20"/>
                    <a:pt x="78" y="19"/>
                    <a:pt x="80" y="18"/>
                  </a:cubicBezTo>
                  <a:cubicBezTo>
                    <a:pt x="81" y="18"/>
                    <a:pt x="82" y="18"/>
                    <a:pt x="83" y="18"/>
                  </a:cubicBezTo>
                  <a:cubicBezTo>
                    <a:pt x="86" y="18"/>
                    <a:pt x="89" y="20"/>
                    <a:pt x="91" y="23"/>
                  </a:cubicBezTo>
                  <a:cubicBezTo>
                    <a:pt x="104" y="52"/>
                    <a:pt x="104" y="52"/>
                    <a:pt x="104" y="52"/>
                  </a:cubicBezTo>
                  <a:cubicBezTo>
                    <a:pt x="105" y="52"/>
                    <a:pt x="114" y="75"/>
                    <a:pt x="107" y="100"/>
                  </a:cubicBezTo>
                  <a:lnTo>
                    <a:pt x="69" y="118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" name="Freeform 226"/>
            <p:cNvSpPr/>
            <p:nvPr/>
          </p:nvSpPr>
          <p:spPr bwMode="auto">
            <a:xfrm>
              <a:off x="3315" y="3487"/>
              <a:ext cx="211" cy="76"/>
            </a:xfrm>
            <a:custGeom>
              <a:avLst/>
              <a:gdLst>
                <a:gd name="T0" fmla="*/ 31 w 120"/>
                <a:gd name="T1" fmla="*/ 43 h 43"/>
                <a:gd name="T2" fmla="*/ 25 w 120"/>
                <a:gd name="T3" fmla="*/ 42 h 43"/>
                <a:gd name="T4" fmla="*/ 2 w 120"/>
                <a:gd name="T5" fmla="*/ 17 h 43"/>
                <a:gd name="T6" fmla="*/ 0 w 120"/>
                <a:gd name="T7" fmla="*/ 13 h 43"/>
                <a:gd name="T8" fmla="*/ 3 w 120"/>
                <a:gd name="T9" fmla="*/ 8 h 43"/>
                <a:gd name="T10" fmla="*/ 8 w 120"/>
                <a:gd name="T11" fmla="*/ 10 h 43"/>
                <a:gd name="T12" fmla="*/ 9 w 120"/>
                <a:gd name="T13" fmla="*/ 14 h 43"/>
                <a:gd name="T14" fmla="*/ 26 w 120"/>
                <a:gd name="T15" fmla="*/ 34 h 43"/>
                <a:gd name="T16" fmla="*/ 43 w 120"/>
                <a:gd name="T17" fmla="*/ 33 h 43"/>
                <a:gd name="T18" fmla="*/ 61 w 120"/>
                <a:gd name="T19" fmla="*/ 20 h 43"/>
                <a:gd name="T20" fmla="*/ 63 w 120"/>
                <a:gd name="T21" fmla="*/ 18 h 43"/>
                <a:gd name="T22" fmla="*/ 93 w 120"/>
                <a:gd name="T23" fmla="*/ 0 h 43"/>
                <a:gd name="T24" fmla="*/ 94 w 120"/>
                <a:gd name="T25" fmla="*/ 0 h 43"/>
                <a:gd name="T26" fmla="*/ 111 w 120"/>
                <a:gd name="T27" fmla="*/ 6 h 43"/>
                <a:gd name="T28" fmla="*/ 120 w 120"/>
                <a:gd name="T29" fmla="*/ 23 h 43"/>
                <a:gd name="T30" fmla="*/ 116 w 120"/>
                <a:gd name="T31" fmla="*/ 27 h 43"/>
                <a:gd name="T32" fmla="*/ 112 w 120"/>
                <a:gd name="T33" fmla="*/ 22 h 43"/>
                <a:gd name="T34" fmla="*/ 107 w 120"/>
                <a:gd name="T35" fmla="*/ 12 h 43"/>
                <a:gd name="T36" fmla="*/ 94 w 120"/>
                <a:gd name="T37" fmla="*/ 8 h 43"/>
                <a:gd name="T38" fmla="*/ 93 w 120"/>
                <a:gd name="T39" fmla="*/ 8 h 43"/>
                <a:gd name="T40" fmla="*/ 69 w 120"/>
                <a:gd name="T41" fmla="*/ 23 h 43"/>
                <a:gd name="T42" fmla="*/ 67 w 120"/>
                <a:gd name="T43" fmla="*/ 25 h 43"/>
                <a:gd name="T44" fmla="*/ 45 w 120"/>
                <a:gd name="T45" fmla="*/ 41 h 43"/>
                <a:gd name="T46" fmla="*/ 31 w 120"/>
                <a:gd name="T47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20" h="43">
                  <a:moveTo>
                    <a:pt x="31" y="43"/>
                  </a:moveTo>
                  <a:cubicBezTo>
                    <a:pt x="29" y="43"/>
                    <a:pt x="27" y="42"/>
                    <a:pt x="25" y="42"/>
                  </a:cubicBezTo>
                  <a:cubicBezTo>
                    <a:pt x="11" y="41"/>
                    <a:pt x="6" y="27"/>
                    <a:pt x="2" y="17"/>
                  </a:cubicBezTo>
                  <a:cubicBezTo>
                    <a:pt x="1" y="16"/>
                    <a:pt x="1" y="14"/>
                    <a:pt x="0" y="13"/>
                  </a:cubicBezTo>
                  <a:cubicBezTo>
                    <a:pt x="0" y="11"/>
                    <a:pt x="1" y="9"/>
                    <a:pt x="3" y="8"/>
                  </a:cubicBezTo>
                  <a:cubicBezTo>
                    <a:pt x="5" y="7"/>
                    <a:pt x="7" y="8"/>
                    <a:pt x="8" y="10"/>
                  </a:cubicBezTo>
                  <a:cubicBezTo>
                    <a:pt x="8" y="11"/>
                    <a:pt x="9" y="13"/>
                    <a:pt x="9" y="14"/>
                  </a:cubicBezTo>
                  <a:cubicBezTo>
                    <a:pt x="14" y="26"/>
                    <a:pt x="17" y="33"/>
                    <a:pt x="26" y="34"/>
                  </a:cubicBezTo>
                  <a:cubicBezTo>
                    <a:pt x="31" y="35"/>
                    <a:pt x="37" y="34"/>
                    <a:pt x="43" y="33"/>
                  </a:cubicBezTo>
                  <a:cubicBezTo>
                    <a:pt x="51" y="31"/>
                    <a:pt x="55" y="27"/>
                    <a:pt x="61" y="20"/>
                  </a:cubicBezTo>
                  <a:cubicBezTo>
                    <a:pt x="63" y="18"/>
                    <a:pt x="63" y="18"/>
                    <a:pt x="63" y="18"/>
                  </a:cubicBezTo>
                  <a:cubicBezTo>
                    <a:pt x="71" y="9"/>
                    <a:pt x="80" y="0"/>
                    <a:pt x="93" y="0"/>
                  </a:cubicBezTo>
                  <a:cubicBezTo>
                    <a:pt x="93" y="0"/>
                    <a:pt x="93" y="0"/>
                    <a:pt x="94" y="0"/>
                  </a:cubicBezTo>
                  <a:cubicBezTo>
                    <a:pt x="100" y="0"/>
                    <a:pt x="106" y="2"/>
                    <a:pt x="111" y="6"/>
                  </a:cubicBezTo>
                  <a:cubicBezTo>
                    <a:pt x="117" y="10"/>
                    <a:pt x="120" y="16"/>
                    <a:pt x="120" y="23"/>
                  </a:cubicBezTo>
                  <a:cubicBezTo>
                    <a:pt x="120" y="25"/>
                    <a:pt x="118" y="27"/>
                    <a:pt x="116" y="27"/>
                  </a:cubicBezTo>
                  <a:cubicBezTo>
                    <a:pt x="114" y="27"/>
                    <a:pt x="112" y="25"/>
                    <a:pt x="112" y="22"/>
                  </a:cubicBezTo>
                  <a:cubicBezTo>
                    <a:pt x="112" y="18"/>
                    <a:pt x="111" y="15"/>
                    <a:pt x="107" y="12"/>
                  </a:cubicBezTo>
                  <a:cubicBezTo>
                    <a:pt x="103" y="10"/>
                    <a:pt x="98" y="8"/>
                    <a:pt x="94" y="8"/>
                  </a:cubicBezTo>
                  <a:cubicBezTo>
                    <a:pt x="93" y="8"/>
                    <a:pt x="93" y="8"/>
                    <a:pt x="93" y="8"/>
                  </a:cubicBezTo>
                  <a:cubicBezTo>
                    <a:pt x="83" y="8"/>
                    <a:pt x="77" y="15"/>
                    <a:pt x="69" y="23"/>
                  </a:cubicBezTo>
                  <a:cubicBezTo>
                    <a:pt x="67" y="25"/>
                    <a:pt x="67" y="25"/>
                    <a:pt x="67" y="25"/>
                  </a:cubicBezTo>
                  <a:cubicBezTo>
                    <a:pt x="61" y="32"/>
                    <a:pt x="56" y="38"/>
                    <a:pt x="45" y="41"/>
                  </a:cubicBezTo>
                  <a:cubicBezTo>
                    <a:pt x="40" y="42"/>
                    <a:pt x="35" y="43"/>
                    <a:pt x="31" y="43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" name="Freeform 227"/>
            <p:cNvSpPr>
              <a:spLocks noEditPoints="1"/>
            </p:cNvSpPr>
            <p:nvPr/>
          </p:nvSpPr>
          <p:spPr bwMode="auto">
            <a:xfrm>
              <a:off x="3419" y="3520"/>
              <a:ext cx="202" cy="273"/>
            </a:xfrm>
            <a:custGeom>
              <a:avLst/>
              <a:gdLst>
                <a:gd name="T0" fmla="*/ 57 w 115"/>
                <a:gd name="T1" fmla="*/ 0 h 155"/>
                <a:gd name="T2" fmla="*/ 2 w 115"/>
                <a:gd name="T3" fmla="*/ 55 h 155"/>
                <a:gd name="T4" fmla="*/ 23 w 115"/>
                <a:gd name="T5" fmla="*/ 30 h 155"/>
                <a:gd name="T6" fmla="*/ 36 w 115"/>
                <a:gd name="T7" fmla="*/ 28 h 155"/>
                <a:gd name="T8" fmla="*/ 36 w 115"/>
                <a:gd name="T9" fmla="*/ 41 h 155"/>
                <a:gd name="T10" fmla="*/ 0 w 115"/>
                <a:gd name="T11" fmla="*/ 86 h 155"/>
                <a:gd name="T12" fmla="*/ 0 w 115"/>
                <a:gd name="T13" fmla="*/ 89 h 155"/>
                <a:gd name="T14" fmla="*/ 12 w 115"/>
                <a:gd name="T15" fmla="*/ 75 h 155"/>
                <a:gd name="T16" fmla="*/ 25 w 115"/>
                <a:gd name="T17" fmla="*/ 73 h 155"/>
                <a:gd name="T18" fmla="*/ 26 w 115"/>
                <a:gd name="T19" fmla="*/ 86 h 155"/>
                <a:gd name="T20" fmla="*/ 8 w 115"/>
                <a:gd name="T21" fmla="*/ 108 h 155"/>
                <a:gd name="T22" fmla="*/ 10 w 115"/>
                <a:gd name="T23" fmla="*/ 110 h 155"/>
                <a:gd name="T24" fmla="*/ 26 w 115"/>
                <a:gd name="T25" fmla="*/ 90 h 155"/>
                <a:gd name="T26" fmla="*/ 39 w 115"/>
                <a:gd name="T27" fmla="*/ 88 h 155"/>
                <a:gd name="T28" fmla="*/ 40 w 115"/>
                <a:gd name="T29" fmla="*/ 101 h 155"/>
                <a:gd name="T30" fmla="*/ 22 w 115"/>
                <a:gd name="T31" fmla="*/ 122 h 155"/>
                <a:gd name="T32" fmla="*/ 24 w 115"/>
                <a:gd name="T33" fmla="*/ 124 h 155"/>
                <a:gd name="T34" fmla="*/ 38 w 115"/>
                <a:gd name="T35" fmla="*/ 107 h 155"/>
                <a:gd name="T36" fmla="*/ 51 w 115"/>
                <a:gd name="T37" fmla="*/ 105 h 155"/>
                <a:gd name="T38" fmla="*/ 52 w 115"/>
                <a:gd name="T39" fmla="*/ 118 h 155"/>
                <a:gd name="T40" fmla="*/ 30 w 115"/>
                <a:gd name="T41" fmla="*/ 145 h 155"/>
                <a:gd name="T42" fmla="*/ 57 w 115"/>
                <a:gd name="T43" fmla="*/ 155 h 155"/>
                <a:gd name="T44" fmla="*/ 115 w 115"/>
                <a:gd name="T45" fmla="*/ 77 h 155"/>
                <a:gd name="T46" fmla="*/ 57 w 115"/>
                <a:gd name="T47" fmla="*/ 0 h 155"/>
                <a:gd name="T48" fmla="*/ 62 w 115"/>
                <a:gd name="T49" fmla="*/ 58 h 155"/>
                <a:gd name="T50" fmla="*/ 58 w 115"/>
                <a:gd name="T51" fmla="*/ 62 h 155"/>
                <a:gd name="T52" fmla="*/ 54 w 115"/>
                <a:gd name="T53" fmla="*/ 58 h 155"/>
                <a:gd name="T54" fmla="*/ 54 w 115"/>
                <a:gd name="T55" fmla="*/ 30 h 155"/>
                <a:gd name="T56" fmla="*/ 58 w 115"/>
                <a:gd name="T57" fmla="*/ 26 h 155"/>
                <a:gd name="T58" fmla="*/ 62 w 115"/>
                <a:gd name="T59" fmla="*/ 30 h 155"/>
                <a:gd name="T60" fmla="*/ 62 w 115"/>
                <a:gd name="T61" fmla="*/ 58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5" h="155">
                  <a:moveTo>
                    <a:pt x="57" y="0"/>
                  </a:moveTo>
                  <a:cubicBezTo>
                    <a:pt x="31" y="0"/>
                    <a:pt x="9" y="23"/>
                    <a:pt x="2" y="55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6" y="26"/>
                    <a:pt x="32" y="25"/>
                    <a:pt x="36" y="28"/>
                  </a:cubicBezTo>
                  <a:cubicBezTo>
                    <a:pt x="39" y="31"/>
                    <a:pt x="40" y="37"/>
                    <a:pt x="36" y="41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7"/>
                    <a:pt x="0" y="88"/>
                    <a:pt x="0" y="89"/>
                  </a:cubicBezTo>
                  <a:cubicBezTo>
                    <a:pt x="12" y="75"/>
                    <a:pt x="12" y="75"/>
                    <a:pt x="12" y="75"/>
                  </a:cubicBezTo>
                  <a:cubicBezTo>
                    <a:pt x="16" y="70"/>
                    <a:pt x="21" y="70"/>
                    <a:pt x="25" y="73"/>
                  </a:cubicBezTo>
                  <a:cubicBezTo>
                    <a:pt x="29" y="76"/>
                    <a:pt x="29" y="82"/>
                    <a:pt x="26" y="86"/>
                  </a:cubicBezTo>
                  <a:cubicBezTo>
                    <a:pt x="8" y="108"/>
                    <a:pt x="8" y="108"/>
                    <a:pt x="8" y="108"/>
                  </a:cubicBezTo>
                  <a:cubicBezTo>
                    <a:pt x="10" y="110"/>
                    <a:pt x="10" y="110"/>
                    <a:pt x="10" y="110"/>
                  </a:cubicBezTo>
                  <a:cubicBezTo>
                    <a:pt x="26" y="90"/>
                    <a:pt x="26" y="90"/>
                    <a:pt x="26" y="90"/>
                  </a:cubicBezTo>
                  <a:cubicBezTo>
                    <a:pt x="29" y="86"/>
                    <a:pt x="35" y="85"/>
                    <a:pt x="39" y="88"/>
                  </a:cubicBezTo>
                  <a:cubicBezTo>
                    <a:pt x="43" y="91"/>
                    <a:pt x="43" y="97"/>
                    <a:pt x="40" y="101"/>
                  </a:cubicBezTo>
                  <a:cubicBezTo>
                    <a:pt x="22" y="122"/>
                    <a:pt x="22" y="122"/>
                    <a:pt x="22" y="122"/>
                  </a:cubicBezTo>
                  <a:cubicBezTo>
                    <a:pt x="24" y="124"/>
                    <a:pt x="24" y="124"/>
                    <a:pt x="24" y="124"/>
                  </a:cubicBezTo>
                  <a:cubicBezTo>
                    <a:pt x="38" y="107"/>
                    <a:pt x="38" y="107"/>
                    <a:pt x="38" y="107"/>
                  </a:cubicBezTo>
                  <a:cubicBezTo>
                    <a:pt x="41" y="103"/>
                    <a:pt x="47" y="102"/>
                    <a:pt x="51" y="105"/>
                  </a:cubicBezTo>
                  <a:cubicBezTo>
                    <a:pt x="55" y="108"/>
                    <a:pt x="55" y="114"/>
                    <a:pt x="52" y="118"/>
                  </a:cubicBezTo>
                  <a:cubicBezTo>
                    <a:pt x="30" y="145"/>
                    <a:pt x="30" y="145"/>
                    <a:pt x="30" y="145"/>
                  </a:cubicBezTo>
                  <a:cubicBezTo>
                    <a:pt x="38" y="151"/>
                    <a:pt x="47" y="155"/>
                    <a:pt x="57" y="155"/>
                  </a:cubicBezTo>
                  <a:cubicBezTo>
                    <a:pt x="89" y="155"/>
                    <a:pt x="115" y="120"/>
                    <a:pt x="115" y="77"/>
                  </a:cubicBezTo>
                  <a:cubicBezTo>
                    <a:pt x="115" y="35"/>
                    <a:pt x="89" y="0"/>
                    <a:pt x="57" y="0"/>
                  </a:cubicBezTo>
                  <a:close/>
                  <a:moveTo>
                    <a:pt x="62" y="58"/>
                  </a:moveTo>
                  <a:cubicBezTo>
                    <a:pt x="62" y="60"/>
                    <a:pt x="60" y="62"/>
                    <a:pt x="58" y="62"/>
                  </a:cubicBezTo>
                  <a:cubicBezTo>
                    <a:pt x="55" y="62"/>
                    <a:pt x="54" y="60"/>
                    <a:pt x="54" y="58"/>
                  </a:cubicBezTo>
                  <a:cubicBezTo>
                    <a:pt x="54" y="30"/>
                    <a:pt x="54" y="30"/>
                    <a:pt x="54" y="30"/>
                  </a:cubicBezTo>
                  <a:cubicBezTo>
                    <a:pt x="54" y="28"/>
                    <a:pt x="55" y="26"/>
                    <a:pt x="58" y="26"/>
                  </a:cubicBezTo>
                  <a:cubicBezTo>
                    <a:pt x="60" y="26"/>
                    <a:pt x="62" y="28"/>
                    <a:pt x="62" y="30"/>
                  </a:cubicBezTo>
                  <a:lnTo>
                    <a:pt x="62" y="58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" name="Freeform 228"/>
            <p:cNvSpPr/>
            <p:nvPr/>
          </p:nvSpPr>
          <p:spPr bwMode="auto">
            <a:xfrm>
              <a:off x="3327" y="3573"/>
              <a:ext cx="180" cy="242"/>
            </a:xfrm>
            <a:custGeom>
              <a:avLst/>
              <a:gdLst>
                <a:gd name="T0" fmla="*/ 2 w 102"/>
                <a:gd name="T1" fmla="*/ 110 h 137"/>
                <a:gd name="T2" fmla="*/ 3 w 102"/>
                <a:gd name="T3" fmla="*/ 88 h 137"/>
                <a:gd name="T4" fmla="*/ 3 w 102"/>
                <a:gd name="T5" fmla="*/ 87 h 137"/>
                <a:gd name="T6" fmla="*/ 3 w 102"/>
                <a:gd name="T7" fmla="*/ 87 h 137"/>
                <a:gd name="T8" fmla="*/ 3 w 102"/>
                <a:gd name="T9" fmla="*/ 84 h 137"/>
                <a:gd name="T10" fmla="*/ 27 w 102"/>
                <a:gd name="T11" fmla="*/ 21 h 137"/>
                <a:gd name="T12" fmla="*/ 32 w 102"/>
                <a:gd name="T13" fmla="*/ 17 h 137"/>
                <a:gd name="T14" fmla="*/ 34 w 102"/>
                <a:gd name="T15" fmla="*/ 18 h 137"/>
                <a:gd name="T16" fmla="*/ 36 w 102"/>
                <a:gd name="T17" fmla="*/ 20 h 137"/>
                <a:gd name="T18" fmla="*/ 36 w 102"/>
                <a:gd name="T19" fmla="*/ 25 h 137"/>
                <a:gd name="T20" fmla="*/ 26 w 102"/>
                <a:gd name="T21" fmla="*/ 51 h 137"/>
                <a:gd name="T22" fmla="*/ 33 w 102"/>
                <a:gd name="T23" fmla="*/ 57 h 137"/>
                <a:gd name="T24" fmla="*/ 78 w 102"/>
                <a:gd name="T25" fmla="*/ 2 h 137"/>
                <a:gd name="T26" fmla="*/ 82 w 102"/>
                <a:gd name="T27" fmla="*/ 0 h 137"/>
                <a:gd name="T28" fmla="*/ 85 w 102"/>
                <a:gd name="T29" fmla="*/ 1 h 137"/>
                <a:gd name="T30" fmla="*/ 87 w 102"/>
                <a:gd name="T31" fmla="*/ 4 h 137"/>
                <a:gd name="T32" fmla="*/ 85 w 102"/>
                <a:gd name="T33" fmla="*/ 8 h 137"/>
                <a:gd name="T34" fmla="*/ 43 w 102"/>
                <a:gd name="T35" fmla="*/ 61 h 137"/>
                <a:gd name="T36" fmla="*/ 42 w 102"/>
                <a:gd name="T37" fmla="*/ 61 h 137"/>
                <a:gd name="T38" fmla="*/ 40 w 102"/>
                <a:gd name="T39" fmla="*/ 64 h 137"/>
                <a:gd name="T40" fmla="*/ 48 w 102"/>
                <a:gd name="T41" fmla="*/ 71 h 137"/>
                <a:gd name="T42" fmla="*/ 67 w 102"/>
                <a:gd name="T43" fmla="*/ 47 h 137"/>
                <a:gd name="T44" fmla="*/ 72 w 102"/>
                <a:gd name="T45" fmla="*/ 45 h 137"/>
                <a:gd name="T46" fmla="*/ 75 w 102"/>
                <a:gd name="T47" fmla="*/ 46 h 137"/>
                <a:gd name="T48" fmla="*/ 75 w 102"/>
                <a:gd name="T49" fmla="*/ 53 h 137"/>
                <a:gd name="T50" fmla="*/ 54 w 102"/>
                <a:gd name="T51" fmla="*/ 78 h 137"/>
                <a:gd name="T52" fmla="*/ 62 w 102"/>
                <a:gd name="T53" fmla="*/ 86 h 137"/>
                <a:gd name="T54" fmla="*/ 81 w 102"/>
                <a:gd name="T55" fmla="*/ 62 h 137"/>
                <a:gd name="T56" fmla="*/ 86 w 102"/>
                <a:gd name="T57" fmla="*/ 60 h 137"/>
                <a:gd name="T58" fmla="*/ 89 w 102"/>
                <a:gd name="T59" fmla="*/ 61 h 137"/>
                <a:gd name="T60" fmla="*/ 89 w 102"/>
                <a:gd name="T61" fmla="*/ 68 h 137"/>
                <a:gd name="T62" fmla="*/ 69 w 102"/>
                <a:gd name="T63" fmla="*/ 93 h 137"/>
                <a:gd name="T64" fmla="*/ 76 w 102"/>
                <a:gd name="T65" fmla="*/ 100 h 137"/>
                <a:gd name="T66" fmla="*/ 93 w 102"/>
                <a:gd name="T67" fmla="*/ 80 h 137"/>
                <a:gd name="T68" fmla="*/ 98 w 102"/>
                <a:gd name="T69" fmla="*/ 77 h 137"/>
                <a:gd name="T70" fmla="*/ 101 w 102"/>
                <a:gd name="T71" fmla="*/ 78 h 137"/>
                <a:gd name="T72" fmla="*/ 102 w 102"/>
                <a:gd name="T73" fmla="*/ 82 h 137"/>
                <a:gd name="T74" fmla="*/ 101 w 102"/>
                <a:gd name="T75" fmla="*/ 86 h 137"/>
                <a:gd name="T76" fmla="*/ 78 w 102"/>
                <a:gd name="T77" fmla="*/ 113 h 137"/>
                <a:gd name="T78" fmla="*/ 35 w 102"/>
                <a:gd name="T79" fmla="*/ 137 h 137"/>
                <a:gd name="T80" fmla="*/ 2 w 102"/>
                <a:gd name="T81" fmla="*/ 110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02" h="137">
                  <a:moveTo>
                    <a:pt x="2" y="110"/>
                  </a:moveTo>
                  <a:cubicBezTo>
                    <a:pt x="1" y="108"/>
                    <a:pt x="0" y="100"/>
                    <a:pt x="3" y="88"/>
                  </a:cubicBezTo>
                  <a:cubicBezTo>
                    <a:pt x="3" y="87"/>
                    <a:pt x="3" y="87"/>
                    <a:pt x="3" y="87"/>
                  </a:cubicBezTo>
                  <a:cubicBezTo>
                    <a:pt x="3" y="87"/>
                    <a:pt x="3" y="87"/>
                    <a:pt x="3" y="87"/>
                  </a:cubicBezTo>
                  <a:cubicBezTo>
                    <a:pt x="3" y="86"/>
                    <a:pt x="3" y="85"/>
                    <a:pt x="3" y="84"/>
                  </a:cubicBezTo>
                  <a:cubicBezTo>
                    <a:pt x="27" y="21"/>
                    <a:pt x="27" y="21"/>
                    <a:pt x="27" y="21"/>
                  </a:cubicBezTo>
                  <a:cubicBezTo>
                    <a:pt x="28" y="19"/>
                    <a:pt x="30" y="17"/>
                    <a:pt x="32" y="17"/>
                  </a:cubicBezTo>
                  <a:cubicBezTo>
                    <a:pt x="32" y="17"/>
                    <a:pt x="33" y="17"/>
                    <a:pt x="34" y="18"/>
                  </a:cubicBezTo>
                  <a:cubicBezTo>
                    <a:pt x="35" y="18"/>
                    <a:pt x="36" y="19"/>
                    <a:pt x="36" y="20"/>
                  </a:cubicBezTo>
                  <a:cubicBezTo>
                    <a:pt x="37" y="22"/>
                    <a:pt x="37" y="23"/>
                    <a:pt x="36" y="25"/>
                  </a:cubicBezTo>
                  <a:cubicBezTo>
                    <a:pt x="26" y="51"/>
                    <a:pt x="26" y="51"/>
                    <a:pt x="26" y="51"/>
                  </a:cubicBezTo>
                  <a:cubicBezTo>
                    <a:pt x="33" y="57"/>
                    <a:pt x="33" y="57"/>
                    <a:pt x="33" y="57"/>
                  </a:cubicBezTo>
                  <a:cubicBezTo>
                    <a:pt x="78" y="2"/>
                    <a:pt x="78" y="2"/>
                    <a:pt x="78" y="2"/>
                  </a:cubicBezTo>
                  <a:cubicBezTo>
                    <a:pt x="79" y="1"/>
                    <a:pt x="81" y="0"/>
                    <a:pt x="82" y="0"/>
                  </a:cubicBezTo>
                  <a:cubicBezTo>
                    <a:pt x="83" y="0"/>
                    <a:pt x="84" y="0"/>
                    <a:pt x="85" y="1"/>
                  </a:cubicBezTo>
                  <a:cubicBezTo>
                    <a:pt x="86" y="2"/>
                    <a:pt x="87" y="3"/>
                    <a:pt x="87" y="4"/>
                  </a:cubicBezTo>
                  <a:cubicBezTo>
                    <a:pt x="87" y="6"/>
                    <a:pt x="86" y="7"/>
                    <a:pt x="85" y="8"/>
                  </a:cubicBezTo>
                  <a:cubicBezTo>
                    <a:pt x="43" y="61"/>
                    <a:pt x="43" y="61"/>
                    <a:pt x="43" y="61"/>
                  </a:cubicBezTo>
                  <a:cubicBezTo>
                    <a:pt x="43" y="61"/>
                    <a:pt x="42" y="61"/>
                    <a:pt x="42" y="61"/>
                  </a:cubicBezTo>
                  <a:cubicBezTo>
                    <a:pt x="40" y="64"/>
                    <a:pt x="40" y="64"/>
                    <a:pt x="40" y="64"/>
                  </a:cubicBezTo>
                  <a:cubicBezTo>
                    <a:pt x="48" y="71"/>
                    <a:pt x="48" y="71"/>
                    <a:pt x="48" y="71"/>
                  </a:cubicBezTo>
                  <a:cubicBezTo>
                    <a:pt x="67" y="47"/>
                    <a:pt x="67" y="47"/>
                    <a:pt x="67" y="47"/>
                  </a:cubicBezTo>
                  <a:cubicBezTo>
                    <a:pt x="69" y="46"/>
                    <a:pt x="70" y="45"/>
                    <a:pt x="72" y="45"/>
                  </a:cubicBezTo>
                  <a:cubicBezTo>
                    <a:pt x="73" y="45"/>
                    <a:pt x="74" y="45"/>
                    <a:pt x="75" y="46"/>
                  </a:cubicBezTo>
                  <a:cubicBezTo>
                    <a:pt x="77" y="47"/>
                    <a:pt x="77" y="51"/>
                    <a:pt x="75" y="53"/>
                  </a:cubicBezTo>
                  <a:cubicBezTo>
                    <a:pt x="54" y="78"/>
                    <a:pt x="54" y="78"/>
                    <a:pt x="54" y="78"/>
                  </a:cubicBezTo>
                  <a:cubicBezTo>
                    <a:pt x="62" y="86"/>
                    <a:pt x="62" y="86"/>
                    <a:pt x="62" y="86"/>
                  </a:cubicBezTo>
                  <a:cubicBezTo>
                    <a:pt x="81" y="62"/>
                    <a:pt x="81" y="62"/>
                    <a:pt x="81" y="62"/>
                  </a:cubicBezTo>
                  <a:cubicBezTo>
                    <a:pt x="82" y="61"/>
                    <a:pt x="84" y="60"/>
                    <a:pt x="86" y="60"/>
                  </a:cubicBezTo>
                  <a:cubicBezTo>
                    <a:pt x="87" y="60"/>
                    <a:pt x="88" y="60"/>
                    <a:pt x="89" y="61"/>
                  </a:cubicBezTo>
                  <a:cubicBezTo>
                    <a:pt x="91" y="63"/>
                    <a:pt x="91" y="66"/>
                    <a:pt x="89" y="68"/>
                  </a:cubicBezTo>
                  <a:cubicBezTo>
                    <a:pt x="69" y="93"/>
                    <a:pt x="69" y="93"/>
                    <a:pt x="69" y="93"/>
                  </a:cubicBezTo>
                  <a:cubicBezTo>
                    <a:pt x="76" y="100"/>
                    <a:pt x="76" y="100"/>
                    <a:pt x="76" y="100"/>
                  </a:cubicBezTo>
                  <a:cubicBezTo>
                    <a:pt x="93" y="80"/>
                    <a:pt x="93" y="80"/>
                    <a:pt x="93" y="80"/>
                  </a:cubicBezTo>
                  <a:cubicBezTo>
                    <a:pt x="94" y="78"/>
                    <a:pt x="96" y="77"/>
                    <a:pt x="98" y="77"/>
                  </a:cubicBezTo>
                  <a:cubicBezTo>
                    <a:pt x="99" y="77"/>
                    <a:pt x="100" y="78"/>
                    <a:pt x="101" y="78"/>
                  </a:cubicBezTo>
                  <a:cubicBezTo>
                    <a:pt x="101" y="79"/>
                    <a:pt x="102" y="80"/>
                    <a:pt x="102" y="82"/>
                  </a:cubicBezTo>
                  <a:cubicBezTo>
                    <a:pt x="102" y="83"/>
                    <a:pt x="102" y="85"/>
                    <a:pt x="101" y="86"/>
                  </a:cubicBezTo>
                  <a:cubicBezTo>
                    <a:pt x="78" y="113"/>
                    <a:pt x="78" y="113"/>
                    <a:pt x="78" y="113"/>
                  </a:cubicBezTo>
                  <a:cubicBezTo>
                    <a:pt x="77" y="114"/>
                    <a:pt x="61" y="132"/>
                    <a:pt x="35" y="137"/>
                  </a:cubicBezTo>
                  <a:lnTo>
                    <a:pt x="2" y="11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" name="Freeform 229"/>
            <p:cNvSpPr/>
            <p:nvPr/>
          </p:nvSpPr>
          <p:spPr bwMode="auto">
            <a:xfrm>
              <a:off x="7247" y="3487"/>
              <a:ext cx="39" cy="76"/>
            </a:xfrm>
            <a:custGeom>
              <a:avLst/>
              <a:gdLst>
                <a:gd name="T0" fmla="*/ 18 w 22"/>
                <a:gd name="T1" fmla="*/ 43 h 43"/>
                <a:gd name="T2" fmla="*/ 15 w 22"/>
                <a:gd name="T3" fmla="*/ 42 h 43"/>
                <a:gd name="T4" fmla="*/ 1 w 22"/>
                <a:gd name="T5" fmla="*/ 22 h 43"/>
                <a:gd name="T6" fmla="*/ 7 w 22"/>
                <a:gd name="T7" fmla="*/ 2 h 43"/>
                <a:gd name="T8" fmla="*/ 13 w 22"/>
                <a:gd name="T9" fmla="*/ 1 h 43"/>
                <a:gd name="T10" fmla="*/ 13 w 22"/>
                <a:gd name="T11" fmla="*/ 7 h 43"/>
                <a:gd name="T12" fmla="*/ 13 w 22"/>
                <a:gd name="T13" fmla="*/ 7 h 43"/>
                <a:gd name="T14" fmla="*/ 9 w 22"/>
                <a:gd name="T15" fmla="*/ 21 h 43"/>
                <a:gd name="T16" fmla="*/ 20 w 22"/>
                <a:gd name="T17" fmla="*/ 36 h 43"/>
                <a:gd name="T18" fmla="*/ 21 w 22"/>
                <a:gd name="T19" fmla="*/ 42 h 43"/>
                <a:gd name="T20" fmla="*/ 18 w 22"/>
                <a:gd name="T21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2" h="43">
                  <a:moveTo>
                    <a:pt x="18" y="43"/>
                  </a:moveTo>
                  <a:cubicBezTo>
                    <a:pt x="17" y="43"/>
                    <a:pt x="16" y="43"/>
                    <a:pt x="15" y="42"/>
                  </a:cubicBezTo>
                  <a:cubicBezTo>
                    <a:pt x="7" y="37"/>
                    <a:pt x="2" y="30"/>
                    <a:pt x="1" y="22"/>
                  </a:cubicBezTo>
                  <a:cubicBezTo>
                    <a:pt x="0" y="11"/>
                    <a:pt x="7" y="2"/>
                    <a:pt x="7" y="2"/>
                  </a:cubicBezTo>
                  <a:cubicBezTo>
                    <a:pt x="9" y="0"/>
                    <a:pt x="11" y="0"/>
                    <a:pt x="13" y="1"/>
                  </a:cubicBezTo>
                  <a:cubicBezTo>
                    <a:pt x="15" y="3"/>
                    <a:pt x="15" y="5"/>
                    <a:pt x="13" y="7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7"/>
                    <a:pt x="8" y="13"/>
                    <a:pt x="9" y="21"/>
                  </a:cubicBezTo>
                  <a:cubicBezTo>
                    <a:pt x="10" y="26"/>
                    <a:pt x="14" y="31"/>
                    <a:pt x="20" y="36"/>
                  </a:cubicBezTo>
                  <a:cubicBezTo>
                    <a:pt x="22" y="37"/>
                    <a:pt x="22" y="40"/>
                    <a:pt x="21" y="42"/>
                  </a:cubicBezTo>
                  <a:cubicBezTo>
                    <a:pt x="20" y="43"/>
                    <a:pt x="19" y="43"/>
                    <a:pt x="18" y="43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0" name="Freeform 230"/>
            <p:cNvSpPr/>
            <p:nvPr/>
          </p:nvSpPr>
          <p:spPr bwMode="auto">
            <a:xfrm>
              <a:off x="7022" y="3528"/>
              <a:ext cx="276" cy="301"/>
            </a:xfrm>
            <a:custGeom>
              <a:avLst/>
              <a:gdLst>
                <a:gd name="T0" fmla="*/ 153 w 157"/>
                <a:gd name="T1" fmla="*/ 12 h 171"/>
                <a:gd name="T2" fmla="*/ 76 w 157"/>
                <a:gd name="T3" fmla="*/ 12 h 171"/>
                <a:gd name="T4" fmla="*/ 76 w 157"/>
                <a:gd name="T5" fmla="*/ 98 h 171"/>
                <a:gd name="T6" fmla="*/ 74 w 157"/>
                <a:gd name="T7" fmla="*/ 101 h 171"/>
                <a:gd name="T8" fmla="*/ 69 w 157"/>
                <a:gd name="T9" fmla="*/ 100 h 171"/>
                <a:gd name="T10" fmla="*/ 51 w 157"/>
                <a:gd name="T11" fmla="*/ 80 h 171"/>
                <a:gd name="T12" fmla="*/ 35 w 157"/>
                <a:gd name="T13" fmla="*/ 100 h 171"/>
                <a:gd name="T14" fmla="*/ 31 w 157"/>
                <a:gd name="T15" fmla="*/ 102 h 171"/>
                <a:gd name="T16" fmla="*/ 30 w 157"/>
                <a:gd name="T17" fmla="*/ 101 h 171"/>
                <a:gd name="T18" fmla="*/ 27 w 157"/>
                <a:gd name="T19" fmla="*/ 98 h 171"/>
                <a:gd name="T20" fmla="*/ 27 w 157"/>
                <a:gd name="T21" fmla="*/ 12 h 171"/>
                <a:gd name="T22" fmla="*/ 26 w 157"/>
                <a:gd name="T23" fmla="*/ 12 h 171"/>
                <a:gd name="T24" fmla="*/ 25 w 157"/>
                <a:gd name="T25" fmla="*/ 12 h 171"/>
                <a:gd name="T26" fmla="*/ 22 w 157"/>
                <a:gd name="T27" fmla="*/ 13 h 171"/>
                <a:gd name="T28" fmla="*/ 7 w 157"/>
                <a:gd name="T29" fmla="*/ 2 h 171"/>
                <a:gd name="T30" fmla="*/ 3 w 157"/>
                <a:gd name="T31" fmla="*/ 0 h 171"/>
                <a:gd name="T32" fmla="*/ 0 w 157"/>
                <a:gd name="T33" fmla="*/ 4 h 171"/>
                <a:gd name="T34" fmla="*/ 0 w 157"/>
                <a:gd name="T35" fmla="*/ 151 h 171"/>
                <a:gd name="T36" fmla="*/ 0 w 157"/>
                <a:gd name="T37" fmla="*/ 152 h 171"/>
                <a:gd name="T38" fmla="*/ 24 w 157"/>
                <a:gd name="T39" fmla="*/ 171 h 171"/>
                <a:gd name="T40" fmla="*/ 24 w 157"/>
                <a:gd name="T41" fmla="*/ 167 h 171"/>
                <a:gd name="T42" fmla="*/ 25 w 157"/>
                <a:gd name="T43" fmla="*/ 171 h 171"/>
                <a:gd name="T44" fmla="*/ 153 w 157"/>
                <a:gd name="T45" fmla="*/ 171 h 171"/>
                <a:gd name="T46" fmla="*/ 157 w 157"/>
                <a:gd name="T47" fmla="*/ 167 h 171"/>
                <a:gd name="T48" fmla="*/ 157 w 157"/>
                <a:gd name="T49" fmla="*/ 16 h 171"/>
                <a:gd name="T50" fmla="*/ 153 w 157"/>
                <a:gd name="T51" fmla="*/ 12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57" h="171">
                  <a:moveTo>
                    <a:pt x="153" y="12"/>
                  </a:moveTo>
                  <a:cubicBezTo>
                    <a:pt x="76" y="12"/>
                    <a:pt x="76" y="12"/>
                    <a:pt x="76" y="12"/>
                  </a:cubicBezTo>
                  <a:cubicBezTo>
                    <a:pt x="76" y="98"/>
                    <a:pt x="76" y="98"/>
                    <a:pt x="76" y="98"/>
                  </a:cubicBezTo>
                  <a:cubicBezTo>
                    <a:pt x="76" y="99"/>
                    <a:pt x="75" y="101"/>
                    <a:pt x="74" y="101"/>
                  </a:cubicBezTo>
                  <a:cubicBezTo>
                    <a:pt x="72" y="102"/>
                    <a:pt x="70" y="101"/>
                    <a:pt x="69" y="100"/>
                  </a:cubicBezTo>
                  <a:cubicBezTo>
                    <a:pt x="51" y="80"/>
                    <a:pt x="51" y="80"/>
                    <a:pt x="51" y="80"/>
                  </a:cubicBezTo>
                  <a:cubicBezTo>
                    <a:pt x="35" y="100"/>
                    <a:pt x="35" y="100"/>
                    <a:pt x="35" y="100"/>
                  </a:cubicBezTo>
                  <a:cubicBezTo>
                    <a:pt x="34" y="101"/>
                    <a:pt x="33" y="102"/>
                    <a:pt x="31" y="102"/>
                  </a:cubicBezTo>
                  <a:cubicBezTo>
                    <a:pt x="31" y="102"/>
                    <a:pt x="31" y="102"/>
                    <a:pt x="30" y="101"/>
                  </a:cubicBezTo>
                  <a:cubicBezTo>
                    <a:pt x="28" y="101"/>
                    <a:pt x="27" y="99"/>
                    <a:pt x="27" y="98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26" y="12"/>
                    <a:pt x="26" y="12"/>
                    <a:pt x="26" y="12"/>
                  </a:cubicBezTo>
                  <a:cubicBezTo>
                    <a:pt x="26" y="12"/>
                    <a:pt x="25" y="12"/>
                    <a:pt x="25" y="12"/>
                  </a:cubicBezTo>
                  <a:cubicBezTo>
                    <a:pt x="24" y="12"/>
                    <a:pt x="23" y="13"/>
                    <a:pt x="22" y="13"/>
                  </a:cubicBezTo>
                  <a:cubicBezTo>
                    <a:pt x="12" y="13"/>
                    <a:pt x="7" y="3"/>
                    <a:pt x="7" y="2"/>
                  </a:cubicBezTo>
                  <a:cubicBezTo>
                    <a:pt x="6" y="1"/>
                    <a:pt x="4" y="0"/>
                    <a:pt x="3" y="0"/>
                  </a:cubicBezTo>
                  <a:cubicBezTo>
                    <a:pt x="1" y="1"/>
                    <a:pt x="0" y="2"/>
                    <a:pt x="0" y="4"/>
                  </a:cubicBezTo>
                  <a:cubicBezTo>
                    <a:pt x="0" y="151"/>
                    <a:pt x="0" y="151"/>
                    <a:pt x="0" y="151"/>
                  </a:cubicBezTo>
                  <a:cubicBezTo>
                    <a:pt x="0" y="151"/>
                    <a:pt x="0" y="151"/>
                    <a:pt x="0" y="152"/>
                  </a:cubicBezTo>
                  <a:cubicBezTo>
                    <a:pt x="2" y="171"/>
                    <a:pt x="22" y="171"/>
                    <a:pt x="24" y="171"/>
                  </a:cubicBezTo>
                  <a:cubicBezTo>
                    <a:pt x="24" y="167"/>
                    <a:pt x="24" y="167"/>
                    <a:pt x="24" y="167"/>
                  </a:cubicBezTo>
                  <a:cubicBezTo>
                    <a:pt x="25" y="171"/>
                    <a:pt x="25" y="171"/>
                    <a:pt x="25" y="171"/>
                  </a:cubicBezTo>
                  <a:cubicBezTo>
                    <a:pt x="153" y="171"/>
                    <a:pt x="153" y="171"/>
                    <a:pt x="153" y="171"/>
                  </a:cubicBezTo>
                  <a:cubicBezTo>
                    <a:pt x="155" y="171"/>
                    <a:pt x="157" y="170"/>
                    <a:pt x="157" y="167"/>
                  </a:cubicBezTo>
                  <a:cubicBezTo>
                    <a:pt x="157" y="16"/>
                    <a:pt x="157" y="16"/>
                    <a:pt x="157" y="16"/>
                  </a:cubicBezTo>
                  <a:cubicBezTo>
                    <a:pt x="157" y="14"/>
                    <a:pt x="155" y="12"/>
                    <a:pt x="153" y="12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1" name="Freeform 231"/>
            <p:cNvSpPr/>
            <p:nvPr/>
          </p:nvSpPr>
          <p:spPr bwMode="auto">
            <a:xfrm>
              <a:off x="7020" y="3487"/>
              <a:ext cx="266" cy="76"/>
            </a:xfrm>
            <a:custGeom>
              <a:avLst/>
              <a:gdLst>
                <a:gd name="T0" fmla="*/ 147 w 151"/>
                <a:gd name="T1" fmla="*/ 43 h 43"/>
                <a:gd name="T2" fmla="*/ 20 w 151"/>
                <a:gd name="T3" fmla="*/ 43 h 43"/>
                <a:gd name="T4" fmla="*/ 20 w 151"/>
                <a:gd name="T5" fmla="*/ 43 h 43"/>
                <a:gd name="T6" fmla="*/ 4 w 151"/>
                <a:gd name="T7" fmla="*/ 35 h 43"/>
                <a:gd name="T8" fmla="*/ 1 w 151"/>
                <a:gd name="T9" fmla="*/ 20 h 43"/>
                <a:gd name="T10" fmla="*/ 20 w 151"/>
                <a:gd name="T11" fmla="*/ 0 h 43"/>
                <a:gd name="T12" fmla="*/ 147 w 151"/>
                <a:gd name="T13" fmla="*/ 0 h 43"/>
                <a:gd name="T14" fmla="*/ 151 w 151"/>
                <a:gd name="T15" fmla="*/ 4 h 43"/>
                <a:gd name="T16" fmla="*/ 147 w 151"/>
                <a:gd name="T17" fmla="*/ 8 h 43"/>
                <a:gd name="T18" fmla="*/ 20 w 151"/>
                <a:gd name="T19" fmla="*/ 8 h 43"/>
                <a:gd name="T20" fmla="*/ 9 w 151"/>
                <a:gd name="T21" fmla="*/ 20 h 43"/>
                <a:gd name="T22" fmla="*/ 8 w 151"/>
                <a:gd name="T23" fmla="*/ 20 h 43"/>
                <a:gd name="T24" fmla="*/ 21 w 151"/>
                <a:gd name="T25" fmla="*/ 35 h 43"/>
                <a:gd name="T26" fmla="*/ 147 w 151"/>
                <a:gd name="T27" fmla="*/ 35 h 43"/>
                <a:gd name="T28" fmla="*/ 151 w 151"/>
                <a:gd name="T29" fmla="*/ 39 h 43"/>
                <a:gd name="T30" fmla="*/ 147 w 151"/>
                <a:gd name="T31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51" h="43">
                  <a:moveTo>
                    <a:pt x="147" y="43"/>
                  </a:moveTo>
                  <a:cubicBezTo>
                    <a:pt x="20" y="43"/>
                    <a:pt x="20" y="43"/>
                    <a:pt x="20" y="43"/>
                  </a:cubicBezTo>
                  <a:cubicBezTo>
                    <a:pt x="20" y="43"/>
                    <a:pt x="20" y="43"/>
                    <a:pt x="20" y="43"/>
                  </a:cubicBezTo>
                  <a:cubicBezTo>
                    <a:pt x="13" y="42"/>
                    <a:pt x="8" y="39"/>
                    <a:pt x="4" y="35"/>
                  </a:cubicBezTo>
                  <a:cubicBezTo>
                    <a:pt x="0" y="29"/>
                    <a:pt x="0" y="21"/>
                    <a:pt x="1" y="20"/>
                  </a:cubicBezTo>
                  <a:cubicBezTo>
                    <a:pt x="1" y="5"/>
                    <a:pt x="13" y="1"/>
                    <a:pt x="20" y="0"/>
                  </a:cubicBezTo>
                  <a:cubicBezTo>
                    <a:pt x="147" y="0"/>
                    <a:pt x="147" y="0"/>
                    <a:pt x="147" y="0"/>
                  </a:cubicBezTo>
                  <a:cubicBezTo>
                    <a:pt x="149" y="0"/>
                    <a:pt x="151" y="2"/>
                    <a:pt x="151" y="4"/>
                  </a:cubicBezTo>
                  <a:cubicBezTo>
                    <a:pt x="151" y="7"/>
                    <a:pt x="149" y="8"/>
                    <a:pt x="147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19" y="8"/>
                    <a:pt x="9" y="9"/>
                    <a:pt x="9" y="20"/>
                  </a:cubicBezTo>
                  <a:cubicBezTo>
                    <a:pt x="9" y="20"/>
                    <a:pt x="9" y="20"/>
                    <a:pt x="8" y="20"/>
                  </a:cubicBezTo>
                  <a:cubicBezTo>
                    <a:pt x="8" y="22"/>
                    <a:pt x="7" y="33"/>
                    <a:pt x="21" y="35"/>
                  </a:cubicBezTo>
                  <a:cubicBezTo>
                    <a:pt x="147" y="35"/>
                    <a:pt x="147" y="35"/>
                    <a:pt x="147" y="35"/>
                  </a:cubicBezTo>
                  <a:cubicBezTo>
                    <a:pt x="149" y="35"/>
                    <a:pt x="151" y="37"/>
                    <a:pt x="151" y="39"/>
                  </a:cubicBezTo>
                  <a:cubicBezTo>
                    <a:pt x="151" y="41"/>
                    <a:pt x="149" y="43"/>
                    <a:pt x="147" y="43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2" name="Freeform 232"/>
            <p:cNvSpPr/>
            <p:nvPr/>
          </p:nvSpPr>
          <p:spPr bwMode="auto">
            <a:xfrm>
              <a:off x="1960" y="3587"/>
              <a:ext cx="62" cy="34"/>
            </a:xfrm>
            <a:custGeom>
              <a:avLst/>
              <a:gdLst>
                <a:gd name="T0" fmla="*/ 29 w 35"/>
                <a:gd name="T1" fmla="*/ 5 h 19"/>
                <a:gd name="T2" fmla="*/ 18 w 35"/>
                <a:gd name="T3" fmla="*/ 0 h 19"/>
                <a:gd name="T4" fmla="*/ 2 w 35"/>
                <a:gd name="T5" fmla="*/ 12 h 19"/>
                <a:gd name="T6" fmla="*/ 0 w 35"/>
                <a:gd name="T7" fmla="*/ 19 h 19"/>
                <a:gd name="T8" fmla="*/ 35 w 35"/>
                <a:gd name="T9" fmla="*/ 19 h 19"/>
                <a:gd name="T10" fmla="*/ 29 w 35"/>
                <a:gd name="T11" fmla="*/ 5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19">
                  <a:moveTo>
                    <a:pt x="29" y="5"/>
                  </a:moveTo>
                  <a:cubicBezTo>
                    <a:pt x="26" y="2"/>
                    <a:pt x="22" y="0"/>
                    <a:pt x="18" y="0"/>
                  </a:cubicBezTo>
                  <a:cubicBezTo>
                    <a:pt x="13" y="0"/>
                    <a:pt x="6" y="2"/>
                    <a:pt x="2" y="12"/>
                  </a:cubicBezTo>
                  <a:cubicBezTo>
                    <a:pt x="1" y="14"/>
                    <a:pt x="1" y="17"/>
                    <a:pt x="0" y="19"/>
                  </a:cubicBezTo>
                  <a:cubicBezTo>
                    <a:pt x="35" y="19"/>
                    <a:pt x="35" y="19"/>
                    <a:pt x="35" y="19"/>
                  </a:cubicBezTo>
                  <a:cubicBezTo>
                    <a:pt x="34" y="14"/>
                    <a:pt x="33" y="9"/>
                    <a:pt x="29" y="5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" name="Freeform 233"/>
            <p:cNvSpPr>
              <a:spLocks noEditPoints="1"/>
            </p:cNvSpPr>
            <p:nvPr/>
          </p:nvSpPr>
          <p:spPr bwMode="auto">
            <a:xfrm>
              <a:off x="1821" y="3499"/>
              <a:ext cx="341" cy="272"/>
            </a:xfrm>
            <a:custGeom>
              <a:avLst/>
              <a:gdLst>
                <a:gd name="T0" fmla="*/ 181 w 194"/>
                <a:gd name="T1" fmla="*/ 0 h 154"/>
                <a:gd name="T2" fmla="*/ 13 w 194"/>
                <a:gd name="T3" fmla="*/ 0 h 154"/>
                <a:gd name="T4" fmla="*/ 0 w 194"/>
                <a:gd name="T5" fmla="*/ 13 h 154"/>
                <a:gd name="T6" fmla="*/ 0 w 194"/>
                <a:gd name="T7" fmla="*/ 141 h 154"/>
                <a:gd name="T8" fmla="*/ 13 w 194"/>
                <a:gd name="T9" fmla="*/ 154 h 154"/>
                <a:gd name="T10" fmla="*/ 181 w 194"/>
                <a:gd name="T11" fmla="*/ 154 h 154"/>
                <a:gd name="T12" fmla="*/ 194 w 194"/>
                <a:gd name="T13" fmla="*/ 141 h 154"/>
                <a:gd name="T14" fmla="*/ 194 w 194"/>
                <a:gd name="T15" fmla="*/ 13 h 154"/>
                <a:gd name="T16" fmla="*/ 181 w 194"/>
                <a:gd name="T17" fmla="*/ 0 h 154"/>
                <a:gd name="T18" fmla="*/ 125 w 194"/>
                <a:gd name="T19" fmla="*/ 108 h 154"/>
                <a:gd name="T20" fmla="*/ 100 w 194"/>
                <a:gd name="T21" fmla="*/ 116 h 154"/>
                <a:gd name="T22" fmla="*/ 99 w 194"/>
                <a:gd name="T23" fmla="*/ 116 h 154"/>
                <a:gd name="T24" fmla="*/ 99 w 194"/>
                <a:gd name="T25" fmla="*/ 116 h 154"/>
                <a:gd name="T26" fmla="*/ 66 w 194"/>
                <a:gd name="T27" fmla="*/ 78 h 154"/>
                <a:gd name="T28" fmla="*/ 67 w 194"/>
                <a:gd name="T29" fmla="*/ 76 h 154"/>
                <a:gd name="T30" fmla="*/ 66 w 194"/>
                <a:gd name="T31" fmla="*/ 75 h 154"/>
                <a:gd name="T32" fmla="*/ 67 w 194"/>
                <a:gd name="T33" fmla="*/ 74 h 154"/>
                <a:gd name="T34" fmla="*/ 70 w 194"/>
                <a:gd name="T35" fmla="*/ 58 h 154"/>
                <a:gd name="T36" fmla="*/ 97 w 194"/>
                <a:gd name="T37" fmla="*/ 38 h 154"/>
                <a:gd name="T38" fmla="*/ 116 w 194"/>
                <a:gd name="T39" fmla="*/ 46 h 154"/>
                <a:gd name="T40" fmla="*/ 127 w 194"/>
                <a:gd name="T41" fmla="*/ 75 h 154"/>
                <a:gd name="T42" fmla="*/ 121 w 194"/>
                <a:gd name="T43" fmla="*/ 81 h 154"/>
                <a:gd name="T44" fmla="*/ 79 w 194"/>
                <a:gd name="T45" fmla="*/ 81 h 154"/>
                <a:gd name="T46" fmla="*/ 99 w 194"/>
                <a:gd name="T47" fmla="*/ 104 h 154"/>
                <a:gd name="T48" fmla="*/ 119 w 194"/>
                <a:gd name="T49" fmla="*/ 98 h 154"/>
                <a:gd name="T50" fmla="*/ 127 w 194"/>
                <a:gd name="T51" fmla="*/ 100 h 154"/>
                <a:gd name="T52" fmla="*/ 125 w 194"/>
                <a:gd name="T53" fmla="*/ 108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94" h="154">
                  <a:moveTo>
                    <a:pt x="181" y="0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6" y="0"/>
                    <a:pt x="0" y="6"/>
                    <a:pt x="0" y="13"/>
                  </a:cubicBezTo>
                  <a:cubicBezTo>
                    <a:pt x="0" y="141"/>
                    <a:pt x="0" y="141"/>
                    <a:pt x="0" y="141"/>
                  </a:cubicBezTo>
                  <a:cubicBezTo>
                    <a:pt x="0" y="148"/>
                    <a:pt x="6" y="154"/>
                    <a:pt x="13" y="154"/>
                  </a:cubicBezTo>
                  <a:cubicBezTo>
                    <a:pt x="181" y="154"/>
                    <a:pt x="181" y="154"/>
                    <a:pt x="181" y="154"/>
                  </a:cubicBezTo>
                  <a:cubicBezTo>
                    <a:pt x="188" y="154"/>
                    <a:pt x="194" y="148"/>
                    <a:pt x="194" y="141"/>
                  </a:cubicBezTo>
                  <a:cubicBezTo>
                    <a:pt x="194" y="13"/>
                    <a:pt x="194" y="13"/>
                    <a:pt x="194" y="13"/>
                  </a:cubicBezTo>
                  <a:cubicBezTo>
                    <a:pt x="194" y="6"/>
                    <a:pt x="188" y="0"/>
                    <a:pt x="181" y="0"/>
                  </a:cubicBezTo>
                  <a:close/>
                  <a:moveTo>
                    <a:pt x="125" y="108"/>
                  </a:moveTo>
                  <a:cubicBezTo>
                    <a:pt x="111" y="116"/>
                    <a:pt x="102" y="116"/>
                    <a:pt x="100" y="116"/>
                  </a:cubicBezTo>
                  <a:cubicBezTo>
                    <a:pt x="99" y="116"/>
                    <a:pt x="99" y="116"/>
                    <a:pt x="99" y="116"/>
                  </a:cubicBezTo>
                  <a:cubicBezTo>
                    <a:pt x="99" y="116"/>
                    <a:pt x="99" y="116"/>
                    <a:pt x="99" y="116"/>
                  </a:cubicBezTo>
                  <a:cubicBezTo>
                    <a:pt x="73" y="116"/>
                    <a:pt x="66" y="92"/>
                    <a:pt x="66" y="78"/>
                  </a:cubicBezTo>
                  <a:cubicBezTo>
                    <a:pt x="66" y="77"/>
                    <a:pt x="66" y="77"/>
                    <a:pt x="67" y="76"/>
                  </a:cubicBezTo>
                  <a:cubicBezTo>
                    <a:pt x="66" y="75"/>
                    <a:pt x="66" y="75"/>
                    <a:pt x="66" y="75"/>
                  </a:cubicBezTo>
                  <a:cubicBezTo>
                    <a:pt x="66" y="74"/>
                    <a:pt x="67" y="74"/>
                    <a:pt x="67" y="74"/>
                  </a:cubicBezTo>
                  <a:cubicBezTo>
                    <a:pt x="67" y="69"/>
                    <a:pt x="68" y="64"/>
                    <a:pt x="70" y="58"/>
                  </a:cubicBezTo>
                  <a:cubicBezTo>
                    <a:pt x="75" y="45"/>
                    <a:pt x="84" y="38"/>
                    <a:pt x="97" y="38"/>
                  </a:cubicBezTo>
                  <a:cubicBezTo>
                    <a:pt x="105" y="38"/>
                    <a:pt x="111" y="41"/>
                    <a:pt x="116" y="46"/>
                  </a:cubicBezTo>
                  <a:cubicBezTo>
                    <a:pt x="127" y="57"/>
                    <a:pt x="127" y="74"/>
                    <a:pt x="127" y="75"/>
                  </a:cubicBezTo>
                  <a:cubicBezTo>
                    <a:pt x="127" y="78"/>
                    <a:pt x="124" y="81"/>
                    <a:pt x="121" y="81"/>
                  </a:cubicBezTo>
                  <a:cubicBezTo>
                    <a:pt x="79" y="81"/>
                    <a:pt x="79" y="81"/>
                    <a:pt x="79" y="81"/>
                  </a:cubicBezTo>
                  <a:cubicBezTo>
                    <a:pt x="79" y="88"/>
                    <a:pt x="82" y="104"/>
                    <a:pt x="99" y="104"/>
                  </a:cubicBezTo>
                  <a:cubicBezTo>
                    <a:pt x="100" y="104"/>
                    <a:pt x="107" y="104"/>
                    <a:pt x="119" y="98"/>
                  </a:cubicBezTo>
                  <a:cubicBezTo>
                    <a:pt x="122" y="96"/>
                    <a:pt x="125" y="97"/>
                    <a:pt x="127" y="100"/>
                  </a:cubicBezTo>
                  <a:cubicBezTo>
                    <a:pt x="129" y="103"/>
                    <a:pt x="128" y="106"/>
                    <a:pt x="125" y="108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4" name="Oval 234"/>
            <p:cNvSpPr>
              <a:spLocks noChangeArrowheads="1"/>
            </p:cNvSpPr>
            <p:nvPr/>
          </p:nvSpPr>
          <p:spPr bwMode="auto">
            <a:xfrm>
              <a:off x="2671" y="1319"/>
              <a:ext cx="42" cy="44"/>
            </a:xfrm>
            <a:prstGeom prst="ellipse">
              <a:avLst/>
            </a:pr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5" name="Freeform 235"/>
            <p:cNvSpPr/>
            <p:nvPr/>
          </p:nvSpPr>
          <p:spPr bwMode="auto">
            <a:xfrm>
              <a:off x="2611" y="1321"/>
              <a:ext cx="176" cy="252"/>
            </a:xfrm>
            <a:custGeom>
              <a:avLst/>
              <a:gdLst>
                <a:gd name="T0" fmla="*/ 97 w 100"/>
                <a:gd name="T1" fmla="*/ 2 h 143"/>
                <a:gd name="T2" fmla="*/ 95 w 100"/>
                <a:gd name="T3" fmla="*/ 1 h 143"/>
                <a:gd name="T4" fmla="*/ 87 w 100"/>
                <a:gd name="T5" fmla="*/ 3 h 143"/>
                <a:gd name="T6" fmla="*/ 65 w 100"/>
                <a:gd name="T7" fmla="*/ 35 h 143"/>
                <a:gd name="T8" fmla="*/ 55 w 100"/>
                <a:gd name="T9" fmla="*/ 32 h 143"/>
                <a:gd name="T10" fmla="*/ 27 w 100"/>
                <a:gd name="T11" fmla="*/ 39 h 143"/>
                <a:gd name="T12" fmla="*/ 1 w 100"/>
                <a:gd name="T13" fmla="*/ 78 h 143"/>
                <a:gd name="T14" fmla="*/ 3 w 100"/>
                <a:gd name="T15" fmla="*/ 86 h 143"/>
                <a:gd name="T16" fmla="*/ 5 w 100"/>
                <a:gd name="T17" fmla="*/ 87 h 143"/>
                <a:gd name="T18" fmla="*/ 13 w 100"/>
                <a:gd name="T19" fmla="*/ 85 h 143"/>
                <a:gd name="T20" fmla="*/ 25 w 100"/>
                <a:gd name="T21" fmla="*/ 67 h 143"/>
                <a:gd name="T22" fmla="*/ 25 w 100"/>
                <a:gd name="T23" fmla="*/ 74 h 143"/>
                <a:gd name="T24" fmla="*/ 25 w 100"/>
                <a:gd name="T25" fmla="*/ 75 h 143"/>
                <a:gd name="T26" fmla="*/ 25 w 100"/>
                <a:gd name="T27" fmla="*/ 92 h 143"/>
                <a:gd name="T28" fmla="*/ 25 w 100"/>
                <a:gd name="T29" fmla="*/ 137 h 143"/>
                <a:gd name="T30" fmla="*/ 31 w 100"/>
                <a:gd name="T31" fmla="*/ 143 h 143"/>
                <a:gd name="T32" fmla="*/ 37 w 100"/>
                <a:gd name="T33" fmla="*/ 143 h 143"/>
                <a:gd name="T34" fmla="*/ 43 w 100"/>
                <a:gd name="T35" fmla="*/ 137 h 143"/>
                <a:gd name="T36" fmla="*/ 43 w 100"/>
                <a:gd name="T37" fmla="*/ 92 h 143"/>
                <a:gd name="T38" fmla="*/ 43 w 100"/>
                <a:gd name="T39" fmla="*/ 92 h 143"/>
                <a:gd name="T40" fmla="*/ 55 w 100"/>
                <a:gd name="T41" fmla="*/ 92 h 143"/>
                <a:gd name="T42" fmla="*/ 55 w 100"/>
                <a:gd name="T43" fmla="*/ 92 h 143"/>
                <a:gd name="T44" fmla="*/ 55 w 100"/>
                <a:gd name="T45" fmla="*/ 137 h 143"/>
                <a:gd name="T46" fmla="*/ 61 w 100"/>
                <a:gd name="T47" fmla="*/ 143 h 143"/>
                <a:gd name="T48" fmla="*/ 67 w 100"/>
                <a:gd name="T49" fmla="*/ 143 h 143"/>
                <a:gd name="T50" fmla="*/ 73 w 100"/>
                <a:gd name="T51" fmla="*/ 137 h 143"/>
                <a:gd name="T52" fmla="*/ 73 w 100"/>
                <a:gd name="T53" fmla="*/ 92 h 143"/>
                <a:gd name="T54" fmla="*/ 73 w 100"/>
                <a:gd name="T55" fmla="*/ 75 h 143"/>
                <a:gd name="T56" fmla="*/ 73 w 100"/>
                <a:gd name="T57" fmla="*/ 74 h 143"/>
                <a:gd name="T58" fmla="*/ 73 w 100"/>
                <a:gd name="T59" fmla="*/ 62 h 143"/>
                <a:gd name="T60" fmla="*/ 73 w 100"/>
                <a:gd name="T61" fmla="*/ 50 h 143"/>
                <a:gd name="T62" fmla="*/ 73 w 100"/>
                <a:gd name="T63" fmla="*/ 49 h 143"/>
                <a:gd name="T64" fmla="*/ 98 w 100"/>
                <a:gd name="T65" fmla="*/ 11 h 143"/>
                <a:gd name="T66" fmla="*/ 97 w 100"/>
                <a:gd name="T67" fmla="*/ 2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0" h="143">
                  <a:moveTo>
                    <a:pt x="97" y="2"/>
                  </a:moveTo>
                  <a:cubicBezTo>
                    <a:pt x="95" y="1"/>
                    <a:pt x="95" y="1"/>
                    <a:pt x="95" y="1"/>
                  </a:cubicBezTo>
                  <a:cubicBezTo>
                    <a:pt x="92" y="0"/>
                    <a:pt x="89" y="0"/>
                    <a:pt x="87" y="3"/>
                  </a:cubicBezTo>
                  <a:cubicBezTo>
                    <a:pt x="65" y="35"/>
                    <a:pt x="65" y="35"/>
                    <a:pt x="65" y="35"/>
                  </a:cubicBezTo>
                  <a:cubicBezTo>
                    <a:pt x="62" y="33"/>
                    <a:pt x="59" y="32"/>
                    <a:pt x="55" y="32"/>
                  </a:cubicBezTo>
                  <a:cubicBezTo>
                    <a:pt x="55" y="32"/>
                    <a:pt x="33" y="29"/>
                    <a:pt x="27" y="39"/>
                  </a:cubicBezTo>
                  <a:cubicBezTo>
                    <a:pt x="1" y="78"/>
                    <a:pt x="1" y="78"/>
                    <a:pt x="1" y="78"/>
                  </a:cubicBezTo>
                  <a:cubicBezTo>
                    <a:pt x="0" y="80"/>
                    <a:pt x="0" y="84"/>
                    <a:pt x="3" y="86"/>
                  </a:cubicBezTo>
                  <a:cubicBezTo>
                    <a:pt x="5" y="87"/>
                    <a:pt x="5" y="87"/>
                    <a:pt x="5" y="87"/>
                  </a:cubicBezTo>
                  <a:cubicBezTo>
                    <a:pt x="7" y="89"/>
                    <a:pt x="11" y="88"/>
                    <a:pt x="13" y="85"/>
                  </a:cubicBezTo>
                  <a:cubicBezTo>
                    <a:pt x="25" y="67"/>
                    <a:pt x="25" y="67"/>
                    <a:pt x="25" y="67"/>
                  </a:cubicBezTo>
                  <a:cubicBezTo>
                    <a:pt x="25" y="74"/>
                    <a:pt x="25" y="74"/>
                    <a:pt x="25" y="74"/>
                  </a:cubicBezTo>
                  <a:cubicBezTo>
                    <a:pt x="25" y="75"/>
                    <a:pt x="25" y="75"/>
                    <a:pt x="25" y="75"/>
                  </a:cubicBezTo>
                  <a:cubicBezTo>
                    <a:pt x="25" y="92"/>
                    <a:pt x="25" y="92"/>
                    <a:pt x="25" y="92"/>
                  </a:cubicBezTo>
                  <a:cubicBezTo>
                    <a:pt x="25" y="137"/>
                    <a:pt x="25" y="137"/>
                    <a:pt x="25" y="137"/>
                  </a:cubicBezTo>
                  <a:cubicBezTo>
                    <a:pt x="25" y="140"/>
                    <a:pt x="28" y="143"/>
                    <a:pt x="31" y="143"/>
                  </a:cubicBezTo>
                  <a:cubicBezTo>
                    <a:pt x="37" y="143"/>
                    <a:pt x="37" y="143"/>
                    <a:pt x="37" y="143"/>
                  </a:cubicBezTo>
                  <a:cubicBezTo>
                    <a:pt x="40" y="143"/>
                    <a:pt x="43" y="140"/>
                    <a:pt x="43" y="137"/>
                  </a:cubicBezTo>
                  <a:cubicBezTo>
                    <a:pt x="43" y="92"/>
                    <a:pt x="43" y="92"/>
                    <a:pt x="43" y="92"/>
                  </a:cubicBezTo>
                  <a:cubicBezTo>
                    <a:pt x="43" y="92"/>
                    <a:pt x="43" y="92"/>
                    <a:pt x="43" y="92"/>
                  </a:cubicBezTo>
                  <a:cubicBezTo>
                    <a:pt x="55" y="92"/>
                    <a:pt x="55" y="92"/>
                    <a:pt x="55" y="92"/>
                  </a:cubicBezTo>
                  <a:cubicBezTo>
                    <a:pt x="55" y="92"/>
                    <a:pt x="55" y="92"/>
                    <a:pt x="55" y="92"/>
                  </a:cubicBezTo>
                  <a:cubicBezTo>
                    <a:pt x="55" y="137"/>
                    <a:pt x="55" y="137"/>
                    <a:pt x="55" y="137"/>
                  </a:cubicBezTo>
                  <a:cubicBezTo>
                    <a:pt x="55" y="140"/>
                    <a:pt x="58" y="143"/>
                    <a:pt x="61" y="143"/>
                  </a:cubicBezTo>
                  <a:cubicBezTo>
                    <a:pt x="67" y="143"/>
                    <a:pt x="67" y="143"/>
                    <a:pt x="67" y="143"/>
                  </a:cubicBezTo>
                  <a:cubicBezTo>
                    <a:pt x="70" y="143"/>
                    <a:pt x="73" y="140"/>
                    <a:pt x="73" y="137"/>
                  </a:cubicBezTo>
                  <a:cubicBezTo>
                    <a:pt x="73" y="92"/>
                    <a:pt x="73" y="92"/>
                    <a:pt x="73" y="92"/>
                  </a:cubicBezTo>
                  <a:cubicBezTo>
                    <a:pt x="73" y="75"/>
                    <a:pt x="73" y="75"/>
                    <a:pt x="73" y="75"/>
                  </a:cubicBezTo>
                  <a:cubicBezTo>
                    <a:pt x="73" y="74"/>
                    <a:pt x="73" y="74"/>
                    <a:pt x="73" y="74"/>
                  </a:cubicBezTo>
                  <a:cubicBezTo>
                    <a:pt x="73" y="62"/>
                    <a:pt x="73" y="62"/>
                    <a:pt x="73" y="62"/>
                  </a:cubicBezTo>
                  <a:cubicBezTo>
                    <a:pt x="73" y="50"/>
                    <a:pt x="73" y="50"/>
                    <a:pt x="73" y="50"/>
                  </a:cubicBezTo>
                  <a:cubicBezTo>
                    <a:pt x="73" y="50"/>
                    <a:pt x="73" y="50"/>
                    <a:pt x="73" y="49"/>
                  </a:cubicBezTo>
                  <a:cubicBezTo>
                    <a:pt x="98" y="11"/>
                    <a:pt x="98" y="11"/>
                    <a:pt x="98" y="11"/>
                  </a:cubicBezTo>
                  <a:cubicBezTo>
                    <a:pt x="100" y="8"/>
                    <a:pt x="100" y="4"/>
                    <a:pt x="97" y="2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6" name="Freeform 236"/>
            <p:cNvSpPr>
              <a:spLocks noEditPoints="1"/>
            </p:cNvSpPr>
            <p:nvPr/>
          </p:nvSpPr>
          <p:spPr bwMode="auto">
            <a:xfrm>
              <a:off x="2560" y="1263"/>
              <a:ext cx="341" cy="232"/>
            </a:xfrm>
            <a:custGeom>
              <a:avLst/>
              <a:gdLst>
                <a:gd name="T0" fmla="*/ 169 w 194"/>
                <a:gd name="T1" fmla="*/ 0 h 132"/>
                <a:gd name="T2" fmla="*/ 24 w 194"/>
                <a:gd name="T3" fmla="*/ 0 h 132"/>
                <a:gd name="T4" fmla="*/ 0 w 194"/>
                <a:gd name="T5" fmla="*/ 23 h 132"/>
                <a:gd name="T6" fmla="*/ 0 w 194"/>
                <a:gd name="T7" fmla="*/ 109 h 132"/>
                <a:gd name="T8" fmla="*/ 24 w 194"/>
                <a:gd name="T9" fmla="*/ 132 h 132"/>
                <a:gd name="T10" fmla="*/ 31 w 194"/>
                <a:gd name="T11" fmla="*/ 132 h 132"/>
                <a:gd name="T12" fmla="*/ 50 w 194"/>
                <a:gd name="T13" fmla="*/ 132 h 132"/>
                <a:gd name="T14" fmla="*/ 50 w 194"/>
                <a:gd name="T15" fmla="*/ 113 h 132"/>
                <a:gd name="T16" fmla="*/ 45 w 194"/>
                <a:gd name="T17" fmla="*/ 121 h 132"/>
                <a:gd name="T18" fmla="*/ 31 w 194"/>
                <a:gd name="T19" fmla="*/ 123 h 132"/>
                <a:gd name="T20" fmla="*/ 30 w 194"/>
                <a:gd name="T21" fmla="*/ 122 h 132"/>
                <a:gd name="T22" fmla="*/ 27 w 194"/>
                <a:gd name="T23" fmla="*/ 109 h 132"/>
                <a:gd name="T24" fmla="*/ 53 w 194"/>
                <a:gd name="T25" fmla="*/ 70 h 132"/>
                <a:gd name="T26" fmla="*/ 77 w 194"/>
                <a:gd name="T27" fmla="*/ 61 h 132"/>
                <a:gd name="T28" fmla="*/ 84 w 194"/>
                <a:gd name="T29" fmla="*/ 61 h 132"/>
                <a:gd name="T30" fmla="*/ 93 w 194"/>
                <a:gd name="T31" fmla="*/ 63 h 132"/>
                <a:gd name="T32" fmla="*/ 112 w 194"/>
                <a:gd name="T33" fmla="*/ 34 h 132"/>
                <a:gd name="T34" fmla="*/ 126 w 194"/>
                <a:gd name="T35" fmla="*/ 31 h 132"/>
                <a:gd name="T36" fmla="*/ 128 w 194"/>
                <a:gd name="T37" fmla="*/ 32 h 132"/>
                <a:gd name="T38" fmla="*/ 132 w 194"/>
                <a:gd name="T39" fmla="*/ 39 h 132"/>
                <a:gd name="T40" fmla="*/ 131 w 194"/>
                <a:gd name="T41" fmla="*/ 46 h 132"/>
                <a:gd name="T42" fmla="*/ 106 w 194"/>
                <a:gd name="T43" fmla="*/ 84 h 132"/>
                <a:gd name="T44" fmla="*/ 106 w 194"/>
                <a:gd name="T45" fmla="*/ 132 h 132"/>
                <a:gd name="T46" fmla="*/ 149 w 194"/>
                <a:gd name="T47" fmla="*/ 132 h 132"/>
                <a:gd name="T48" fmla="*/ 169 w 194"/>
                <a:gd name="T49" fmla="*/ 132 h 132"/>
                <a:gd name="T50" fmla="*/ 194 w 194"/>
                <a:gd name="T51" fmla="*/ 109 h 132"/>
                <a:gd name="T52" fmla="*/ 194 w 194"/>
                <a:gd name="T53" fmla="*/ 23 h 132"/>
                <a:gd name="T54" fmla="*/ 169 w 194"/>
                <a:gd name="T55" fmla="*/ 0 h 132"/>
                <a:gd name="T56" fmla="*/ 75 w 194"/>
                <a:gd name="T57" fmla="*/ 61 h 132"/>
                <a:gd name="T58" fmla="*/ 59 w 194"/>
                <a:gd name="T59" fmla="*/ 44 h 132"/>
                <a:gd name="T60" fmla="*/ 75 w 194"/>
                <a:gd name="T61" fmla="*/ 28 h 132"/>
                <a:gd name="T62" fmla="*/ 91 w 194"/>
                <a:gd name="T63" fmla="*/ 44 h 132"/>
                <a:gd name="T64" fmla="*/ 75 w 194"/>
                <a:gd name="T65" fmla="*/ 61 h 132"/>
                <a:gd name="T66" fmla="*/ 146 w 194"/>
                <a:gd name="T67" fmla="*/ 24 h 132"/>
                <a:gd name="T68" fmla="*/ 47 w 194"/>
                <a:gd name="T69" fmla="*/ 24 h 132"/>
                <a:gd name="T70" fmla="*/ 43 w 194"/>
                <a:gd name="T71" fmla="*/ 20 h 132"/>
                <a:gd name="T72" fmla="*/ 47 w 194"/>
                <a:gd name="T73" fmla="*/ 16 h 132"/>
                <a:gd name="T74" fmla="*/ 146 w 194"/>
                <a:gd name="T75" fmla="*/ 16 h 132"/>
                <a:gd name="T76" fmla="*/ 150 w 194"/>
                <a:gd name="T77" fmla="*/ 20 h 132"/>
                <a:gd name="T78" fmla="*/ 146 w 194"/>
                <a:gd name="T79" fmla="*/ 24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94" h="132">
                  <a:moveTo>
                    <a:pt x="169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0"/>
                    <a:pt x="0" y="23"/>
                  </a:cubicBezTo>
                  <a:cubicBezTo>
                    <a:pt x="0" y="109"/>
                    <a:pt x="0" y="109"/>
                    <a:pt x="0" y="109"/>
                  </a:cubicBezTo>
                  <a:cubicBezTo>
                    <a:pt x="0" y="122"/>
                    <a:pt x="11" y="132"/>
                    <a:pt x="24" y="132"/>
                  </a:cubicBezTo>
                  <a:cubicBezTo>
                    <a:pt x="31" y="132"/>
                    <a:pt x="31" y="132"/>
                    <a:pt x="31" y="132"/>
                  </a:cubicBezTo>
                  <a:cubicBezTo>
                    <a:pt x="50" y="132"/>
                    <a:pt x="50" y="132"/>
                    <a:pt x="50" y="132"/>
                  </a:cubicBezTo>
                  <a:cubicBezTo>
                    <a:pt x="50" y="113"/>
                    <a:pt x="50" y="113"/>
                    <a:pt x="50" y="113"/>
                  </a:cubicBezTo>
                  <a:cubicBezTo>
                    <a:pt x="45" y="121"/>
                    <a:pt x="45" y="121"/>
                    <a:pt x="45" y="121"/>
                  </a:cubicBezTo>
                  <a:cubicBezTo>
                    <a:pt x="42" y="125"/>
                    <a:pt x="36" y="126"/>
                    <a:pt x="31" y="123"/>
                  </a:cubicBezTo>
                  <a:cubicBezTo>
                    <a:pt x="30" y="122"/>
                    <a:pt x="30" y="122"/>
                    <a:pt x="30" y="122"/>
                  </a:cubicBezTo>
                  <a:cubicBezTo>
                    <a:pt x="25" y="119"/>
                    <a:pt x="24" y="113"/>
                    <a:pt x="27" y="109"/>
                  </a:cubicBezTo>
                  <a:cubicBezTo>
                    <a:pt x="53" y="70"/>
                    <a:pt x="53" y="70"/>
                    <a:pt x="53" y="70"/>
                  </a:cubicBezTo>
                  <a:cubicBezTo>
                    <a:pt x="58" y="62"/>
                    <a:pt x="69" y="61"/>
                    <a:pt x="77" y="61"/>
                  </a:cubicBezTo>
                  <a:cubicBezTo>
                    <a:pt x="81" y="61"/>
                    <a:pt x="83" y="61"/>
                    <a:pt x="84" y="61"/>
                  </a:cubicBezTo>
                  <a:cubicBezTo>
                    <a:pt x="87" y="61"/>
                    <a:pt x="90" y="62"/>
                    <a:pt x="93" y="63"/>
                  </a:cubicBezTo>
                  <a:cubicBezTo>
                    <a:pt x="112" y="34"/>
                    <a:pt x="112" y="34"/>
                    <a:pt x="112" y="34"/>
                  </a:cubicBezTo>
                  <a:cubicBezTo>
                    <a:pt x="115" y="29"/>
                    <a:pt x="122" y="28"/>
                    <a:pt x="126" y="31"/>
                  </a:cubicBezTo>
                  <a:cubicBezTo>
                    <a:pt x="128" y="32"/>
                    <a:pt x="128" y="32"/>
                    <a:pt x="128" y="32"/>
                  </a:cubicBezTo>
                  <a:cubicBezTo>
                    <a:pt x="130" y="34"/>
                    <a:pt x="132" y="36"/>
                    <a:pt x="132" y="39"/>
                  </a:cubicBezTo>
                  <a:cubicBezTo>
                    <a:pt x="133" y="41"/>
                    <a:pt x="132" y="44"/>
                    <a:pt x="131" y="46"/>
                  </a:cubicBezTo>
                  <a:cubicBezTo>
                    <a:pt x="106" y="84"/>
                    <a:pt x="106" y="84"/>
                    <a:pt x="106" y="84"/>
                  </a:cubicBezTo>
                  <a:cubicBezTo>
                    <a:pt x="106" y="132"/>
                    <a:pt x="106" y="132"/>
                    <a:pt x="106" y="132"/>
                  </a:cubicBezTo>
                  <a:cubicBezTo>
                    <a:pt x="149" y="132"/>
                    <a:pt x="149" y="132"/>
                    <a:pt x="149" y="132"/>
                  </a:cubicBezTo>
                  <a:cubicBezTo>
                    <a:pt x="169" y="132"/>
                    <a:pt x="169" y="132"/>
                    <a:pt x="169" y="132"/>
                  </a:cubicBezTo>
                  <a:cubicBezTo>
                    <a:pt x="183" y="132"/>
                    <a:pt x="194" y="122"/>
                    <a:pt x="194" y="109"/>
                  </a:cubicBezTo>
                  <a:cubicBezTo>
                    <a:pt x="194" y="23"/>
                    <a:pt x="194" y="23"/>
                    <a:pt x="194" y="23"/>
                  </a:cubicBezTo>
                  <a:cubicBezTo>
                    <a:pt x="194" y="10"/>
                    <a:pt x="183" y="0"/>
                    <a:pt x="169" y="0"/>
                  </a:cubicBezTo>
                  <a:close/>
                  <a:moveTo>
                    <a:pt x="75" y="61"/>
                  </a:moveTo>
                  <a:cubicBezTo>
                    <a:pt x="66" y="61"/>
                    <a:pt x="59" y="53"/>
                    <a:pt x="59" y="44"/>
                  </a:cubicBezTo>
                  <a:cubicBezTo>
                    <a:pt x="59" y="36"/>
                    <a:pt x="66" y="28"/>
                    <a:pt x="75" y="28"/>
                  </a:cubicBezTo>
                  <a:cubicBezTo>
                    <a:pt x="84" y="28"/>
                    <a:pt x="91" y="36"/>
                    <a:pt x="91" y="44"/>
                  </a:cubicBezTo>
                  <a:cubicBezTo>
                    <a:pt x="91" y="53"/>
                    <a:pt x="84" y="61"/>
                    <a:pt x="75" y="61"/>
                  </a:cubicBezTo>
                  <a:close/>
                  <a:moveTo>
                    <a:pt x="146" y="24"/>
                  </a:moveTo>
                  <a:cubicBezTo>
                    <a:pt x="47" y="24"/>
                    <a:pt x="47" y="24"/>
                    <a:pt x="47" y="24"/>
                  </a:cubicBezTo>
                  <a:cubicBezTo>
                    <a:pt x="45" y="24"/>
                    <a:pt x="43" y="22"/>
                    <a:pt x="43" y="20"/>
                  </a:cubicBezTo>
                  <a:cubicBezTo>
                    <a:pt x="43" y="18"/>
                    <a:pt x="45" y="16"/>
                    <a:pt x="47" y="16"/>
                  </a:cubicBezTo>
                  <a:cubicBezTo>
                    <a:pt x="146" y="16"/>
                    <a:pt x="146" y="16"/>
                    <a:pt x="146" y="16"/>
                  </a:cubicBezTo>
                  <a:cubicBezTo>
                    <a:pt x="149" y="16"/>
                    <a:pt x="150" y="18"/>
                    <a:pt x="150" y="20"/>
                  </a:cubicBezTo>
                  <a:cubicBezTo>
                    <a:pt x="150" y="22"/>
                    <a:pt x="149" y="24"/>
                    <a:pt x="146" y="2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7" name="Rectangle 237"/>
            <p:cNvSpPr>
              <a:spLocks noChangeArrowheads="1"/>
            </p:cNvSpPr>
            <p:nvPr/>
          </p:nvSpPr>
          <p:spPr bwMode="auto">
            <a:xfrm>
              <a:off x="2694" y="1490"/>
              <a:ext cx="7" cy="5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4"/>
          <p:cNvGrpSpPr>
            <a:grpSpLocks noChangeAspect="1"/>
          </p:cNvGrpSpPr>
          <p:nvPr/>
        </p:nvGrpSpPr>
        <p:grpSpPr bwMode="auto">
          <a:xfrm>
            <a:off x="586581" y="810383"/>
            <a:ext cx="11018838" cy="5237233"/>
            <a:chOff x="-855" y="-72"/>
            <a:chExt cx="9392" cy="4464"/>
          </a:xfrm>
          <a:solidFill>
            <a:srgbClr val="1C2922"/>
          </a:solidFill>
        </p:grpSpPr>
        <p:grpSp>
          <p:nvGrpSpPr>
            <p:cNvPr id="5" name="Group 205"/>
            <p:cNvGrpSpPr/>
            <p:nvPr/>
          </p:nvGrpSpPr>
          <p:grpSpPr bwMode="auto">
            <a:xfrm>
              <a:off x="-855" y="-72"/>
              <a:ext cx="9392" cy="4464"/>
              <a:chOff x="-855" y="-72"/>
              <a:chExt cx="9392" cy="4464"/>
            </a:xfrm>
            <a:grpFill/>
          </p:grpSpPr>
          <p:sp>
            <p:nvSpPr>
              <p:cNvPr id="28" name="Freeform 5"/>
              <p:cNvSpPr/>
              <p:nvPr/>
            </p:nvSpPr>
            <p:spPr bwMode="auto">
              <a:xfrm>
                <a:off x="1497" y="195"/>
                <a:ext cx="19" cy="218"/>
              </a:xfrm>
              <a:custGeom>
                <a:avLst/>
                <a:gdLst>
                  <a:gd name="T0" fmla="*/ 4 w 8"/>
                  <a:gd name="T1" fmla="*/ 92 h 92"/>
                  <a:gd name="T2" fmla="*/ 0 w 8"/>
                  <a:gd name="T3" fmla="*/ 88 h 92"/>
                  <a:gd name="T4" fmla="*/ 0 w 8"/>
                  <a:gd name="T5" fmla="*/ 4 h 92"/>
                  <a:gd name="T6" fmla="*/ 4 w 8"/>
                  <a:gd name="T7" fmla="*/ 0 h 92"/>
                  <a:gd name="T8" fmla="*/ 8 w 8"/>
                  <a:gd name="T9" fmla="*/ 4 h 92"/>
                  <a:gd name="T10" fmla="*/ 8 w 8"/>
                  <a:gd name="T11" fmla="*/ 88 h 92"/>
                  <a:gd name="T12" fmla="*/ 4 w 8"/>
                  <a:gd name="T13" fmla="*/ 92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92">
                    <a:moveTo>
                      <a:pt x="4" y="92"/>
                    </a:moveTo>
                    <a:cubicBezTo>
                      <a:pt x="1" y="92"/>
                      <a:pt x="0" y="91"/>
                      <a:pt x="0" y="88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4" y="0"/>
                    </a:cubicBezTo>
                    <a:cubicBezTo>
                      <a:pt x="6" y="0"/>
                      <a:pt x="8" y="2"/>
                      <a:pt x="8" y="4"/>
                    </a:cubicBezTo>
                    <a:cubicBezTo>
                      <a:pt x="8" y="88"/>
                      <a:pt x="8" y="88"/>
                      <a:pt x="8" y="88"/>
                    </a:cubicBezTo>
                    <a:cubicBezTo>
                      <a:pt x="8" y="91"/>
                      <a:pt x="6" y="92"/>
                      <a:pt x="4" y="9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9" name="Freeform 6"/>
              <p:cNvSpPr/>
              <p:nvPr/>
            </p:nvSpPr>
            <p:spPr bwMode="auto">
              <a:xfrm>
                <a:off x="1202" y="373"/>
                <a:ext cx="19" cy="40"/>
              </a:xfrm>
              <a:custGeom>
                <a:avLst/>
                <a:gdLst>
                  <a:gd name="T0" fmla="*/ 4 w 8"/>
                  <a:gd name="T1" fmla="*/ 17 h 17"/>
                  <a:gd name="T2" fmla="*/ 0 w 8"/>
                  <a:gd name="T3" fmla="*/ 13 h 17"/>
                  <a:gd name="T4" fmla="*/ 0 w 8"/>
                  <a:gd name="T5" fmla="*/ 4 h 17"/>
                  <a:gd name="T6" fmla="*/ 4 w 8"/>
                  <a:gd name="T7" fmla="*/ 0 h 17"/>
                  <a:gd name="T8" fmla="*/ 8 w 8"/>
                  <a:gd name="T9" fmla="*/ 4 h 17"/>
                  <a:gd name="T10" fmla="*/ 8 w 8"/>
                  <a:gd name="T11" fmla="*/ 13 h 17"/>
                  <a:gd name="T12" fmla="*/ 4 w 8"/>
                  <a:gd name="T13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17">
                    <a:moveTo>
                      <a:pt x="4" y="17"/>
                    </a:moveTo>
                    <a:cubicBezTo>
                      <a:pt x="2" y="17"/>
                      <a:pt x="0" y="16"/>
                      <a:pt x="0" y="13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6" y="0"/>
                      <a:pt x="8" y="2"/>
                      <a:pt x="8" y="4"/>
                    </a:cubicBezTo>
                    <a:cubicBezTo>
                      <a:pt x="8" y="13"/>
                      <a:pt x="8" y="13"/>
                      <a:pt x="8" y="13"/>
                    </a:cubicBezTo>
                    <a:cubicBezTo>
                      <a:pt x="8" y="16"/>
                      <a:pt x="6" y="17"/>
                      <a:pt x="4" y="17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0" name="Freeform 7"/>
              <p:cNvSpPr>
                <a:spLocks noEditPoints="1"/>
              </p:cNvSpPr>
              <p:nvPr/>
            </p:nvSpPr>
            <p:spPr bwMode="auto">
              <a:xfrm>
                <a:off x="1176" y="224"/>
                <a:ext cx="144" cy="158"/>
              </a:xfrm>
              <a:custGeom>
                <a:avLst/>
                <a:gdLst>
                  <a:gd name="T0" fmla="*/ 0 w 61"/>
                  <a:gd name="T1" fmla="*/ 30 h 67"/>
                  <a:gd name="T2" fmla="*/ 4 w 61"/>
                  <a:gd name="T3" fmla="*/ 26 h 67"/>
                  <a:gd name="T4" fmla="*/ 55 w 61"/>
                  <a:gd name="T5" fmla="*/ 26 h 67"/>
                  <a:gd name="T6" fmla="*/ 59 w 61"/>
                  <a:gd name="T7" fmla="*/ 30 h 67"/>
                  <a:gd name="T8" fmla="*/ 55 w 61"/>
                  <a:gd name="T9" fmla="*/ 34 h 67"/>
                  <a:gd name="T10" fmla="*/ 4 w 61"/>
                  <a:gd name="T11" fmla="*/ 34 h 67"/>
                  <a:gd name="T12" fmla="*/ 0 w 61"/>
                  <a:gd name="T13" fmla="*/ 30 h 67"/>
                  <a:gd name="T14" fmla="*/ 0 w 61"/>
                  <a:gd name="T15" fmla="*/ 63 h 67"/>
                  <a:gd name="T16" fmla="*/ 4 w 61"/>
                  <a:gd name="T17" fmla="*/ 67 h 67"/>
                  <a:gd name="T18" fmla="*/ 57 w 61"/>
                  <a:gd name="T19" fmla="*/ 67 h 67"/>
                  <a:gd name="T20" fmla="*/ 61 w 61"/>
                  <a:gd name="T21" fmla="*/ 63 h 67"/>
                  <a:gd name="T22" fmla="*/ 61 w 61"/>
                  <a:gd name="T23" fmla="*/ 0 h 67"/>
                  <a:gd name="T24" fmla="*/ 0 w 61"/>
                  <a:gd name="T25" fmla="*/ 0 h 67"/>
                  <a:gd name="T26" fmla="*/ 0 w 61"/>
                  <a:gd name="T27" fmla="*/ 30 h 67"/>
                  <a:gd name="T28" fmla="*/ 43 w 61"/>
                  <a:gd name="T29" fmla="*/ 51 h 67"/>
                  <a:gd name="T30" fmla="*/ 33 w 61"/>
                  <a:gd name="T31" fmla="*/ 51 h 67"/>
                  <a:gd name="T32" fmla="*/ 29 w 61"/>
                  <a:gd name="T33" fmla="*/ 47 h 67"/>
                  <a:gd name="T34" fmla="*/ 33 w 61"/>
                  <a:gd name="T35" fmla="*/ 43 h 67"/>
                  <a:gd name="T36" fmla="*/ 43 w 61"/>
                  <a:gd name="T37" fmla="*/ 43 h 67"/>
                  <a:gd name="T38" fmla="*/ 47 w 61"/>
                  <a:gd name="T39" fmla="*/ 47 h 67"/>
                  <a:gd name="T40" fmla="*/ 43 w 61"/>
                  <a:gd name="T41" fmla="*/ 51 h 67"/>
                  <a:gd name="T42" fmla="*/ 33 w 61"/>
                  <a:gd name="T43" fmla="*/ 8 h 67"/>
                  <a:gd name="T44" fmla="*/ 43 w 61"/>
                  <a:gd name="T45" fmla="*/ 8 h 67"/>
                  <a:gd name="T46" fmla="*/ 47 w 61"/>
                  <a:gd name="T47" fmla="*/ 12 h 67"/>
                  <a:gd name="T48" fmla="*/ 43 w 61"/>
                  <a:gd name="T49" fmla="*/ 16 h 67"/>
                  <a:gd name="T50" fmla="*/ 33 w 61"/>
                  <a:gd name="T51" fmla="*/ 16 h 67"/>
                  <a:gd name="T52" fmla="*/ 29 w 61"/>
                  <a:gd name="T53" fmla="*/ 12 h 67"/>
                  <a:gd name="T54" fmla="*/ 33 w 61"/>
                  <a:gd name="T55" fmla="*/ 8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61" h="67">
                    <a:moveTo>
                      <a:pt x="0" y="30"/>
                    </a:moveTo>
                    <a:cubicBezTo>
                      <a:pt x="0" y="28"/>
                      <a:pt x="2" y="26"/>
                      <a:pt x="4" y="26"/>
                    </a:cubicBezTo>
                    <a:cubicBezTo>
                      <a:pt x="55" y="26"/>
                      <a:pt x="55" y="26"/>
                      <a:pt x="55" y="26"/>
                    </a:cubicBezTo>
                    <a:cubicBezTo>
                      <a:pt x="57" y="26"/>
                      <a:pt x="59" y="28"/>
                      <a:pt x="59" y="30"/>
                    </a:cubicBezTo>
                    <a:cubicBezTo>
                      <a:pt x="59" y="32"/>
                      <a:pt x="57" y="34"/>
                      <a:pt x="55" y="34"/>
                    </a:cubicBezTo>
                    <a:cubicBezTo>
                      <a:pt x="4" y="34"/>
                      <a:pt x="4" y="34"/>
                      <a:pt x="4" y="34"/>
                    </a:cubicBezTo>
                    <a:cubicBezTo>
                      <a:pt x="2" y="34"/>
                      <a:pt x="0" y="32"/>
                      <a:pt x="0" y="30"/>
                    </a:cubicBezTo>
                    <a:cubicBezTo>
                      <a:pt x="0" y="63"/>
                      <a:pt x="0" y="63"/>
                      <a:pt x="0" y="63"/>
                    </a:cubicBezTo>
                    <a:cubicBezTo>
                      <a:pt x="0" y="66"/>
                      <a:pt x="2" y="67"/>
                      <a:pt x="4" y="67"/>
                    </a:cubicBezTo>
                    <a:cubicBezTo>
                      <a:pt x="57" y="67"/>
                      <a:pt x="57" y="67"/>
                      <a:pt x="57" y="67"/>
                    </a:cubicBezTo>
                    <a:cubicBezTo>
                      <a:pt x="59" y="67"/>
                      <a:pt x="61" y="66"/>
                      <a:pt x="61" y="63"/>
                    </a:cubicBezTo>
                    <a:cubicBezTo>
                      <a:pt x="61" y="0"/>
                      <a:pt x="61" y="0"/>
                      <a:pt x="61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30"/>
                    </a:lnTo>
                    <a:close/>
                    <a:moveTo>
                      <a:pt x="43" y="51"/>
                    </a:moveTo>
                    <a:cubicBezTo>
                      <a:pt x="33" y="51"/>
                      <a:pt x="33" y="51"/>
                      <a:pt x="33" y="51"/>
                    </a:cubicBezTo>
                    <a:cubicBezTo>
                      <a:pt x="31" y="51"/>
                      <a:pt x="29" y="49"/>
                      <a:pt x="29" y="47"/>
                    </a:cubicBezTo>
                    <a:cubicBezTo>
                      <a:pt x="29" y="45"/>
                      <a:pt x="31" y="43"/>
                      <a:pt x="33" y="43"/>
                    </a:cubicBezTo>
                    <a:cubicBezTo>
                      <a:pt x="43" y="43"/>
                      <a:pt x="43" y="43"/>
                      <a:pt x="43" y="43"/>
                    </a:cubicBezTo>
                    <a:cubicBezTo>
                      <a:pt x="45" y="43"/>
                      <a:pt x="47" y="45"/>
                      <a:pt x="47" y="47"/>
                    </a:cubicBezTo>
                    <a:cubicBezTo>
                      <a:pt x="47" y="49"/>
                      <a:pt x="45" y="51"/>
                      <a:pt x="43" y="51"/>
                    </a:cubicBezTo>
                    <a:close/>
                    <a:moveTo>
                      <a:pt x="33" y="8"/>
                    </a:moveTo>
                    <a:cubicBezTo>
                      <a:pt x="43" y="8"/>
                      <a:pt x="43" y="8"/>
                      <a:pt x="43" y="8"/>
                    </a:cubicBezTo>
                    <a:cubicBezTo>
                      <a:pt x="45" y="8"/>
                      <a:pt x="47" y="10"/>
                      <a:pt x="47" y="12"/>
                    </a:cubicBezTo>
                    <a:cubicBezTo>
                      <a:pt x="47" y="14"/>
                      <a:pt x="45" y="16"/>
                      <a:pt x="43" y="16"/>
                    </a:cubicBezTo>
                    <a:cubicBezTo>
                      <a:pt x="33" y="16"/>
                      <a:pt x="33" y="16"/>
                      <a:pt x="33" y="16"/>
                    </a:cubicBezTo>
                    <a:cubicBezTo>
                      <a:pt x="31" y="16"/>
                      <a:pt x="29" y="14"/>
                      <a:pt x="29" y="12"/>
                    </a:cubicBezTo>
                    <a:cubicBezTo>
                      <a:pt x="29" y="10"/>
                      <a:pt x="31" y="8"/>
                      <a:pt x="33" y="8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1" name="Freeform 8"/>
              <p:cNvSpPr/>
              <p:nvPr/>
            </p:nvSpPr>
            <p:spPr bwMode="auto">
              <a:xfrm>
                <a:off x="1159" y="153"/>
                <a:ext cx="402" cy="61"/>
              </a:xfrm>
              <a:custGeom>
                <a:avLst/>
                <a:gdLst>
                  <a:gd name="T0" fmla="*/ 166 w 170"/>
                  <a:gd name="T1" fmla="*/ 0 h 26"/>
                  <a:gd name="T2" fmla="*/ 4 w 170"/>
                  <a:gd name="T3" fmla="*/ 0 h 26"/>
                  <a:gd name="T4" fmla="*/ 0 w 170"/>
                  <a:gd name="T5" fmla="*/ 4 h 26"/>
                  <a:gd name="T6" fmla="*/ 0 w 170"/>
                  <a:gd name="T7" fmla="*/ 22 h 26"/>
                  <a:gd name="T8" fmla="*/ 4 w 170"/>
                  <a:gd name="T9" fmla="*/ 26 h 26"/>
                  <a:gd name="T10" fmla="*/ 7 w 170"/>
                  <a:gd name="T11" fmla="*/ 26 h 26"/>
                  <a:gd name="T12" fmla="*/ 68 w 170"/>
                  <a:gd name="T13" fmla="*/ 26 h 26"/>
                  <a:gd name="T14" fmla="*/ 166 w 170"/>
                  <a:gd name="T15" fmla="*/ 26 h 26"/>
                  <a:gd name="T16" fmla="*/ 170 w 170"/>
                  <a:gd name="T17" fmla="*/ 22 h 26"/>
                  <a:gd name="T18" fmla="*/ 170 w 170"/>
                  <a:gd name="T19" fmla="*/ 4 h 26"/>
                  <a:gd name="T20" fmla="*/ 166 w 170"/>
                  <a:gd name="T21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70" h="26">
                    <a:moveTo>
                      <a:pt x="166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0" y="24"/>
                      <a:pt x="2" y="26"/>
                      <a:pt x="4" y="26"/>
                    </a:cubicBezTo>
                    <a:cubicBezTo>
                      <a:pt x="7" y="26"/>
                      <a:pt x="7" y="26"/>
                      <a:pt x="7" y="26"/>
                    </a:cubicBezTo>
                    <a:cubicBezTo>
                      <a:pt x="68" y="26"/>
                      <a:pt x="68" y="26"/>
                      <a:pt x="68" y="26"/>
                    </a:cubicBezTo>
                    <a:cubicBezTo>
                      <a:pt x="166" y="26"/>
                      <a:pt x="166" y="26"/>
                      <a:pt x="166" y="26"/>
                    </a:cubicBezTo>
                    <a:cubicBezTo>
                      <a:pt x="168" y="26"/>
                      <a:pt x="170" y="24"/>
                      <a:pt x="170" y="22"/>
                    </a:cubicBezTo>
                    <a:cubicBezTo>
                      <a:pt x="170" y="4"/>
                      <a:pt x="170" y="4"/>
                      <a:pt x="170" y="4"/>
                    </a:cubicBezTo>
                    <a:cubicBezTo>
                      <a:pt x="170" y="2"/>
                      <a:pt x="168" y="0"/>
                      <a:pt x="166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2" name="Rectangle 9"/>
              <p:cNvSpPr>
                <a:spLocks noChangeArrowheads="1"/>
              </p:cNvSpPr>
              <p:nvPr/>
            </p:nvSpPr>
            <p:spPr bwMode="auto">
              <a:xfrm>
                <a:off x="1334" y="-27"/>
                <a:ext cx="166" cy="130"/>
              </a:xfrm>
              <a:prstGeom prst="rect">
                <a:avLst/>
              </a:prstGeom>
              <a:grpFill/>
              <a:ln w="9525">
                <a:noFill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3" name="Freeform 10"/>
              <p:cNvSpPr/>
              <p:nvPr/>
            </p:nvSpPr>
            <p:spPr bwMode="auto">
              <a:xfrm>
                <a:off x="1407" y="82"/>
                <a:ext cx="19" cy="61"/>
              </a:xfrm>
              <a:custGeom>
                <a:avLst/>
                <a:gdLst>
                  <a:gd name="T0" fmla="*/ 4 w 8"/>
                  <a:gd name="T1" fmla="*/ 26 h 26"/>
                  <a:gd name="T2" fmla="*/ 0 w 8"/>
                  <a:gd name="T3" fmla="*/ 19 h 26"/>
                  <a:gd name="T4" fmla="*/ 0 w 8"/>
                  <a:gd name="T5" fmla="*/ 6 h 26"/>
                  <a:gd name="T6" fmla="*/ 4 w 8"/>
                  <a:gd name="T7" fmla="*/ 0 h 26"/>
                  <a:gd name="T8" fmla="*/ 8 w 8"/>
                  <a:gd name="T9" fmla="*/ 6 h 26"/>
                  <a:gd name="T10" fmla="*/ 8 w 8"/>
                  <a:gd name="T11" fmla="*/ 19 h 26"/>
                  <a:gd name="T12" fmla="*/ 4 w 8"/>
                  <a:gd name="T13" fmla="*/ 2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26">
                    <a:moveTo>
                      <a:pt x="4" y="26"/>
                    </a:moveTo>
                    <a:cubicBezTo>
                      <a:pt x="2" y="26"/>
                      <a:pt x="0" y="23"/>
                      <a:pt x="0" y="19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3"/>
                      <a:pt x="2" y="0"/>
                      <a:pt x="4" y="0"/>
                    </a:cubicBezTo>
                    <a:cubicBezTo>
                      <a:pt x="6" y="0"/>
                      <a:pt x="8" y="3"/>
                      <a:pt x="8" y="6"/>
                    </a:cubicBezTo>
                    <a:cubicBezTo>
                      <a:pt x="8" y="19"/>
                      <a:pt x="8" y="19"/>
                      <a:pt x="8" y="19"/>
                    </a:cubicBezTo>
                    <a:cubicBezTo>
                      <a:pt x="8" y="23"/>
                      <a:pt x="6" y="26"/>
                      <a:pt x="4" y="2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4" name="Freeform 11"/>
              <p:cNvSpPr/>
              <p:nvPr/>
            </p:nvSpPr>
            <p:spPr bwMode="auto">
              <a:xfrm>
                <a:off x="1360" y="124"/>
                <a:ext cx="114" cy="19"/>
              </a:xfrm>
              <a:custGeom>
                <a:avLst/>
                <a:gdLst>
                  <a:gd name="T0" fmla="*/ 44 w 48"/>
                  <a:gd name="T1" fmla="*/ 8 h 8"/>
                  <a:gd name="T2" fmla="*/ 4 w 48"/>
                  <a:gd name="T3" fmla="*/ 8 h 8"/>
                  <a:gd name="T4" fmla="*/ 0 w 48"/>
                  <a:gd name="T5" fmla="*/ 4 h 8"/>
                  <a:gd name="T6" fmla="*/ 4 w 48"/>
                  <a:gd name="T7" fmla="*/ 0 h 8"/>
                  <a:gd name="T8" fmla="*/ 44 w 48"/>
                  <a:gd name="T9" fmla="*/ 0 h 8"/>
                  <a:gd name="T10" fmla="*/ 48 w 48"/>
                  <a:gd name="T11" fmla="*/ 4 h 8"/>
                  <a:gd name="T12" fmla="*/ 44 w 48"/>
                  <a:gd name="T13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8" h="8">
                    <a:moveTo>
                      <a:pt x="44" y="8"/>
                    </a:moveTo>
                    <a:cubicBezTo>
                      <a:pt x="4" y="8"/>
                      <a:pt x="4" y="8"/>
                      <a:pt x="4" y="8"/>
                    </a:cubicBezTo>
                    <a:cubicBezTo>
                      <a:pt x="2" y="8"/>
                      <a:pt x="0" y="6"/>
                      <a:pt x="0" y="4"/>
                    </a:cubicBezTo>
                    <a:cubicBezTo>
                      <a:pt x="0" y="1"/>
                      <a:pt x="2" y="0"/>
                      <a:pt x="4" y="0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46" y="0"/>
                      <a:pt x="48" y="1"/>
                      <a:pt x="48" y="4"/>
                    </a:cubicBezTo>
                    <a:cubicBezTo>
                      <a:pt x="48" y="6"/>
                      <a:pt x="46" y="8"/>
                      <a:pt x="44" y="8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5" name="Freeform 12"/>
              <p:cNvSpPr>
                <a:spLocks noEditPoints="1"/>
              </p:cNvSpPr>
              <p:nvPr/>
            </p:nvSpPr>
            <p:spPr bwMode="auto">
              <a:xfrm>
                <a:off x="1202" y="-65"/>
                <a:ext cx="106" cy="208"/>
              </a:xfrm>
              <a:custGeom>
                <a:avLst/>
                <a:gdLst>
                  <a:gd name="T0" fmla="*/ 41 w 45"/>
                  <a:gd name="T1" fmla="*/ 0 h 88"/>
                  <a:gd name="T2" fmla="*/ 4 w 45"/>
                  <a:gd name="T3" fmla="*/ 0 h 88"/>
                  <a:gd name="T4" fmla="*/ 0 w 45"/>
                  <a:gd name="T5" fmla="*/ 4 h 88"/>
                  <a:gd name="T6" fmla="*/ 0 w 45"/>
                  <a:gd name="T7" fmla="*/ 84 h 88"/>
                  <a:gd name="T8" fmla="*/ 4 w 45"/>
                  <a:gd name="T9" fmla="*/ 88 h 88"/>
                  <a:gd name="T10" fmla="*/ 41 w 45"/>
                  <a:gd name="T11" fmla="*/ 88 h 88"/>
                  <a:gd name="T12" fmla="*/ 45 w 45"/>
                  <a:gd name="T13" fmla="*/ 84 h 88"/>
                  <a:gd name="T14" fmla="*/ 45 w 45"/>
                  <a:gd name="T15" fmla="*/ 4 h 88"/>
                  <a:gd name="T16" fmla="*/ 41 w 45"/>
                  <a:gd name="T17" fmla="*/ 0 h 88"/>
                  <a:gd name="T18" fmla="*/ 17 w 45"/>
                  <a:gd name="T19" fmla="*/ 12 h 88"/>
                  <a:gd name="T20" fmla="*/ 28 w 45"/>
                  <a:gd name="T21" fmla="*/ 12 h 88"/>
                  <a:gd name="T22" fmla="*/ 32 w 45"/>
                  <a:gd name="T23" fmla="*/ 16 h 88"/>
                  <a:gd name="T24" fmla="*/ 28 w 45"/>
                  <a:gd name="T25" fmla="*/ 20 h 88"/>
                  <a:gd name="T26" fmla="*/ 17 w 45"/>
                  <a:gd name="T27" fmla="*/ 20 h 88"/>
                  <a:gd name="T28" fmla="*/ 13 w 45"/>
                  <a:gd name="T29" fmla="*/ 16 h 88"/>
                  <a:gd name="T30" fmla="*/ 17 w 45"/>
                  <a:gd name="T31" fmla="*/ 12 h 88"/>
                  <a:gd name="T32" fmla="*/ 22 w 45"/>
                  <a:gd name="T33" fmla="*/ 66 h 88"/>
                  <a:gd name="T34" fmla="*/ 10 w 45"/>
                  <a:gd name="T35" fmla="*/ 54 h 88"/>
                  <a:gd name="T36" fmla="*/ 22 w 45"/>
                  <a:gd name="T37" fmla="*/ 42 h 88"/>
                  <a:gd name="T38" fmla="*/ 34 w 45"/>
                  <a:gd name="T39" fmla="*/ 54 h 88"/>
                  <a:gd name="T40" fmla="*/ 22 w 45"/>
                  <a:gd name="T41" fmla="*/ 66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45" h="88">
                    <a:moveTo>
                      <a:pt x="41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1"/>
                      <a:pt x="0" y="4"/>
                    </a:cubicBezTo>
                    <a:cubicBezTo>
                      <a:pt x="0" y="84"/>
                      <a:pt x="0" y="84"/>
                      <a:pt x="0" y="84"/>
                    </a:cubicBezTo>
                    <a:cubicBezTo>
                      <a:pt x="0" y="86"/>
                      <a:pt x="2" y="88"/>
                      <a:pt x="4" y="88"/>
                    </a:cubicBezTo>
                    <a:cubicBezTo>
                      <a:pt x="41" y="88"/>
                      <a:pt x="41" y="88"/>
                      <a:pt x="41" y="88"/>
                    </a:cubicBezTo>
                    <a:cubicBezTo>
                      <a:pt x="43" y="88"/>
                      <a:pt x="45" y="86"/>
                      <a:pt x="45" y="84"/>
                    </a:cubicBezTo>
                    <a:cubicBezTo>
                      <a:pt x="45" y="4"/>
                      <a:pt x="45" y="4"/>
                      <a:pt x="45" y="4"/>
                    </a:cubicBezTo>
                    <a:cubicBezTo>
                      <a:pt x="45" y="1"/>
                      <a:pt x="43" y="0"/>
                      <a:pt x="41" y="0"/>
                    </a:cubicBezTo>
                    <a:close/>
                    <a:moveTo>
                      <a:pt x="17" y="12"/>
                    </a:moveTo>
                    <a:cubicBezTo>
                      <a:pt x="28" y="12"/>
                      <a:pt x="28" y="12"/>
                      <a:pt x="28" y="12"/>
                    </a:cubicBezTo>
                    <a:cubicBezTo>
                      <a:pt x="30" y="12"/>
                      <a:pt x="32" y="14"/>
                      <a:pt x="32" y="16"/>
                    </a:cubicBezTo>
                    <a:cubicBezTo>
                      <a:pt x="32" y="18"/>
                      <a:pt x="30" y="20"/>
                      <a:pt x="28" y="20"/>
                    </a:cubicBezTo>
                    <a:cubicBezTo>
                      <a:pt x="17" y="20"/>
                      <a:pt x="17" y="20"/>
                      <a:pt x="17" y="20"/>
                    </a:cubicBezTo>
                    <a:cubicBezTo>
                      <a:pt x="14" y="20"/>
                      <a:pt x="13" y="18"/>
                      <a:pt x="13" y="16"/>
                    </a:cubicBezTo>
                    <a:cubicBezTo>
                      <a:pt x="13" y="14"/>
                      <a:pt x="14" y="12"/>
                      <a:pt x="17" y="12"/>
                    </a:cubicBezTo>
                    <a:close/>
                    <a:moveTo>
                      <a:pt x="22" y="66"/>
                    </a:moveTo>
                    <a:cubicBezTo>
                      <a:pt x="16" y="66"/>
                      <a:pt x="10" y="61"/>
                      <a:pt x="10" y="54"/>
                    </a:cubicBezTo>
                    <a:cubicBezTo>
                      <a:pt x="10" y="47"/>
                      <a:pt x="16" y="42"/>
                      <a:pt x="22" y="42"/>
                    </a:cubicBezTo>
                    <a:cubicBezTo>
                      <a:pt x="29" y="42"/>
                      <a:pt x="34" y="47"/>
                      <a:pt x="34" y="54"/>
                    </a:cubicBezTo>
                    <a:cubicBezTo>
                      <a:pt x="34" y="61"/>
                      <a:pt x="29" y="66"/>
                      <a:pt x="22" y="6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6" name="Freeform 13"/>
              <p:cNvSpPr/>
              <p:nvPr/>
            </p:nvSpPr>
            <p:spPr bwMode="auto">
              <a:xfrm>
                <a:off x="287" y="-15"/>
                <a:ext cx="68" cy="156"/>
              </a:xfrm>
              <a:custGeom>
                <a:avLst/>
                <a:gdLst>
                  <a:gd name="T0" fmla="*/ 0 w 68"/>
                  <a:gd name="T1" fmla="*/ 7 h 156"/>
                  <a:gd name="T2" fmla="*/ 33 w 68"/>
                  <a:gd name="T3" fmla="*/ 156 h 156"/>
                  <a:gd name="T4" fmla="*/ 68 w 68"/>
                  <a:gd name="T5" fmla="*/ 149 h 156"/>
                  <a:gd name="T6" fmla="*/ 35 w 68"/>
                  <a:gd name="T7" fmla="*/ 0 h 156"/>
                  <a:gd name="T8" fmla="*/ 0 w 68"/>
                  <a:gd name="T9" fmla="*/ 7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8" h="156">
                    <a:moveTo>
                      <a:pt x="0" y="7"/>
                    </a:moveTo>
                    <a:lnTo>
                      <a:pt x="33" y="156"/>
                    </a:lnTo>
                    <a:lnTo>
                      <a:pt x="68" y="149"/>
                    </a:lnTo>
                    <a:lnTo>
                      <a:pt x="35" y="0"/>
                    </a:lnTo>
                    <a:lnTo>
                      <a:pt x="0" y="7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7" name="Freeform 14"/>
              <p:cNvSpPr/>
              <p:nvPr/>
            </p:nvSpPr>
            <p:spPr bwMode="auto">
              <a:xfrm>
                <a:off x="228" y="-15"/>
                <a:ext cx="68" cy="156"/>
              </a:xfrm>
              <a:custGeom>
                <a:avLst/>
                <a:gdLst>
                  <a:gd name="T0" fmla="*/ 0 w 68"/>
                  <a:gd name="T1" fmla="*/ 7 h 156"/>
                  <a:gd name="T2" fmla="*/ 33 w 68"/>
                  <a:gd name="T3" fmla="*/ 156 h 156"/>
                  <a:gd name="T4" fmla="*/ 68 w 68"/>
                  <a:gd name="T5" fmla="*/ 149 h 156"/>
                  <a:gd name="T6" fmla="*/ 35 w 68"/>
                  <a:gd name="T7" fmla="*/ 0 h 156"/>
                  <a:gd name="T8" fmla="*/ 0 w 68"/>
                  <a:gd name="T9" fmla="*/ 7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8" h="156">
                    <a:moveTo>
                      <a:pt x="0" y="7"/>
                    </a:moveTo>
                    <a:lnTo>
                      <a:pt x="33" y="156"/>
                    </a:lnTo>
                    <a:lnTo>
                      <a:pt x="68" y="149"/>
                    </a:lnTo>
                    <a:lnTo>
                      <a:pt x="35" y="0"/>
                    </a:lnTo>
                    <a:lnTo>
                      <a:pt x="0" y="7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8" name="Freeform 15"/>
              <p:cNvSpPr/>
              <p:nvPr/>
            </p:nvSpPr>
            <p:spPr bwMode="auto">
              <a:xfrm>
                <a:off x="169" y="-15"/>
                <a:ext cx="68" cy="156"/>
              </a:xfrm>
              <a:custGeom>
                <a:avLst/>
                <a:gdLst>
                  <a:gd name="T0" fmla="*/ 0 w 68"/>
                  <a:gd name="T1" fmla="*/ 7 h 156"/>
                  <a:gd name="T2" fmla="*/ 33 w 68"/>
                  <a:gd name="T3" fmla="*/ 156 h 156"/>
                  <a:gd name="T4" fmla="*/ 68 w 68"/>
                  <a:gd name="T5" fmla="*/ 149 h 156"/>
                  <a:gd name="T6" fmla="*/ 35 w 68"/>
                  <a:gd name="T7" fmla="*/ 0 h 156"/>
                  <a:gd name="T8" fmla="*/ 0 w 68"/>
                  <a:gd name="T9" fmla="*/ 7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8" h="156">
                    <a:moveTo>
                      <a:pt x="0" y="7"/>
                    </a:moveTo>
                    <a:lnTo>
                      <a:pt x="33" y="156"/>
                    </a:lnTo>
                    <a:lnTo>
                      <a:pt x="68" y="149"/>
                    </a:lnTo>
                    <a:lnTo>
                      <a:pt x="35" y="0"/>
                    </a:lnTo>
                    <a:lnTo>
                      <a:pt x="0" y="7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9" name="Freeform 16"/>
              <p:cNvSpPr>
                <a:spLocks noEditPoints="1"/>
              </p:cNvSpPr>
              <p:nvPr/>
            </p:nvSpPr>
            <p:spPr bwMode="auto">
              <a:xfrm>
                <a:off x="140" y="-72"/>
                <a:ext cx="459" cy="239"/>
              </a:xfrm>
              <a:custGeom>
                <a:avLst/>
                <a:gdLst>
                  <a:gd name="T0" fmla="*/ 190 w 194"/>
                  <a:gd name="T1" fmla="*/ 0 h 101"/>
                  <a:gd name="T2" fmla="*/ 4 w 194"/>
                  <a:gd name="T3" fmla="*/ 0 h 101"/>
                  <a:gd name="T4" fmla="*/ 0 w 194"/>
                  <a:gd name="T5" fmla="*/ 4 h 101"/>
                  <a:gd name="T6" fmla="*/ 0 w 194"/>
                  <a:gd name="T7" fmla="*/ 97 h 101"/>
                  <a:gd name="T8" fmla="*/ 4 w 194"/>
                  <a:gd name="T9" fmla="*/ 101 h 101"/>
                  <a:gd name="T10" fmla="*/ 190 w 194"/>
                  <a:gd name="T11" fmla="*/ 101 h 101"/>
                  <a:gd name="T12" fmla="*/ 194 w 194"/>
                  <a:gd name="T13" fmla="*/ 97 h 101"/>
                  <a:gd name="T14" fmla="*/ 194 w 194"/>
                  <a:gd name="T15" fmla="*/ 4 h 101"/>
                  <a:gd name="T16" fmla="*/ 190 w 194"/>
                  <a:gd name="T17" fmla="*/ 0 h 101"/>
                  <a:gd name="T18" fmla="*/ 146 w 194"/>
                  <a:gd name="T19" fmla="*/ 94 h 101"/>
                  <a:gd name="T20" fmla="*/ 123 w 194"/>
                  <a:gd name="T21" fmla="*/ 99 h 101"/>
                  <a:gd name="T22" fmla="*/ 122 w 194"/>
                  <a:gd name="T23" fmla="*/ 99 h 101"/>
                  <a:gd name="T24" fmla="*/ 120 w 194"/>
                  <a:gd name="T25" fmla="*/ 98 h 101"/>
                  <a:gd name="T26" fmla="*/ 118 w 194"/>
                  <a:gd name="T27" fmla="*/ 96 h 101"/>
                  <a:gd name="T28" fmla="*/ 118 w 194"/>
                  <a:gd name="T29" fmla="*/ 94 h 101"/>
                  <a:gd name="T30" fmla="*/ 98 w 194"/>
                  <a:gd name="T31" fmla="*/ 99 h 101"/>
                  <a:gd name="T32" fmla="*/ 97 w 194"/>
                  <a:gd name="T33" fmla="*/ 99 h 101"/>
                  <a:gd name="T34" fmla="*/ 95 w 194"/>
                  <a:gd name="T35" fmla="*/ 98 h 101"/>
                  <a:gd name="T36" fmla="*/ 93 w 194"/>
                  <a:gd name="T37" fmla="*/ 96 h 101"/>
                  <a:gd name="T38" fmla="*/ 93 w 194"/>
                  <a:gd name="T39" fmla="*/ 94 h 101"/>
                  <a:gd name="T40" fmla="*/ 73 w 194"/>
                  <a:gd name="T41" fmla="*/ 99 h 101"/>
                  <a:gd name="T42" fmla="*/ 72 w 194"/>
                  <a:gd name="T43" fmla="*/ 99 h 101"/>
                  <a:gd name="T44" fmla="*/ 70 w 194"/>
                  <a:gd name="T45" fmla="*/ 98 h 101"/>
                  <a:gd name="T46" fmla="*/ 69 w 194"/>
                  <a:gd name="T47" fmla="*/ 96 h 101"/>
                  <a:gd name="T48" fmla="*/ 68 w 194"/>
                  <a:gd name="T49" fmla="*/ 94 h 101"/>
                  <a:gd name="T50" fmla="*/ 48 w 194"/>
                  <a:gd name="T51" fmla="*/ 99 h 101"/>
                  <a:gd name="T52" fmla="*/ 48 w 194"/>
                  <a:gd name="T53" fmla="*/ 99 h 101"/>
                  <a:gd name="T54" fmla="*/ 45 w 194"/>
                  <a:gd name="T55" fmla="*/ 98 h 101"/>
                  <a:gd name="T56" fmla="*/ 44 w 194"/>
                  <a:gd name="T57" fmla="*/ 96 h 101"/>
                  <a:gd name="T58" fmla="*/ 43 w 194"/>
                  <a:gd name="T59" fmla="*/ 94 h 101"/>
                  <a:gd name="T60" fmla="*/ 23 w 194"/>
                  <a:gd name="T61" fmla="*/ 99 h 101"/>
                  <a:gd name="T62" fmla="*/ 23 w 194"/>
                  <a:gd name="T63" fmla="*/ 99 h 101"/>
                  <a:gd name="T64" fmla="*/ 20 w 194"/>
                  <a:gd name="T65" fmla="*/ 98 h 101"/>
                  <a:gd name="T66" fmla="*/ 19 w 194"/>
                  <a:gd name="T67" fmla="*/ 96 h 101"/>
                  <a:gd name="T68" fmla="*/ 4 w 194"/>
                  <a:gd name="T69" fmla="*/ 25 h 101"/>
                  <a:gd name="T70" fmla="*/ 7 w 194"/>
                  <a:gd name="T71" fmla="*/ 20 h 101"/>
                  <a:gd name="T72" fmla="*/ 30 w 194"/>
                  <a:gd name="T73" fmla="*/ 15 h 101"/>
                  <a:gd name="T74" fmla="*/ 33 w 194"/>
                  <a:gd name="T75" fmla="*/ 15 h 101"/>
                  <a:gd name="T76" fmla="*/ 34 w 194"/>
                  <a:gd name="T77" fmla="*/ 18 h 101"/>
                  <a:gd name="T78" fmla="*/ 35 w 194"/>
                  <a:gd name="T79" fmla="*/ 19 h 101"/>
                  <a:gd name="T80" fmla="*/ 54 w 194"/>
                  <a:gd name="T81" fmla="*/ 15 h 101"/>
                  <a:gd name="T82" fmla="*/ 58 w 194"/>
                  <a:gd name="T83" fmla="*/ 15 h 101"/>
                  <a:gd name="T84" fmla="*/ 59 w 194"/>
                  <a:gd name="T85" fmla="*/ 18 h 101"/>
                  <a:gd name="T86" fmla="*/ 60 w 194"/>
                  <a:gd name="T87" fmla="*/ 19 h 101"/>
                  <a:gd name="T88" fmla="*/ 79 w 194"/>
                  <a:gd name="T89" fmla="*/ 15 h 101"/>
                  <a:gd name="T90" fmla="*/ 82 w 194"/>
                  <a:gd name="T91" fmla="*/ 15 h 101"/>
                  <a:gd name="T92" fmla="*/ 84 w 194"/>
                  <a:gd name="T93" fmla="*/ 18 h 101"/>
                  <a:gd name="T94" fmla="*/ 84 w 194"/>
                  <a:gd name="T95" fmla="*/ 19 h 101"/>
                  <a:gd name="T96" fmla="*/ 104 w 194"/>
                  <a:gd name="T97" fmla="*/ 15 h 101"/>
                  <a:gd name="T98" fmla="*/ 107 w 194"/>
                  <a:gd name="T99" fmla="*/ 15 h 101"/>
                  <a:gd name="T100" fmla="*/ 109 w 194"/>
                  <a:gd name="T101" fmla="*/ 18 h 101"/>
                  <a:gd name="T102" fmla="*/ 111 w 194"/>
                  <a:gd name="T103" fmla="*/ 26 h 101"/>
                  <a:gd name="T104" fmla="*/ 131 w 194"/>
                  <a:gd name="T105" fmla="*/ 22 h 101"/>
                  <a:gd name="T106" fmla="*/ 134 w 194"/>
                  <a:gd name="T107" fmla="*/ 23 h 101"/>
                  <a:gd name="T108" fmla="*/ 135 w 194"/>
                  <a:gd name="T109" fmla="*/ 25 h 101"/>
                  <a:gd name="T110" fmla="*/ 149 w 194"/>
                  <a:gd name="T111" fmla="*/ 89 h 101"/>
                  <a:gd name="T112" fmla="*/ 146 w 194"/>
                  <a:gd name="T113" fmla="*/ 94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194" h="101">
                    <a:moveTo>
                      <a:pt x="190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1" y="0"/>
                      <a:pt x="0" y="2"/>
                      <a:pt x="0" y="4"/>
                    </a:cubicBezTo>
                    <a:cubicBezTo>
                      <a:pt x="0" y="97"/>
                      <a:pt x="0" y="97"/>
                      <a:pt x="0" y="97"/>
                    </a:cubicBezTo>
                    <a:cubicBezTo>
                      <a:pt x="0" y="100"/>
                      <a:pt x="1" y="101"/>
                      <a:pt x="4" y="101"/>
                    </a:cubicBezTo>
                    <a:cubicBezTo>
                      <a:pt x="190" y="101"/>
                      <a:pt x="190" y="101"/>
                      <a:pt x="190" y="101"/>
                    </a:cubicBezTo>
                    <a:cubicBezTo>
                      <a:pt x="192" y="101"/>
                      <a:pt x="194" y="100"/>
                      <a:pt x="194" y="97"/>
                    </a:cubicBezTo>
                    <a:cubicBezTo>
                      <a:pt x="194" y="4"/>
                      <a:pt x="194" y="4"/>
                      <a:pt x="194" y="4"/>
                    </a:cubicBezTo>
                    <a:cubicBezTo>
                      <a:pt x="194" y="2"/>
                      <a:pt x="192" y="0"/>
                      <a:pt x="190" y="0"/>
                    </a:cubicBezTo>
                    <a:close/>
                    <a:moveTo>
                      <a:pt x="146" y="94"/>
                    </a:moveTo>
                    <a:cubicBezTo>
                      <a:pt x="123" y="99"/>
                      <a:pt x="123" y="99"/>
                      <a:pt x="123" y="99"/>
                    </a:cubicBezTo>
                    <a:cubicBezTo>
                      <a:pt x="123" y="99"/>
                      <a:pt x="123" y="99"/>
                      <a:pt x="122" y="99"/>
                    </a:cubicBezTo>
                    <a:cubicBezTo>
                      <a:pt x="121" y="99"/>
                      <a:pt x="121" y="99"/>
                      <a:pt x="120" y="98"/>
                    </a:cubicBezTo>
                    <a:cubicBezTo>
                      <a:pt x="119" y="98"/>
                      <a:pt x="119" y="97"/>
                      <a:pt x="118" y="96"/>
                    </a:cubicBezTo>
                    <a:cubicBezTo>
                      <a:pt x="118" y="94"/>
                      <a:pt x="118" y="94"/>
                      <a:pt x="118" y="94"/>
                    </a:cubicBezTo>
                    <a:cubicBezTo>
                      <a:pt x="98" y="99"/>
                      <a:pt x="98" y="99"/>
                      <a:pt x="98" y="99"/>
                    </a:cubicBezTo>
                    <a:cubicBezTo>
                      <a:pt x="98" y="99"/>
                      <a:pt x="98" y="99"/>
                      <a:pt x="97" y="99"/>
                    </a:cubicBezTo>
                    <a:cubicBezTo>
                      <a:pt x="97" y="99"/>
                      <a:pt x="96" y="99"/>
                      <a:pt x="95" y="98"/>
                    </a:cubicBezTo>
                    <a:cubicBezTo>
                      <a:pt x="94" y="98"/>
                      <a:pt x="94" y="97"/>
                      <a:pt x="93" y="96"/>
                    </a:cubicBezTo>
                    <a:cubicBezTo>
                      <a:pt x="93" y="94"/>
                      <a:pt x="93" y="94"/>
                      <a:pt x="93" y="94"/>
                    </a:cubicBezTo>
                    <a:cubicBezTo>
                      <a:pt x="73" y="99"/>
                      <a:pt x="73" y="99"/>
                      <a:pt x="73" y="99"/>
                    </a:cubicBezTo>
                    <a:cubicBezTo>
                      <a:pt x="73" y="99"/>
                      <a:pt x="73" y="99"/>
                      <a:pt x="72" y="99"/>
                    </a:cubicBezTo>
                    <a:cubicBezTo>
                      <a:pt x="72" y="99"/>
                      <a:pt x="71" y="99"/>
                      <a:pt x="70" y="98"/>
                    </a:cubicBezTo>
                    <a:cubicBezTo>
                      <a:pt x="69" y="98"/>
                      <a:pt x="69" y="97"/>
                      <a:pt x="69" y="96"/>
                    </a:cubicBezTo>
                    <a:cubicBezTo>
                      <a:pt x="68" y="94"/>
                      <a:pt x="68" y="94"/>
                      <a:pt x="68" y="94"/>
                    </a:cubicBezTo>
                    <a:cubicBezTo>
                      <a:pt x="48" y="99"/>
                      <a:pt x="48" y="99"/>
                      <a:pt x="48" y="99"/>
                    </a:cubicBezTo>
                    <a:cubicBezTo>
                      <a:pt x="48" y="99"/>
                      <a:pt x="48" y="99"/>
                      <a:pt x="48" y="99"/>
                    </a:cubicBezTo>
                    <a:cubicBezTo>
                      <a:pt x="47" y="99"/>
                      <a:pt x="46" y="99"/>
                      <a:pt x="45" y="98"/>
                    </a:cubicBezTo>
                    <a:cubicBezTo>
                      <a:pt x="44" y="98"/>
                      <a:pt x="44" y="97"/>
                      <a:pt x="44" y="96"/>
                    </a:cubicBezTo>
                    <a:cubicBezTo>
                      <a:pt x="43" y="94"/>
                      <a:pt x="43" y="94"/>
                      <a:pt x="43" y="94"/>
                    </a:cubicBezTo>
                    <a:cubicBezTo>
                      <a:pt x="23" y="99"/>
                      <a:pt x="23" y="99"/>
                      <a:pt x="23" y="99"/>
                    </a:cubicBezTo>
                    <a:cubicBezTo>
                      <a:pt x="23" y="99"/>
                      <a:pt x="23" y="99"/>
                      <a:pt x="23" y="99"/>
                    </a:cubicBezTo>
                    <a:cubicBezTo>
                      <a:pt x="22" y="99"/>
                      <a:pt x="21" y="99"/>
                      <a:pt x="20" y="98"/>
                    </a:cubicBezTo>
                    <a:cubicBezTo>
                      <a:pt x="20" y="98"/>
                      <a:pt x="19" y="97"/>
                      <a:pt x="19" y="96"/>
                    </a:cubicBezTo>
                    <a:cubicBezTo>
                      <a:pt x="4" y="25"/>
                      <a:pt x="4" y="25"/>
                      <a:pt x="4" y="25"/>
                    </a:cubicBezTo>
                    <a:cubicBezTo>
                      <a:pt x="3" y="23"/>
                      <a:pt x="5" y="20"/>
                      <a:pt x="7" y="20"/>
                    </a:cubicBezTo>
                    <a:cubicBezTo>
                      <a:pt x="30" y="15"/>
                      <a:pt x="30" y="15"/>
                      <a:pt x="30" y="15"/>
                    </a:cubicBezTo>
                    <a:cubicBezTo>
                      <a:pt x="31" y="15"/>
                      <a:pt x="32" y="15"/>
                      <a:pt x="33" y="15"/>
                    </a:cubicBezTo>
                    <a:cubicBezTo>
                      <a:pt x="34" y="16"/>
                      <a:pt x="34" y="17"/>
                      <a:pt x="34" y="18"/>
                    </a:cubicBezTo>
                    <a:cubicBezTo>
                      <a:pt x="35" y="19"/>
                      <a:pt x="35" y="19"/>
                      <a:pt x="35" y="19"/>
                    </a:cubicBezTo>
                    <a:cubicBezTo>
                      <a:pt x="54" y="15"/>
                      <a:pt x="54" y="15"/>
                      <a:pt x="54" y="15"/>
                    </a:cubicBezTo>
                    <a:cubicBezTo>
                      <a:pt x="56" y="15"/>
                      <a:pt x="57" y="15"/>
                      <a:pt x="58" y="15"/>
                    </a:cubicBezTo>
                    <a:cubicBezTo>
                      <a:pt x="58" y="16"/>
                      <a:pt x="59" y="17"/>
                      <a:pt x="59" y="18"/>
                    </a:cubicBezTo>
                    <a:cubicBezTo>
                      <a:pt x="60" y="19"/>
                      <a:pt x="60" y="19"/>
                      <a:pt x="60" y="19"/>
                    </a:cubicBezTo>
                    <a:cubicBezTo>
                      <a:pt x="79" y="15"/>
                      <a:pt x="79" y="15"/>
                      <a:pt x="79" y="15"/>
                    </a:cubicBezTo>
                    <a:cubicBezTo>
                      <a:pt x="80" y="15"/>
                      <a:pt x="82" y="15"/>
                      <a:pt x="82" y="15"/>
                    </a:cubicBezTo>
                    <a:cubicBezTo>
                      <a:pt x="83" y="16"/>
                      <a:pt x="84" y="17"/>
                      <a:pt x="84" y="18"/>
                    </a:cubicBezTo>
                    <a:cubicBezTo>
                      <a:pt x="84" y="19"/>
                      <a:pt x="84" y="19"/>
                      <a:pt x="84" y="19"/>
                    </a:cubicBezTo>
                    <a:cubicBezTo>
                      <a:pt x="104" y="15"/>
                      <a:pt x="104" y="15"/>
                      <a:pt x="104" y="15"/>
                    </a:cubicBezTo>
                    <a:cubicBezTo>
                      <a:pt x="105" y="15"/>
                      <a:pt x="106" y="15"/>
                      <a:pt x="107" y="15"/>
                    </a:cubicBezTo>
                    <a:cubicBezTo>
                      <a:pt x="108" y="16"/>
                      <a:pt x="109" y="17"/>
                      <a:pt x="109" y="18"/>
                    </a:cubicBezTo>
                    <a:cubicBezTo>
                      <a:pt x="111" y="26"/>
                      <a:pt x="111" y="26"/>
                      <a:pt x="111" y="26"/>
                    </a:cubicBezTo>
                    <a:cubicBezTo>
                      <a:pt x="131" y="22"/>
                      <a:pt x="131" y="22"/>
                      <a:pt x="131" y="22"/>
                    </a:cubicBezTo>
                    <a:cubicBezTo>
                      <a:pt x="132" y="22"/>
                      <a:pt x="133" y="22"/>
                      <a:pt x="134" y="23"/>
                    </a:cubicBezTo>
                    <a:cubicBezTo>
                      <a:pt x="135" y="23"/>
                      <a:pt x="135" y="24"/>
                      <a:pt x="135" y="25"/>
                    </a:cubicBezTo>
                    <a:cubicBezTo>
                      <a:pt x="149" y="89"/>
                      <a:pt x="149" y="89"/>
                      <a:pt x="149" y="89"/>
                    </a:cubicBezTo>
                    <a:cubicBezTo>
                      <a:pt x="149" y="91"/>
                      <a:pt x="148" y="93"/>
                      <a:pt x="146" y="9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0" name="Freeform 17"/>
              <p:cNvSpPr/>
              <p:nvPr/>
            </p:nvSpPr>
            <p:spPr bwMode="auto">
              <a:xfrm>
                <a:off x="407" y="1"/>
                <a:ext cx="64" cy="140"/>
              </a:xfrm>
              <a:custGeom>
                <a:avLst/>
                <a:gdLst>
                  <a:gd name="T0" fmla="*/ 0 w 64"/>
                  <a:gd name="T1" fmla="*/ 8 h 140"/>
                  <a:gd name="T2" fmla="*/ 29 w 64"/>
                  <a:gd name="T3" fmla="*/ 140 h 140"/>
                  <a:gd name="T4" fmla="*/ 64 w 64"/>
                  <a:gd name="T5" fmla="*/ 133 h 140"/>
                  <a:gd name="T6" fmla="*/ 36 w 64"/>
                  <a:gd name="T7" fmla="*/ 0 h 140"/>
                  <a:gd name="T8" fmla="*/ 0 w 64"/>
                  <a:gd name="T9" fmla="*/ 8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4" h="140">
                    <a:moveTo>
                      <a:pt x="0" y="8"/>
                    </a:moveTo>
                    <a:lnTo>
                      <a:pt x="29" y="140"/>
                    </a:lnTo>
                    <a:lnTo>
                      <a:pt x="64" y="133"/>
                    </a:lnTo>
                    <a:lnTo>
                      <a:pt x="36" y="0"/>
                    </a:lnTo>
                    <a:lnTo>
                      <a:pt x="0" y="8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1" name="Freeform 18"/>
              <p:cNvSpPr/>
              <p:nvPr/>
            </p:nvSpPr>
            <p:spPr bwMode="auto">
              <a:xfrm>
                <a:off x="346" y="-15"/>
                <a:ext cx="66" cy="156"/>
              </a:xfrm>
              <a:custGeom>
                <a:avLst/>
                <a:gdLst>
                  <a:gd name="T0" fmla="*/ 0 w 66"/>
                  <a:gd name="T1" fmla="*/ 7 h 156"/>
                  <a:gd name="T2" fmla="*/ 31 w 66"/>
                  <a:gd name="T3" fmla="*/ 156 h 156"/>
                  <a:gd name="T4" fmla="*/ 66 w 66"/>
                  <a:gd name="T5" fmla="*/ 149 h 156"/>
                  <a:gd name="T6" fmla="*/ 35 w 66"/>
                  <a:gd name="T7" fmla="*/ 0 h 156"/>
                  <a:gd name="T8" fmla="*/ 0 w 66"/>
                  <a:gd name="T9" fmla="*/ 7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6" h="156">
                    <a:moveTo>
                      <a:pt x="0" y="7"/>
                    </a:moveTo>
                    <a:lnTo>
                      <a:pt x="31" y="156"/>
                    </a:lnTo>
                    <a:lnTo>
                      <a:pt x="66" y="149"/>
                    </a:lnTo>
                    <a:lnTo>
                      <a:pt x="35" y="0"/>
                    </a:lnTo>
                    <a:lnTo>
                      <a:pt x="0" y="7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2" name="Freeform 19"/>
              <p:cNvSpPr>
                <a:spLocks noEditPoints="1"/>
              </p:cNvSpPr>
              <p:nvPr/>
            </p:nvSpPr>
            <p:spPr bwMode="auto">
              <a:xfrm>
                <a:off x="140" y="179"/>
                <a:ext cx="459" cy="239"/>
              </a:xfrm>
              <a:custGeom>
                <a:avLst/>
                <a:gdLst>
                  <a:gd name="T0" fmla="*/ 190 w 194"/>
                  <a:gd name="T1" fmla="*/ 0 h 101"/>
                  <a:gd name="T2" fmla="*/ 4 w 194"/>
                  <a:gd name="T3" fmla="*/ 0 h 101"/>
                  <a:gd name="T4" fmla="*/ 0 w 194"/>
                  <a:gd name="T5" fmla="*/ 4 h 101"/>
                  <a:gd name="T6" fmla="*/ 0 w 194"/>
                  <a:gd name="T7" fmla="*/ 97 h 101"/>
                  <a:gd name="T8" fmla="*/ 4 w 194"/>
                  <a:gd name="T9" fmla="*/ 101 h 101"/>
                  <a:gd name="T10" fmla="*/ 190 w 194"/>
                  <a:gd name="T11" fmla="*/ 101 h 101"/>
                  <a:gd name="T12" fmla="*/ 194 w 194"/>
                  <a:gd name="T13" fmla="*/ 97 h 101"/>
                  <a:gd name="T14" fmla="*/ 194 w 194"/>
                  <a:gd name="T15" fmla="*/ 4 h 101"/>
                  <a:gd name="T16" fmla="*/ 190 w 194"/>
                  <a:gd name="T17" fmla="*/ 0 h 101"/>
                  <a:gd name="T18" fmla="*/ 193 w 194"/>
                  <a:gd name="T19" fmla="*/ 25 h 101"/>
                  <a:gd name="T20" fmla="*/ 178 w 194"/>
                  <a:gd name="T21" fmla="*/ 96 h 101"/>
                  <a:gd name="T22" fmla="*/ 176 w 194"/>
                  <a:gd name="T23" fmla="*/ 98 h 101"/>
                  <a:gd name="T24" fmla="*/ 174 w 194"/>
                  <a:gd name="T25" fmla="*/ 99 h 101"/>
                  <a:gd name="T26" fmla="*/ 173 w 194"/>
                  <a:gd name="T27" fmla="*/ 99 h 101"/>
                  <a:gd name="T28" fmla="*/ 153 w 194"/>
                  <a:gd name="T29" fmla="*/ 94 h 101"/>
                  <a:gd name="T30" fmla="*/ 153 w 194"/>
                  <a:gd name="T31" fmla="*/ 96 h 101"/>
                  <a:gd name="T32" fmla="*/ 151 w 194"/>
                  <a:gd name="T33" fmla="*/ 98 h 101"/>
                  <a:gd name="T34" fmla="*/ 149 w 194"/>
                  <a:gd name="T35" fmla="*/ 99 h 101"/>
                  <a:gd name="T36" fmla="*/ 148 w 194"/>
                  <a:gd name="T37" fmla="*/ 99 h 101"/>
                  <a:gd name="T38" fmla="*/ 128 w 194"/>
                  <a:gd name="T39" fmla="*/ 94 h 101"/>
                  <a:gd name="T40" fmla="*/ 128 w 194"/>
                  <a:gd name="T41" fmla="*/ 96 h 101"/>
                  <a:gd name="T42" fmla="*/ 126 w 194"/>
                  <a:gd name="T43" fmla="*/ 98 h 101"/>
                  <a:gd name="T44" fmla="*/ 124 w 194"/>
                  <a:gd name="T45" fmla="*/ 99 h 101"/>
                  <a:gd name="T46" fmla="*/ 123 w 194"/>
                  <a:gd name="T47" fmla="*/ 99 h 101"/>
                  <a:gd name="T48" fmla="*/ 103 w 194"/>
                  <a:gd name="T49" fmla="*/ 94 h 101"/>
                  <a:gd name="T50" fmla="*/ 103 w 194"/>
                  <a:gd name="T51" fmla="*/ 96 h 101"/>
                  <a:gd name="T52" fmla="*/ 101 w 194"/>
                  <a:gd name="T53" fmla="*/ 98 h 101"/>
                  <a:gd name="T54" fmla="*/ 99 w 194"/>
                  <a:gd name="T55" fmla="*/ 99 h 101"/>
                  <a:gd name="T56" fmla="*/ 98 w 194"/>
                  <a:gd name="T57" fmla="*/ 99 h 101"/>
                  <a:gd name="T58" fmla="*/ 78 w 194"/>
                  <a:gd name="T59" fmla="*/ 94 h 101"/>
                  <a:gd name="T60" fmla="*/ 78 w 194"/>
                  <a:gd name="T61" fmla="*/ 96 h 101"/>
                  <a:gd name="T62" fmla="*/ 76 w 194"/>
                  <a:gd name="T63" fmla="*/ 98 h 101"/>
                  <a:gd name="T64" fmla="*/ 74 w 194"/>
                  <a:gd name="T65" fmla="*/ 99 h 101"/>
                  <a:gd name="T66" fmla="*/ 73 w 194"/>
                  <a:gd name="T67" fmla="*/ 99 h 101"/>
                  <a:gd name="T68" fmla="*/ 51 w 194"/>
                  <a:gd name="T69" fmla="*/ 94 h 101"/>
                  <a:gd name="T70" fmla="*/ 48 w 194"/>
                  <a:gd name="T71" fmla="*/ 89 h 101"/>
                  <a:gd name="T72" fmla="*/ 61 w 194"/>
                  <a:gd name="T73" fmla="*/ 25 h 101"/>
                  <a:gd name="T74" fmla="*/ 63 w 194"/>
                  <a:gd name="T75" fmla="*/ 23 h 101"/>
                  <a:gd name="T76" fmla="*/ 66 w 194"/>
                  <a:gd name="T77" fmla="*/ 22 h 101"/>
                  <a:gd name="T78" fmla="*/ 86 w 194"/>
                  <a:gd name="T79" fmla="*/ 26 h 101"/>
                  <a:gd name="T80" fmla="*/ 87 w 194"/>
                  <a:gd name="T81" fmla="*/ 18 h 101"/>
                  <a:gd name="T82" fmla="*/ 89 w 194"/>
                  <a:gd name="T83" fmla="*/ 15 h 101"/>
                  <a:gd name="T84" fmla="*/ 92 w 194"/>
                  <a:gd name="T85" fmla="*/ 15 h 101"/>
                  <a:gd name="T86" fmla="*/ 112 w 194"/>
                  <a:gd name="T87" fmla="*/ 19 h 101"/>
                  <a:gd name="T88" fmla="*/ 112 w 194"/>
                  <a:gd name="T89" fmla="*/ 18 h 101"/>
                  <a:gd name="T90" fmla="*/ 114 w 194"/>
                  <a:gd name="T91" fmla="*/ 15 h 101"/>
                  <a:gd name="T92" fmla="*/ 117 w 194"/>
                  <a:gd name="T93" fmla="*/ 15 h 101"/>
                  <a:gd name="T94" fmla="*/ 137 w 194"/>
                  <a:gd name="T95" fmla="*/ 19 h 101"/>
                  <a:gd name="T96" fmla="*/ 137 w 194"/>
                  <a:gd name="T97" fmla="*/ 18 h 101"/>
                  <a:gd name="T98" fmla="*/ 139 w 194"/>
                  <a:gd name="T99" fmla="*/ 15 h 101"/>
                  <a:gd name="T100" fmla="*/ 142 w 194"/>
                  <a:gd name="T101" fmla="*/ 15 h 101"/>
                  <a:gd name="T102" fmla="*/ 162 w 194"/>
                  <a:gd name="T103" fmla="*/ 19 h 101"/>
                  <a:gd name="T104" fmla="*/ 162 w 194"/>
                  <a:gd name="T105" fmla="*/ 18 h 101"/>
                  <a:gd name="T106" fmla="*/ 164 w 194"/>
                  <a:gd name="T107" fmla="*/ 15 h 101"/>
                  <a:gd name="T108" fmla="*/ 167 w 194"/>
                  <a:gd name="T109" fmla="*/ 15 h 101"/>
                  <a:gd name="T110" fmla="*/ 190 w 194"/>
                  <a:gd name="T111" fmla="*/ 20 h 101"/>
                  <a:gd name="T112" fmla="*/ 193 w 194"/>
                  <a:gd name="T113" fmla="*/ 25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194" h="101">
                    <a:moveTo>
                      <a:pt x="190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1" y="0"/>
                      <a:pt x="0" y="2"/>
                      <a:pt x="0" y="4"/>
                    </a:cubicBezTo>
                    <a:cubicBezTo>
                      <a:pt x="0" y="97"/>
                      <a:pt x="0" y="97"/>
                      <a:pt x="0" y="97"/>
                    </a:cubicBezTo>
                    <a:cubicBezTo>
                      <a:pt x="0" y="99"/>
                      <a:pt x="1" y="101"/>
                      <a:pt x="4" y="101"/>
                    </a:cubicBezTo>
                    <a:cubicBezTo>
                      <a:pt x="190" y="101"/>
                      <a:pt x="190" y="101"/>
                      <a:pt x="190" y="101"/>
                    </a:cubicBezTo>
                    <a:cubicBezTo>
                      <a:pt x="192" y="101"/>
                      <a:pt x="194" y="99"/>
                      <a:pt x="194" y="97"/>
                    </a:cubicBezTo>
                    <a:cubicBezTo>
                      <a:pt x="194" y="4"/>
                      <a:pt x="194" y="4"/>
                      <a:pt x="194" y="4"/>
                    </a:cubicBezTo>
                    <a:cubicBezTo>
                      <a:pt x="194" y="2"/>
                      <a:pt x="192" y="0"/>
                      <a:pt x="190" y="0"/>
                    </a:cubicBezTo>
                    <a:close/>
                    <a:moveTo>
                      <a:pt x="193" y="25"/>
                    </a:moveTo>
                    <a:cubicBezTo>
                      <a:pt x="178" y="96"/>
                      <a:pt x="178" y="96"/>
                      <a:pt x="178" y="96"/>
                    </a:cubicBezTo>
                    <a:cubicBezTo>
                      <a:pt x="178" y="97"/>
                      <a:pt x="177" y="98"/>
                      <a:pt x="176" y="98"/>
                    </a:cubicBezTo>
                    <a:cubicBezTo>
                      <a:pt x="175" y="99"/>
                      <a:pt x="175" y="99"/>
                      <a:pt x="174" y="99"/>
                    </a:cubicBezTo>
                    <a:cubicBezTo>
                      <a:pt x="174" y="99"/>
                      <a:pt x="173" y="99"/>
                      <a:pt x="173" y="99"/>
                    </a:cubicBezTo>
                    <a:cubicBezTo>
                      <a:pt x="153" y="94"/>
                      <a:pt x="153" y="94"/>
                      <a:pt x="153" y="94"/>
                    </a:cubicBezTo>
                    <a:cubicBezTo>
                      <a:pt x="153" y="96"/>
                      <a:pt x="153" y="96"/>
                      <a:pt x="153" y="96"/>
                    </a:cubicBezTo>
                    <a:cubicBezTo>
                      <a:pt x="153" y="97"/>
                      <a:pt x="152" y="98"/>
                      <a:pt x="151" y="98"/>
                    </a:cubicBezTo>
                    <a:cubicBezTo>
                      <a:pt x="150" y="99"/>
                      <a:pt x="150" y="99"/>
                      <a:pt x="149" y="99"/>
                    </a:cubicBezTo>
                    <a:cubicBezTo>
                      <a:pt x="149" y="99"/>
                      <a:pt x="148" y="99"/>
                      <a:pt x="148" y="99"/>
                    </a:cubicBezTo>
                    <a:cubicBezTo>
                      <a:pt x="128" y="94"/>
                      <a:pt x="128" y="94"/>
                      <a:pt x="128" y="94"/>
                    </a:cubicBezTo>
                    <a:cubicBezTo>
                      <a:pt x="128" y="96"/>
                      <a:pt x="128" y="96"/>
                      <a:pt x="128" y="96"/>
                    </a:cubicBezTo>
                    <a:cubicBezTo>
                      <a:pt x="128" y="97"/>
                      <a:pt x="127" y="98"/>
                      <a:pt x="126" y="98"/>
                    </a:cubicBezTo>
                    <a:cubicBezTo>
                      <a:pt x="126" y="99"/>
                      <a:pt x="125" y="99"/>
                      <a:pt x="124" y="99"/>
                    </a:cubicBezTo>
                    <a:cubicBezTo>
                      <a:pt x="124" y="99"/>
                      <a:pt x="123" y="99"/>
                      <a:pt x="123" y="99"/>
                    </a:cubicBezTo>
                    <a:cubicBezTo>
                      <a:pt x="103" y="94"/>
                      <a:pt x="103" y="94"/>
                      <a:pt x="103" y="94"/>
                    </a:cubicBezTo>
                    <a:cubicBezTo>
                      <a:pt x="103" y="96"/>
                      <a:pt x="103" y="96"/>
                      <a:pt x="103" y="96"/>
                    </a:cubicBezTo>
                    <a:cubicBezTo>
                      <a:pt x="103" y="97"/>
                      <a:pt x="102" y="98"/>
                      <a:pt x="101" y="98"/>
                    </a:cubicBezTo>
                    <a:cubicBezTo>
                      <a:pt x="101" y="99"/>
                      <a:pt x="100" y="99"/>
                      <a:pt x="99" y="99"/>
                    </a:cubicBezTo>
                    <a:cubicBezTo>
                      <a:pt x="99" y="99"/>
                      <a:pt x="99" y="99"/>
                      <a:pt x="98" y="99"/>
                    </a:cubicBezTo>
                    <a:cubicBezTo>
                      <a:pt x="78" y="94"/>
                      <a:pt x="78" y="94"/>
                      <a:pt x="78" y="94"/>
                    </a:cubicBezTo>
                    <a:cubicBezTo>
                      <a:pt x="78" y="96"/>
                      <a:pt x="78" y="96"/>
                      <a:pt x="78" y="96"/>
                    </a:cubicBezTo>
                    <a:cubicBezTo>
                      <a:pt x="78" y="97"/>
                      <a:pt x="77" y="98"/>
                      <a:pt x="76" y="98"/>
                    </a:cubicBezTo>
                    <a:cubicBezTo>
                      <a:pt x="76" y="99"/>
                      <a:pt x="75" y="99"/>
                      <a:pt x="74" y="99"/>
                    </a:cubicBezTo>
                    <a:cubicBezTo>
                      <a:pt x="74" y="99"/>
                      <a:pt x="74" y="99"/>
                      <a:pt x="73" y="99"/>
                    </a:cubicBezTo>
                    <a:cubicBezTo>
                      <a:pt x="51" y="94"/>
                      <a:pt x="51" y="94"/>
                      <a:pt x="51" y="94"/>
                    </a:cubicBezTo>
                    <a:cubicBezTo>
                      <a:pt x="48" y="93"/>
                      <a:pt x="47" y="91"/>
                      <a:pt x="48" y="89"/>
                    </a:cubicBezTo>
                    <a:cubicBezTo>
                      <a:pt x="61" y="25"/>
                      <a:pt x="61" y="25"/>
                      <a:pt x="61" y="25"/>
                    </a:cubicBezTo>
                    <a:cubicBezTo>
                      <a:pt x="61" y="24"/>
                      <a:pt x="62" y="23"/>
                      <a:pt x="63" y="23"/>
                    </a:cubicBezTo>
                    <a:cubicBezTo>
                      <a:pt x="64" y="22"/>
                      <a:pt x="65" y="22"/>
                      <a:pt x="66" y="22"/>
                    </a:cubicBezTo>
                    <a:cubicBezTo>
                      <a:pt x="86" y="26"/>
                      <a:pt x="86" y="26"/>
                      <a:pt x="86" y="26"/>
                    </a:cubicBezTo>
                    <a:cubicBezTo>
                      <a:pt x="87" y="18"/>
                      <a:pt x="87" y="18"/>
                      <a:pt x="87" y="18"/>
                    </a:cubicBezTo>
                    <a:cubicBezTo>
                      <a:pt x="88" y="17"/>
                      <a:pt x="88" y="16"/>
                      <a:pt x="89" y="15"/>
                    </a:cubicBezTo>
                    <a:cubicBezTo>
                      <a:pt x="90" y="15"/>
                      <a:pt x="91" y="15"/>
                      <a:pt x="92" y="15"/>
                    </a:cubicBezTo>
                    <a:cubicBezTo>
                      <a:pt x="112" y="19"/>
                      <a:pt x="112" y="19"/>
                      <a:pt x="112" y="19"/>
                    </a:cubicBezTo>
                    <a:cubicBezTo>
                      <a:pt x="112" y="18"/>
                      <a:pt x="112" y="18"/>
                      <a:pt x="112" y="18"/>
                    </a:cubicBezTo>
                    <a:cubicBezTo>
                      <a:pt x="113" y="17"/>
                      <a:pt x="113" y="16"/>
                      <a:pt x="114" y="15"/>
                    </a:cubicBezTo>
                    <a:cubicBezTo>
                      <a:pt x="115" y="15"/>
                      <a:pt x="116" y="15"/>
                      <a:pt x="117" y="15"/>
                    </a:cubicBezTo>
                    <a:cubicBezTo>
                      <a:pt x="137" y="19"/>
                      <a:pt x="137" y="19"/>
                      <a:pt x="137" y="19"/>
                    </a:cubicBezTo>
                    <a:cubicBezTo>
                      <a:pt x="137" y="18"/>
                      <a:pt x="137" y="18"/>
                      <a:pt x="137" y="18"/>
                    </a:cubicBezTo>
                    <a:cubicBezTo>
                      <a:pt x="137" y="17"/>
                      <a:pt x="138" y="16"/>
                      <a:pt x="139" y="15"/>
                    </a:cubicBezTo>
                    <a:cubicBezTo>
                      <a:pt x="140" y="15"/>
                      <a:pt x="141" y="15"/>
                      <a:pt x="142" y="15"/>
                    </a:cubicBezTo>
                    <a:cubicBezTo>
                      <a:pt x="162" y="19"/>
                      <a:pt x="162" y="19"/>
                      <a:pt x="162" y="19"/>
                    </a:cubicBezTo>
                    <a:cubicBezTo>
                      <a:pt x="162" y="18"/>
                      <a:pt x="162" y="18"/>
                      <a:pt x="162" y="18"/>
                    </a:cubicBezTo>
                    <a:cubicBezTo>
                      <a:pt x="162" y="17"/>
                      <a:pt x="163" y="16"/>
                      <a:pt x="164" y="15"/>
                    </a:cubicBezTo>
                    <a:cubicBezTo>
                      <a:pt x="165" y="15"/>
                      <a:pt x="166" y="15"/>
                      <a:pt x="167" y="15"/>
                    </a:cubicBezTo>
                    <a:cubicBezTo>
                      <a:pt x="190" y="20"/>
                      <a:pt x="190" y="20"/>
                      <a:pt x="190" y="20"/>
                    </a:cubicBezTo>
                    <a:cubicBezTo>
                      <a:pt x="192" y="20"/>
                      <a:pt x="193" y="23"/>
                      <a:pt x="193" y="25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3" name="Freeform 20"/>
              <p:cNvSpPr/>
              <p:nvPr/>
            </p:nvSpPr>
            <p:spPr bwMode="auto">
              <a:xfrm>
                <a:off x="391" y="236"/>
                <a:ext cx="66" cy="156"/>
              </a:xfrm>
              <a:custGeom>
                <a:avLst/>
                <a:gdLst>
                  <a:gd name="T0" fmla="*/ 31 w 66"/>
                  <a:gd name="T1" fmla="*/ 0 h 156"/>
                  <a:gd name="T2" fmla="*/ 0 w 66"/>
                  <a:gd name="T3" fmla="*/ 149 h 156"/>
                  <a:gd name="T4" fmla="*/ 35 w 66"/>
                  <a:gd name="T5" fmla="*/ 156 h 156"/>
                  <a:gd name="T6" fmla="*/ 66 w 66"/>
                  <a:gd name="T7" fmla="*/ 7 h 156"/>
                  <a:gd name="T8" fmla="*/ 31 w 66"/>
                  <a:gd name="T9" fmla="*/ 0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6" h="156">
                    <a:moveTo>
                      <a:pt x="31" y="0"/>
                    </a:moveTo>
                    <a:lnTo>
                      <a:pt x="0" y="149"/>
                    </a:lnTo>
                    <a:lnTo>
                      <a:pt x="35" y="156"/>
                    </a:lnTo>
                    <a:lnTo>
                      <a:pt x="66" y="7"/>
                    </a:lnTo>
                    <a:lnTo>
                      <a:pt x="31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4" name="Freeform 21"/>
              <p:cNvSpPr/>
              <p:nvPr/>
            </p:nvSpPr>
            <p:spPr bwMode="auto">
              <a:xfrm>
                <a:off x="273" y="252"/>
                <a:ext cx="63" cy="140"/>
              </a:xfrm>
              <a:custGeom>
                <a:avLst/>
                <a:gdLst>
                  <a:gd name="T0" fmla="*/ 28 w 63"/>
                  <a:gd name="T1" fmla="*/ 0 h 140"/>
                  <a:gd name="T2" fmla="*/ 0 w 63"/>
                  <a:gd name="T3" fmla="*/ 133 h 140"/>
                  <a:gd name="T4" fmla="*/ 35 w 63"/>
                  <a:gd name="T5" fmla="*/ 140 h 140"/>
                  <a:gd name="T6" fmla="*/ 63 w 63"/>
                  <a:gd name="T7" fmla="*/ 7 h 140"/>
                  <a:gd name="T8" fmla="*/ 28 w 63"/>
                  <a:gd name="T9" fmla="*/ 0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3" h="140">
                    <a:moveTo>
                      <a:pt x="28" y="0"/>
                    </a:moveTo>
                    <a:lnTo>
                      <a:pt x="0" y="133"/>
                    </a:lnTo>
                    <a:lnTo>
                      <a:pt x="35" y="140"/>
                    </a:lnTo>
                    <a:lnTo>
                      <a:pt x="63" y="7"/>
                    </a:lnTo>
                    <a:lnTo>
                      <a:pt x="28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5" name="Freeform 22"/>
              <p:cNvSpPr/>
              <p:nvPr/>
            </p:nvSpPr>
            <p:spPr bwMode="auto">
              <a:xfrm>
                <a:off x="332" y="236"/>
                <a:ext cx="66" cy="156"/>
              </a:xfrm>
              <a:custGeom>
                <a:avLst/>
                <a:gdLst>
                  <a:gd name="T0" fmla="*/ 30 w 66"/>
                  <a:gd name="T1" fmla="*/ 0 h 156"/>
                  <a:gd name="T2" fmla="*/ 0 w 66"/>
                  <a:gd name="T3" fmla="*/ 149 h 156"/>
                  <a:gd name="T4" fmla="*/ 35 w 66"/>
                  <a:gd name="T5" fmla="*/ 156 h 156"/>
                  <a:gd name="T6" fmla="*/ 66 w 66"/>
                  <a:gd name="T7" fmla="*/ 7 h 156"/>
                  <a:gd name="T8" fmla="*/ 30 w 66"/>
                  <a:gd name="T9" fmla="*/ 0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6" h="156">
                    <a:moveTo>
                      <a:pt x="30" y="0"/>
                    </a:moveTo>
                    <a:lnTo>
                      <a:pt x="0" y="149"/>
                    </a:lnTo>
                    <a:lnTo>
                      <a:pt x="35" y="156"/>
                    </a:lnTo>
                    <a:lnTo>
                      <a:pt x="66" y="7"/>
                    </a:lnTo>
                    <a:lnTo>
                      <a:pt x="3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6" name="Freeform 23"/>
              <p:cNvSpPr/>
              <p:nvPr/>
            </p:nvSpPr>
            <p:spPr bwMode="auto">
              <a:xfrm>
                <a:off x="509" y="236"/>
                <a:ext cx="66" cy="156"/>
              </a:xfrm>
              <a:custGeom>
                <a:avLst/>
                <a:gdLst>
                  <a:gd name="T0" fmla="*/ 0 w 66"/>
                  <a:gd name="T1" fmla="*/ 149 h 156"/>
                  <a:gd name="T2" fmla="*/ 35 w 66"/>
                  <a:gd name="T3" fmla="*/ 156 h 156"/>
                  <a:gd name="T4" fmla="*/ 66 w 66"/>
                  <a:gd name="T5" fmla="*/ 7 h 156"/>
                  <a:gd name="T6" fmla="*/ 31 w 66"/>
                  <a:gd name="T7" fmla="*/ 0 h 156"/>
                  <a:gd name="T8" fmla="*/ 0 w 66"/>
                  <a:gd name="T9" fmla="*/ 149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6" h="156">
                    <a:moveTo>
                      <a:pt x="0" y="149"/>
                    </a:moveTo>
                    <a:lnTo>
                      <a:pt x="35" y="156"/>
                    </a:lnTo>
                    <a:lnTo>
                      <a:pt x="66" y="7"/>
                    </a:lnTo>
                    <a:lnTo>
                      <a:pt x="31" y="0"/>
                    </a:lnTo>
                    <a:lnTo>
                      <a:pt x="0" y="149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7" name="Freeform 24"/>
              <p:cNvSpPr/>
              <p:nvPr/>
            </p:nvSpPr>
            <p:spPr bwMode="auto">
              <a:xfrm>
                <a:off x="450" y="236"/>
                <a:ext cx="66" cy="156"/>
              </a:xfrm>
              <a:custGeom>
                <a:avLst/>
                <a:gdLst>
                  <a:gd name="T0" fmla="*/ 31 w 66"/>
                  <a:gd name="T1" fmla="*/ 0 h 156"/>
                  <a:gd name="T2" fmla="*/ 0 w 66"/>
                  <a:gd name="T3" fmla="*/ 149 h 156"/>
                  <a:gd name="T4" fmla="*/ 35 w 66"/>
                  <a:gd name="T5" fmla="*/ 156 h 156"/>
                  <a:gd name="T6" fmla="*/ 66 w 66"/>
                  <a:gd name="T7" fmla="*/ 7 h 156"/>
                  <a:gd name="T8" fmla="*/ 31 w 66"/>
                  <a:gd name="T9" fmla="*/ 0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6" h="156">
                    <a:moveTo>
                      <a:pt x="31" y="0"/>
                    </a:moveTo>
                    <a:lnTo>
                      <a:pt x="0" y="149"/>
                    </a:lnTo>
                    <a:lnTo>
                      <a:pt x="35" y="156"/>
                    </a:lnTo>
                    <a:lnTo>
                      <a:pt x="66" y="7"/>
                    </a:lnTo>
                    <a:lnTo>
                      <a:pt x="31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8" name="Oval 25"/>
              <p:cNvSpPr>
                <a:spLocks noChangeArrowheads="1"/>
              </p:cNvSpPr>
              <p:nvPr/>
            </p:nvSpPr>
            <p:spPr bwMode="auto">
              <a:xfrm>
                <a:off x="-758" y="318"/>
                <a:ext cx="248" cy="86"/>
              </a:xfrm>
              <a:prstGeom prst="ellipse">
                <a:avLst/>
              </a:pr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9" name="Freeform 26"/>
              <p:cNvSpPr/>
              <p:nvPr/>
            </p:nvSpPr>
            <p:spPr bwMode="auto">
              <a:xfrm>
                <a:off x="-834" y="-32"/>
                <a:ext cx="215" cy="407"/>
              </a:xfrm>
              <a:custGeom>
                <a:avLst/>
                <a:gdLst>
                  <a:gd name="T0" fmla="*/ 74 w 91"/>
                  <a:gd name="T1" fmla="*/ 172 h 172"/>
                  <a:gd name="T2" fmla="*/ 70 w 91"/>
                  <a:gd name="T3" fmla="*/ 170 h 172"/>
                  <a:gd name="T4" fmla="*/ 12 w 91"/>
                  <a:gd name="T5" fmla="*/ 57 h 172"/>
                  <a:gd name="T6" fmla="*/ 83 w 91"/>
                  <a:gd name="T7" fmla="*/ 1 h 172"/>
                  <a:gd name="T8" fmla="*/ 90 w 91"/>
                  <a:gd name="T9" fmla="*/ 5 h 172"/>
                  <a:gd name="T10" fmla="*/ 86 w 91"/>
                  <a:gd name="T11" fmla="*/ 12 h 172"/>
                  <a:gd name="T12" fmla="*/ 23 w 91"/>
                  <a:gd name="T13" fmla="*/ 60 h 172"/>
                  <a:gd name="T14" fmla="*/ 78 w 91"/>
                  <a:gd name="T15" fmla="*/ 161 h 172"/>
                  <a:gd name="T16" fmla="*/ 78 w 91"/>
                  <a:gd name="T17" fmla="*/ 170 h 172"/>
                  <a:gd name="T18" fmla="*/ 74 w 91"/>
                  <a:gd name="T19" fmla="*/ 172 h 1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1" h="172">
                    <a:moveTo>
                      <a:pt x="74" y="172"/>
                    </a:moveTo>
                    <a:cubicBezTo>
                      <a:pt x="73" y="172"/>
                      <a:pt x="71" y="171"/>
                      <a:pt x="70" y="170"/>
                    </a:cubicBezTo>
                    <a:cubicBezTo>
                      <a:pt x="67" y="168"/>
                      <a:pt x="0" y="109"/>
                      <a:pt x="12" y="57"/>
                    </a:cubicBezTo>
                    <a:cubicBezTo>
                      <a:pt x="18" y="32"/>
                      <a:pt x="41" y="12"/>
                      <a:pt x="83" y="1"/>
                    </a:cubicBezTo>
                    <a:cubicBezTo>
                      <a:pt x="86" y="0"/>
                      <a:pt x="89" y="2"/>
                      <a:pt x="90" y="5"/>
                    </a:cubicBezTo>
                    <a:cubicBezTo>
                      <a:pt x="91" y="8"/>
                      <a:pt x="89" y="11"/>
                      <a:pt x="86" y="12"/>
                    </a:cubicBezTo>
                    <a:cubicBezTo>
                      <a:pt x="49" y="23"/>
                      <a:pt x="28" y="39"/>
                      <a:pt x="23" y="60"/>
                    </a:cubicBezTo>
                    <a:cubicBezTo>
                      <a:pt x="13" y="105"/>
                      <a:pt x="77" y="161"/>
                      <a:pt x="78" y="161"/>
                    </a:cubicBezTo>
                    <a:cubicBezTo>
                      <a:pt x="80" y="163"/>
                      <a:pt x="81" y="167"/>
                      <a:pt x="78" y="170"/>
                    </a:cubicBezTo>
                    <a:cubicBezTo>
                      <a:pt x="77" y="171"/>
                      <a:pt x="76" y="172"/>
                      <a:pt x="74" y="17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0" name="Freeform 27"/>
              <p:cNvSpPr/>
              <p:nvPr/>
            </p:nvSpPr>
            <p:spPr bwMode="auto">
              <a:xfrm>
                <a:off x="-642" y="-55"/>
                <a:ext cx="198" cy="99"/>
              </a:xfrm>
              <a:custGeom>
                <a:avLst/>
                <a:gdLst>
                  <a:gd name="T0" fmla="*/ 67 w 84"/>
                  <a:gd name="T1" fmla="*/ 0 h 42"/>
                  <a:gd name="T2" fmla="*/ 17 w 84"/>
                  <a:gd name="T3" fmla="*/ 0 h 42"/>
                  <a:gd name="T4" fmla="*/ 0 w 84"/>
                  <a:gd name="T5" fmla="*/ 17 h 42"/>
                  <a:gd name="T6" fmla="*/ 0 w 84"/>
                  <a:gd name="T7" fmla="*/ 25 h 42"/>
                  <a:gd name="T8" fmla="*/ 17 w 84"/>
                  <a:gd name="T9" fmla="*/ 42 h 42"/>
                  <a:gd name="T10" fmla="*/ 67 w 84"/>
                  <a:gd name="T11" fmla="*/ 42 h 42"/>
                  <a:gd name="T12" fmla="*/ 84 w 84"/>
                  <a:gd name="T13" fmla="*/ 25 h 42"/>
                  <a:gd name="T14" fmla="*/ 84 w 84"/>
                  <a:gd name="T15" fmla="*/ 17 h 42"/>
                  <a:gd name="T16" fmla="*/ 67 w 84"/>
                  <a:gd name="T17" fmla="*/ 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4" h="42">
                    <a:moveTo>
                      <a:pt x="67" y="0"/>
                    </a:moveTo>
                    <a:cubicBezTo>
                      <a:pt x="17" y="0"/>
                      <a:pt x="17" y="0"/>
                      <a:pt x="17" y="0"/>
                    </a:cubicBezTo>
                    <a:cubicBezTo>
                      <a:pt x="7" y="0"/>
                      <a:pt x="0" y="7"/>
                      <a:pt x="0" y="17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0" y="34"/>
                      <a:pt x="7" y="42"/>
                      <a:pt x="17" y="42"/>
                    </a:cubicBezTo>
                    <a:cubicBezTo>
                      <a:pt x="67" y="42"/>
                      <a:pt x="67" y="42"/>
                      <a:pt x="67" y="42"/>
                    </a:cubicBezTo>
                    <a:cubicBezTo>
                      <a:pt x="77" y="42"/>
                      <a:pt x="84" y="34"/>
                      <a:pt x="84" y="25"/>
                    </a:cubicBezTo>
                    <a:cubicBezTo>
                      <a:pt x="84" y="17"/>
                      <a:pt x="84" y="17"/>
                      <a:pt x="84" y="17"/>
                    </a:cubicBezTo>
                    <a:cubicBezTo>
                      <a:pt x="84" y="7"/>
                      <a:pt x="77" y="0"/>
                      <a:pt x="67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1" name="Freeform 28"/>
              <p:cNvSpPr/>
              <p:nvPr/>
            </p:nvSpPr>
            <p:spPr bwMode="auto">
              <a:xfrm>
                <a:off x="-552" y="61"/>
                <a:ext cx="18" cy="73"/>
              </a:xfrm>
              <a:custGeom>
                <a:avLst/>
                <a:gdLst>
                  <a:gd name="T0" fmla="*/ 4 w 8"/>
                  <a:gd name="T1" fmla="*/ 31 h 31"/>
                  <a:gd name="T2" fmla="*/ 0 w 8"/>
                  <a:gd name="T3" fmla="*/ 27 h 31"/>
                  <a:gd name="T4" fmla="*/ 0 w 8"/>
                  <a:gd name="T5" fmla="*/ 4 h 31"/>
                  <a:gd name="T6" fmla="*/ 4 w 8"/>
                  <a:gd name="T7" fmla="*/ 0 h 31"/>
                  <a:gd name="T8" fmla="*/ 8 w 8"/>
                  <a:gd name="T9" fmla="*/ 4 h 31"/>
                  <a:gd name="T10" fmla="*/ 8 w 8"/>
                  <a:gd name="T11" fmla="*/ 27 h 31"/>
                  <a:gd name="T12" fmla="*/ 4 w 8"/>
                  <a:gd name="T13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31">
                    <a:moveTo>
                      <a:pt x="4" y="31"/>
                    </a:moveTo>
                    <a:cubicBezTo>
                      <a:pt x="2" y="31"/>
                      <a:pt x="0" y="29"/>
                      <a:pt x="0" y="27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1"/>
                      <a:pt x="2" y="0"/>
                      <a:pt x="4" y="0"/>
                    </a:cubicBezTo>
                    <a:cubicBezTo>
                      <a:pt x="6" y="0"/>
                      <a:pt x="8" y="1"/>
                      <a:pt x="8" y="4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8" y="29"/>
                      <a:pt x="6" y="31"/>
                      <a:pt x="4" y="3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2" name="Freeform 29"/>
              <p:cNvSpPr/>
              <p:nvPr/>
            </p:nvSpPr>
            <p:spPr bwMode="auto">
              <a:xfrm>
                <a:off x="-616" y="53"/>
                <a:ext cx="42" cy="52"/>
              </a:xfrm>
              <a:custGeom>
                <a:avLst/>
                <a:gdLst>
                  <a:gd name="T0" fmla="*/ 4 w 18"/>
                  <a:gd name="T1" fmla="*/ 22 h 22"/>
                  <a:gd name="T2" fmla="*/ 2 w 18"/>
                  <a:gd name="T3" fmla="*/ 21 h 22"/>
                  <a:gd name="T4" fmla="*/ 1 w 18"/>
                  <a:gd name="T5" fmla="*/ 16 h 22"/>
                  <a:gd name="T6" fmla="*/ 10 w 18"/>
                  <a:gd name="T7" fmla="*/ 2 h 22"/>
                  <a:gd name="T8" fmla="*/ 16 w 18"/>
                  <a:gd name="T9" fmla="*/ 1 h 22"/>
                  <a:gd name="T10" fmla="*/ 17 w 18"/>
                  <a:gd name="T11" fmla="*/ 7 h 22"/>
                  <a:gd name="T12" fmla="*/ 8 w 18"/>
                  <a:gd name="T13" fmla="*/ 20 h 22"/>
                  <a:gd name="T14" fmla="*/ 4 w 18"/>
                  <a:gd name="T15" fmla="*/ 2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" h="22">
                    <a:moveTo>
                      <a:pt x="4" y="22"/>
                    </a:moveTo>
                    <a:cubicBezTo>
                      <a:pt x="4" y="22"/>
                      <a:pt x="3" y="22"/>
                      <a:pt x="2" y="21"/>
                    </a:cubicBezTo>
                    <a:cubicBezTo>
                      <a:pt x="0" y="20"/>
                      <a:pt x="0" y="18"/>
                      <a:pt x="1" y="16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12" y="1"/>
                      <a:pt x="14" y="0"/>
                      <a:pt x="16" y="1"/>
                    </a:cubicBezTo>
                    <a:cubicBezTo>
                      <a:pt x="18" y="3"/>
                      <a:pt x="18" y="5"/>
                      <a:pt x="17" y="7"/>
                    </a:cubicBezTo>
                    <a:cubicBezTo>
                      <a:pt x="8" y="20"/>
                      <a:pt x="8" y="20"/>
                      <a:pt x="8" y="20"/>
                    </a:cubicBezTo>
                    <a:cubicBezTo>
                      <a:pt x="7" y="22"/>
                      <a:pt x="6" y="22"/>
                      <a:pt x="4" y="2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3" name="Freeform 30"/>
              <p:cNvSpPr/>
              <p:nvPr/>
            </p:nvSpPr>
            <p:spPr bwMode="auto">
              <a:xfrm>
                <a:off x="-616" y="53"/>
                <a:ext cx="42" cy="52"/>
              </a:xfrm>
              <a:custGeom>
                <a:avLst/>
                <a:gdLst>
                  <a:gd name="T0" fmla="*/ 4 w 18"/>
                  <a:gd name="T1" fmla="*/ 22 h 22"/>
                  <a:gd name="T2" fmla="*/ 2 w 18"/>
                  <a:gd name="T3" fmla="*/ 21 h 22"/>
                  <a:gd name="T4" fmla="*/ 1 w 18"/>
                  <a:gd name="T5" fmla="*/ 16 h 22"/>
                  <a:gd name="T6" fmla="*/ 10 w 18"/>
                  <a:gd name="T7" fmla="*/ 2 h 22"/>
                  <a:gd name="T8" fmla="*/ 16 w 18"/>
                  <a:gd name="T9" fmla="*/ 1 h 22"/>
                  <a:gd name="T10" fmla="*/ 17 w 18"/>
                  <a:gd name="T11" fmla="*/ 7 h 22"/>
                  <a:gd name="T12" fmla="*/ 8 w 18"/>
                  <a:gd name="T13" fmla="*/ 20 h 22"/>
                  <a:gd name="T14" fmla="*/ 4 w 18"/>
                  <a:gd name="T15" fmla="*/ 2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" h="22">
                    <a:moveTo>
                      <a:pt x="4" y="22"/>
                    </a:moveTo>
                    <a:cubicBezTo>
                      <a:pt x="4" y="22"/>
                      <a:pt x="3" y="22"/>
                      <a:pt x="2" y="21"/>
                    </a:cubicBezTo>
                    <a:cubicBezTo>
                      <a:pt x="0" y="20"/>
                      <a:pt x="0" y="18"/>
                      <a:pt x="1" y="16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12" y="1"/>
                      <a:pt x="14" y="0"/>
                      <a:pt x="16" y="1"/>
                    </a:cubicBezTo>
                    <a:cubicBezTo>
                      <a:pt x="18" y="3"/>
                      <a:pt x="18" y="5"/>
                      <a:pt x="17" y="7"/>
                    </a:cubicBezTo>
                    <a:cubicBezTo>
                      <a:pt x="8" y="20"/>
                      <a:pt x="8" y="20"/>
                      <a:pt x="8" y="20"/>
                    </a:cubicBezTo>
                    <a:cubicBezTo>
                      <a:pt x="7" y="22"/>
                      <a:pt x="6" y="22"/>
                      <a:pt x="4" y="2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4" name="Freeform 31"/>
              <p:cNvSpPr/>
              <p:nvPr/>
            </p:nvSpPr>
            <p:spPr bwMode="auto">
              <a:xfrm>
                <a:off x="-512" y="53"/>
                <a:ext cx="42" cy="52"/>
              </a:xfrm>
              <a:custGeom>
                <a:avLst/>
                <a:gdLst>
                  <a:gd name="T0" fmla="*/ 14 w 18"/>
                  <a:gd name="T1" fmla="*/ 22 h 22"/>
                  <a:gd name="T2" fmla="*/ 10 w 18"/>
                  <a:gd name="T3" fmla="*/ 20 h 22"/>
                  <a:gd name="T4" fmla="*/ 1 w 18"/>
                  <a:gd name="T5" fmla="*/ 7 h 22"/>
                  <a:gd name="T6" fmla="*/ 2 w 18"/>
                  <a:gd name="T7" fmla="*/ 1 h 22"/>
                  <a:gd name="T8" fmla="*/ 8 w 18"/>
                  <a:gd name="T9" fmla="*/ 2 h 22"/>
                  <a:gd name="T10" fmla="*/ 17 w 18"/>
                  <a:gd name="T11" fmla="*/ 16 h 22"/>
                  <a:gd name="T12" fmla="*/ 16 w 18"/>
                  <a:gd name="T13" fmla="*/ 21 h 22"/>
                  <a:gd name="T14" fmla="*/ 14 w 18"/>
                  <a:gd name="T15" fmla="*/ 2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" h="22">
                    <a:moveTo>
                      <a:pt x="14" y="22"/>
                    </a:moveTo>
                    <a:cubicBezTo>
                      <a:pt x="12" y="22"/>
                      <a:pt x="11" y="22"/>
                      <a:pt x="10" y="20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0" y="5"/>
                      <a:pt x="0" y="3"/>
                      <a:pt x="2" y="1"/>
                    </a:cubicBezTo>
                    <a:cubicBezTo>
                      <a:pt x="4" y="0"/>
                      <a:pt x="6" y="1"/>
                      <a:pt x="8" y="2"/>
                    </a:cubicBezTo>
                    <a:cubicBezTo>
                      <a:pt x="17" y="16"/>
                      <a:pt x="17" y="16"/>
                      <a:pt x="17" y="16"/>
                    </a:cubicBezTo>
                    <a:cubicBezTo>
                      <a:pt x="18" y="18"/>
                      <a:pt x="18" y="20"/>
                      <a:pt x="16" y="21"/>
                    </a:cubicBezTo>
                    <a:cubicBezTo>
                      <a:pt x="15" y="22"/>
                      <a:pt x="14" y="22"/>
                      <a:pt x="14" y="2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5" name="Freeform 32"/>
              <p:cNvSpPr>
                <a:spLocks noEditPoints="1"/>
              </p:cNvSpPr>
              <p:nvPr/>
            </p:nvSpPr>
            <p:spPr bwMode="auto">
              <a:xfrm>
                <a:off x="-855" y="941"/>
                <a:ext cx="355" cy="458"/>
              </a:xfrm>
              <a:custGeom>
                <a:avLst/>
                <a:gdLst>
                  <a:gd name="T0" fmla="*/ 150 w 150"/>
                  <a:gd name="T1" fmla="*/ 89 h 194"/>
                  <a:gd name="T2" fmla="*/ 146 w 150"/>
                  <a:gd name="T3" fmla="*/ 0 h 194"/>
                  <a:gd name="T4" fmla="*/ 0 w 150"/>
                  <a:gd name="T5" fmla="*/ 4 h 194"/>
                  <a:gd name="T6" fmla="*/ 4 w 150"/>
                  <a:gd name="T7" fmla="*/ 194 h 194"/>
                  <a:gd name="T8" fmla="*/ 150 w 150"/>
                  <a:gd name="T9" fmla="*/ 190 h 194"/>
                  <a:gd name="T10" fmla="*/ 149 w 150"/>
                  <a:gd name="T11" fmla="*/ 187 h 194"/>
                  <a:gd name="T12" fmla="*/ 149 w 150"/>
                  <a:gd name="T13" fmla="*/ 89 h 194"/>
                  <a:gd name="T14" fmla="*/ 123 w 150"/>
                  <a:gd name="T15" fmla="*/ 30 h 194"/>
                  <a:gd name="T16" fmla="*/ 123 w 150"/>
                  <a:gd name="T17" fmla="*/ 38 h 194"/>
                  <a:gd name="T18" fmla="*/ 87 w 150"/>
                  <a:gd name="T19" fmla="*/ 34 h 194"/>
                  <a:gd name="T20" fmla="*/ 91 w 150"/>
                  <a:gd name="T21" fmla="*/ 55 h 194"/>
                  <a:gd name="T22" fmla="*/ 127 w 150"/>
                  <a:gd name="T23" fmla="*/ 59 h 194"/>
                  <a:gd name="T24" fmla="*/ 91 w 150"/>
                  <a:gd name="T25" fmla="*/ 63 h 194"/>
                  <a:gd name="T26" fmla="*/ 91 w 150"/>
                  <a:gd name="T27" fmla="*/ 55 h 194"/>
                  <a:gd name="T28" fmla="*/ 27 w 150"/>
                  <a:gd name="T29" fmla="*/ 30 h 194"/>
                  <a:gd name="T30" fmla="*/ 68 w 150"/>
                  <a:gd name="T31" fmla="*/ 34 h 194"/>
                  <a:gd name="T32" fmla="*/ 64 w 150"/>
                  <a:gd name="T33" fmla="*/ 88 h 194"/>
                  <a:gd name="T34" fmla="*/ 23 w 150"/>
                  <a:gd name="T35" fmla="*/ 84 h 194"/>
                  <a:gd name="T36" fmla="*/ 88 w 150"/>
                  <a:gd name="T37" fmla="*/ 163 h 194"/>
                  <a:gd name="T38" fmla="*/ 23 w 150"/>
                  <a:gd name="T39" fmla="*/ 159 h 194"/>
                  <a:gd name="T40" fmla="*/ 88 w 150"/>
                  <a:gd name="T41" fmla="*/ 155 h 194"/>
                  <a:gd name="T42" fmla="*/ 88 w 150"/>
                  <a:gd name="T43" fmla="*/ 163 h 194"/>
                  <a:gd name="T44" fmla="*/ 27 w 150"/>
                  <a:gd name="T45" fmla="*/ 138 h 194"/>
                  <a:gd name="T46" fmla="*/ 27 w 150"/>
                  <a:gd name="T47" fmla="*/ 130 h 194"/>
                  <a:gd name="T48" fmla="*/ 92 w 150"/>
                  <a:gd name="T49" fmla="*/ 134 h 194"/>
                  <a:gd name="T50" fmla="*/ 88 w 150"/>
                  <a:gd name="T51" fmla="*/ 113 h 194"/>
                  <a:gd name="T52" fmla="*/ 23 w 150"/>
                  <a:gd name="T53" fmla="*/ 109 h 194"/>
                  <a:gd name="T54" fmla="*/ 88 w 150"/>
                  <a:gd name="T55" fmla="*/ 105 h 194"/>
                  <a:gd name="T56" fmla="*/ 88 w 150"/>
                  <a:gd name="T57" fmla="*/ 113 h 194"/>
                  <a:gd name="T58" fmla="*/ 87 w 150"/>
                  <a:gd name="T59" fmla="*/ 84 h 194"/>
                  <a:gd name="T60" fmla="*/ 123 w 150"/>
                  <a:gd name="T61" fmla="*/ 80 h 194"/>
                  <a:gd name="T62" fmla="*/ 123 w 150"/>
                  <a:gd name="T63" fmla="*/ 88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50" h="194">
                    <a:moveTo>
                      <a:pt x="149" y="89"/>
                    </a:moveTo>
                    <a:cubicBezTo>
                      <a:pt x="149" y="89"/>
                      <a:pt x="150" y="89"/>
                      <a:pt x="150" y="89"/>
                    </a:cubicBezTo>
                    <a:cubicBezTo>
                      <a:pt x="150" y="4"/>
                      <a:pt x="150" y="4"/>
                      <a:pt x="150" y="4"/>
                    </a:cubicBezTo>
                    <a:cubicBezTo>
                      <a:pt x="150" y="2"/>
                      <a:pt x="148" y="0"/>
                      <a:pt x="146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190"/>
                      <a:pt x="0" y="190"/>
                      <a:pt x="0" y="190"/>
                    </a:cubicBezTo>
                    <a:cubicBezTo>
                      <a:pt x="0" y="192"/>
                      <a:pt x="2" y="194"/>
                      <a:pt x="4" y="194"/>
                    </a:cubicBezTo>
                    <a:cubicBezTo>
                      <a:pt x="146" y="194"/>
                      <a:pt x="146" y="194"/>
                      <a:pt x="146" y="194"/>
                    </a:cubicBezTo>
                    <a:cubicBezTo>
                      <a:pt x="148" y="194"/>
                      <a:pt x="150" y="192"/>
                      <a:pt x="150" y="190"/>
                    </a:cubicBezTo>
                    <a:cubicBezTo>
                      <a:pt x="150" y="187"/>
                      <a:pt x="150" y="187"/>
                      <a:pt x="150" y="187"/>
                    </a:cubicBezTo>
                    <a:cubicBezTo>
                      <a:pt x="150" y="187"/>
                      <a:pt x="149" y="187"/>
                      <a:pt x="149" y="187"/>
                    </a:cubicBezTo>
                    <a:cubicBezTo>
                      <a:pt x="121" y="187"/>
                      <a:pt x="99" y="165"/>
                      <a:pt x="99" y="138"/>
                    </a:cubicBezTo>
                    <a:cubicBezTo>
                      <a:pt x="99" y="111"/>
                      <a:pt x="121" y="89"/>
                      <a:pt x="149" y="89"/>
                    </a:cubicBezTo>
                    <a:close/>
                    <a:moveTo>
                      <a:pt x="91" y="30"/>
                    </a:moveTo>
                    <a:cubicBezTo>
                      <a:pt x="123" y="30"/>
                      <a:pt x="123" y="30"/>
                      <a:pt x="123" y="30"/>
                    </a:cubicBezTo>
                    <a:cubicBezTo>
                      <a:pt x="126" y="30"/>
                      <a:pt x="127" y="32"/>
                      <a:pt x="127" y="34"/>
                    </a:cubicBezTo>
                    <a:cubicBezTo>
                      <a:pt x="127" y="37"/>
                      <a:pt x="126" y="38"/>
                      <a:pt x="123" y="38"/>
                    </a:cubicBezTo>
                    <a:cubicBezTo>
                      <a:pt x="91" y="38"/>
                      <a:pt x="91" y="38"/>
                      <a:pt x="91" y="38"/>
                    </a:cubicBezTo>
                    <a:cubicBezTo>
                      <a:pt x="88" y="38"/>
                      <a:pt x="87" y="37"/>
                      <a:pt x="87" y="34"/>
                    </a:cubicBezTo>
                    <a:cubicBezTo>
                      <a:pt x="87" y="32"/>
                      <a:pt x="88" y="30"/>
                      <a:pt x="91" y="30"/>
                    </a:cubicBezTo>
                    <a:close/>
                    <a:moveTo>
                      <a:pt x="91" y="55"/>
                    </a:moveTo>
                    <a:cubicBezTo>
                      <a:pt x="123" y="55"/>
                      <a:pt x="123" y="55"/>
                      <a:pt x="123" y="55"/>
                    </a:cubicBezTo>
                    <a:cubicBezTo>
                      <a:pt x="126" y="55"/>
                      <a:pt x="127" y="57"/>
                      <a:pt x="127" y="59"/>
                    </a:cubicBezTo>
                    <a:cubicBezTo>
                      <a:pt x="127" y="62"/>
                      <a:pt x="126" y="63"/>
                      <a:pt x="123" y="63"/>
                    </a:cubicBezTo>
                    <a:cubicBezTo>
                      <a:pt x="91" y="63"/>
                      <a:pt x="91" y="63"/>
                      <a:pt x="91" y="63"/>
                    </a:cubicBezTo>
                    <a:cubicBezTo>
                      <a:pt x="88" y="63"/>
                      <a:pt x="87" y="62"/>
                      <a:pt x="87" y="59"/>
                    </a:cubicBezTo>
                    <a:cubicBezTo>
                      <a:pt x="87" y="57"/>
                      <a:pt x="88" y="55"/>
                      <a:pt x="91" y="55"/>
                    </a:cubicBezTo>
                    <a:close/>
                    <a:moveTo>
                      <a:pt x="23" y="34"/>
                    </a:moveTo>
                    <a:cubicBezTo>
                      <a:pt x="23" y="32"/>
                      <a:pt x="25" y="30"/>
                      <a:pt x="27" y="30"/>
                    </a:cubicBezTo>
                    <a:cubicBezTo>
                      <a:pt x="64" y="30"/>
                      <a:pt x="64" y="30"/>
                      <a:pt x="64" y="30"/>
                    </a:cubicBezTo>
                    <a:cubicBezTo>
                      <a:pt x="67" y="30"/>
                      <a:pt x="68" y="32"/>
                      <a:pt x="68" y="34"/>
                    </a:cubicBezTo>
                    <a:cubicBezTo>
                      <a:pt x="68" y="84"/>
                      <a:pt x="68" y="84"/>
                      <a:pt x="68" y="84"/>
                    </a:cubicBezTo>
                    <a:cubicBezTo>
                      <a:pt x="68" y="87"/>
                      <a:pt x="67" y="88"/>
                      <a:pt x="64" y="88"/>
                    </a:cubicBezTo>
                    <a:cubicBezTo>
                      <a:pt x="27" y="88"/>
                      <a:pt x="27" y="88"/>
                      <a:pt x="27" y="88"/>
                    </a:cubicBezTo>
                    <a:cubicBezTo>
                      <a:pt x="25" y="88"/>
                      <a:pt x="23" y="87"/>
                      <a:pt x="23" y="84"/>
                    </a:cubicBezTo>
                    <a:lnTo>
                      <a:pt x="23" y="34"/>
                    </a:lnTo>
                    <a:close/>
                    <a:moveTo>
                      <a:pt x="88" y="163"/>
                    </a:moveTo>
                    <a:cubicBezTo>
                      <a:pt x="27" y="163"/>
                      <a:pt x="27" y="163"/>
                      <a:pt x="27" y="163"/>
                    </a:cubicBezTo>
                    <a:cubicBezTo>
                      <a:pt x="25" y="163"/>
                      <a:pt x="23" y="162"/>
                      <a:pt x="23" y="159"/>
                    </a:cubicBezTo>
                    <a:cubicBezTo>
                      <a:pt x="23" y="157"/>
                      <a:pt x="25" y="155"/>
                      <a:pt x="27" y="155"/>
                    </a:cubicBezTo>
                    <a:cubicBezTo>
                      <a:pt x="88" y="155"/>
                      <a:pt x="88" y="155"/>
                      <a:pt x="88" y="155"/>
                    </a:cubicBezTo>
                    <a:cubicBezTo>
                      <a:pt x="91" y="155"/>
                      <a:pt x="92" y="157"/>
                      <a:pt x="92" y="159"/>
                    </a:cubicBezTo>
                    <a:cubicBezTo>
                      <a:pt x="92" y="162"/>
                      <a:pt x="91" y="163"/>
                      <a:pt x="88" y="163"/>
                    </a:cubicBezTo>
                    <a:close/>
                    <a:moveTo>
                      <a:pt x="88" y="138"/>
                    </a:moveTo>
                    <a:cubicBezTo>
                      <a:pt x="27" y="138"/>
                      <a:pt x="27" y="138"/>
                      <a:pt x="27" y="138"/>
                    </a:cubicBezTo>
                    <a:cubicBezTo>
                      <a:pt x="25" y="138"/>
                      <a:pt x="23" y="137"/>
                      <a:pt x="23" y="134"/>
                    </a:cubicBezTo>
                    <a:cubicBezTo>
                      <a:pt x="23" y="132"/>
                      <a:pt x="25" y="130"/>
                      <a:pt x="27" y="130"/>
                    </a:cubicBezTo>
                    <a:cubicBezTo>
                      <a:pt x="88" y="130"/>
                      <a:pt x="88" y="130"/>
                      <a:pt x="88" y="130"/>
                    </a:cubicBezTo>
                    <a:cubicBezTo>
                      <a:pt x="91" y="130"/>
                      <a:pt x="92" y="132"/>
                      <a:pt x="92" y="134"/>
                    </a:cubicBezTo>
                    <a:cubicBezTo>
                      <a:pt x="92" y="137"/>
                      <a:pt x="91" y="138"/>
                      <a:pt x="88" y="138"/>
                    </a:cubicBezTo>
                    <a:close/>
                    <a:moveTo>
                      <a:pt x="88" y="113"/>
                    </a:moveTo>
                    <a:cubicBezTo>
                      <a:pt x="27" y="113"/>
                      <a:pt x="27" y="113"/>
                      <a:pt x="27" y="113"/>
                    </a:cubicBezTo>
                    <a:cubicBezTo>
                      <a:pt x="25" y="113"/>
                      <a:pt x="23" y="112"/>
                      <a:pt x="23" y="109"/>
                    </a:cubicBezTo>
                    <a:cubicBezTo>
                      <a:pt x="23" y="107"/>
                      <a:pt x="25" y="105"/>
                      <a:pt x="27" y="105"/>
                    </a:cubicBezTo>
                    <a:cubicBezTo>
                      <a:pt x="88" y="105"/>
                      <a:pt x="88" y="105"/>
                      <a:pt x="88" y="105"/>
                    </a:cubicBezTo>
                    <a:cubicBezTo>
                      <a:pt x="91" y="105"/>
                      <a:pt x="92" y="107"/>
                      <a:pt x="92" y="109"/>
                    </a:cubicBezTo>
                    <a:cubicBezTo>
                      <a:pt x="92" y="112"/>
                      <a:pt x="91" y="113"/>
                      <a:pt x="88" y="113"/>
                    </a:cubicBezTo>
                    <a:close/>
                    <a:moveTo>
                      <a:pt x="91" y="88"/>
                    </a:moveTo>
                    <a:cubicBezTo>
                      <a:pt x="88" y="88"/>
                      <a:pt x="87" y="87"/>
                      <a:pt x="87" y="84"/>
                    </a:cubicBezTo>
                    <a:cubicBezTo>
                      <a:pt x="87" y="82"/>
                      <a:pt x="88" y="80"/>
                      <a:pt x="91" y="80"/>
                    </a:cubicBezTo>
                    <a:cubicBezTo>
                      <a:pt x="123" y="80"/>
                      <a:pt x="123" y="80"/>
                      <a:pt x="123" y="80"/>
                    </a:cubicBezTo>
                    <a:cubicBezTo>
                      <a:pt x="126" y="80"/>
                      <a:pt x="127" y="82"/>
                      <a:pt x="127" y="84"/>
                    </a:cubicBezTo>
                    <a:cubicBezTo>
                      <a:pt x="127" y="87"/>
                      <a:pt x="126" y="88"/>
                      <a:pt x="123" y="88"/>
                    </a:cubicBezTo>
                    <a:lnTo>
                      <a:pt x="91" y="88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6" name="Freeform 33"/>
              <p:cNvSpPr>
                <a:spLocks noEditPoints="1"/>
              </p:cNvSpPr>
              <p:nvPr/>
            </p:nvSpPr>
            <p:spPr bwMode="auto">
              <a:xfrm>
                <a:off x="140" y="941"/>
                <a:ext cx="352" cy="458"/>
              </a:xfrm>
              <a:custGeom>
                <a:avLst/>
                <a:gdLst>
                  <a:gd name="T0" fmla="*/ 98 w 149"/>
                  <a:gd name="T1" fmla="*/ 138 h 194"/>
                  <a:gd name="T2" fmla="*/ 149 w 149"/>
                  <a:gd name="T3" fmla="*/ 89 h 194"/>
                  <a:gd name="T4" fmla="*/ 145 w 149"/>
                  <a:gd name="T5" fmla="*/ 0 h 194"/>
                  <a:gd name="T6" fmla="*/ 0 w 149"/>
                  <a:gd name="T7" fmla="*/ 4 h 194"/>
                  <a:gd name="T8" fmla="*/ 4 w 149"/>
                  <a:gd name="T9" fmla="*/ 194 h 194"/>
                  <a:gd name="T10" fmla="*/ 149 w 149"/>
                  <a:gd name="T11" fmla="*/ 190 h 194"/>
                  <a:gd name="T12" fmla="*/ 148 w 149"/>
                  <a:gd name="T13" fmla="*/ 187 h 194"/>
                  <a:gd name="T14" fmla="*/ 123 w 149"/>
                  <a:gd name="T15" fmla="*/ 30 h 194"/>
                  <a:gd name="T16" fmla="*/ 123 w 149"/>
                  <a:gd name="T17" fmla="*/ 38 h 194"/>
                  <a:gd name="T18" fmla="*/ 86 w 149"/>
                  <a:gd name="T19" fmla="*/ 34 h 194"/>
                  <a:gd name="T20" fmla="*/ 90 w 149"/>
                  <a:gd name="T21" fmla="*/ 55 h 194"/>
                  <a:gd name="T22" fmla="*/ 127 w 149"/>
                  <a:gd name="T23" fmla="*/ 59 h 194"/>
                  <a:gd name="T24" fmla="*/ 90 w 149"/>
                  <a:gd name="T25" fmla="*/ 63 h 194"/>
                  <a:gd name="T26" fmla="*/ 90 w 149"/>
                  <a:gd name="T27" fmla="*/ 55 h 194"/>
                  <a:gd name="T28" fmla="*/ 123 w 149"/>
                  <a:gd name="T29" fmla="*/ 80 h 194"/>
                  <a:gd name="T30" fmla="*/ 123 w 149"/>
                  <a:gd name="T31" fmla="*/ 88 h 194"/>
                  <a:gd name="T32" fmla="*/ 86 w 149"/>
                  <a:gd name="T33" fmla="*/ 84 h 194"/>
                  <a:gd name="T34" fmla="*/ 22 w 149"/>
                  <a:gd name="T35" fmla="*/ 34 h 194"/>
                  <a:gd name="T36" fmla="*/ 64 w 149"/>
                  <a:gd name="T37" fmla="*/ 30 h 194"/>
                  <a:gd name="T38" fmla="*/ 68 w 149"/>
                  <a:gd name="T39" fmla="*/ 84 h 194"/>
                  <a:gd name="T40" fmla="*/ 26 w 149"/>
                  <a:gd name="T41" fmla="*/ 88 h 194"/>
                  <a:gd name="T42" fmla="*/ 22 w 149"/>
                  <a:gd name="T43" fmla="*/ 34 h 194"/>
                  <a:gd name="T44" fmla="*/ 26 w 149"/>
                  <a:gd name="T45" fmla="*/ 163 h 194"/>
                  <a:gd name="T46" fmla="*/ 26 w 149"/>
                  <a:gd name="T47" fmla="*/ 155 h 194"/>
                  <a:gd name="T48" fmla="*/ 92 w 149"/>
                  <a:gd name="T49" fmla="*/ 159 h 194"/>
                  <a:gd name="T50" fmla="*/ 88 w 149"/>
                  <a:gd name="T51" fmla="*/ 138 h 194"/>
                  <a:gd name="T52" fmla="*/ 22 w 149"/>
                  <a:gd name="T53" fmla="*/ 134 h 194"/>
                  <a:gd name="T54" fmla="*/ 88 w 149"/>
                  <a:gd name="T55" fmla="*/ 130 h 194"/>
                  <a:gd name="T56" fmla="*/ 88 w 149"/>
                  <a:gd name="T57" fmla="*/ 138 h 194"/>
                  <a:gd name="T58" fmla="*/ 26 w 149"/>
                  <a:gd name="T59" fmla="*/ 113 h 194"/>
                  <a:gd name="T60" fmla="*/ 26 w 149"/>
                  <a:gd name="T61" fmla="*/ 105 h 194"/>
                  <a:gd name="T62" fmla="*/ 92 w 149"/>
                  <a:gd name="T63" fmla="*/ 109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49" h="194">
                    <a:moveTo>
                      <a:pt x="148" y="187"/>
                    </a:moveTo>
                    <a:cubicBezTo>
                      <a:pt x="121" y="187"/>
                      <a:pt x="98" y="165"/>
                      <a:pt x="98" y="138"/>
                    </a:cubicBezTo>
                    <a:cubicBezTo>
                      <a:pt x="98" y="111"/>
                      <a:pt x="121" y="89"/>
                      <a:pt x="148" y="89"/>
                    </a:cubicBezTo>
                    <a:cubicBezTo>
                      <a:pt x="148" y="89"/>
                      <a:pt x="149" y="89"/>
                      <a:pt x="149" y="89"/>
                    </a:cubicBezTo>
                    <a:cubicBezTo>
                      <a:pt x="149" y="4"/>
                      <a:pt x="149" y="4"/>
                      <a:pt x="149" y="4"/>
                    </a:cubicBezTo>
                    <a:cubicBezTo>
                      <a:pt x="149" y="2"/>
                      <a:pt x="148" y="0"/>
                      <a:pt x="145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1" y="0"/>
                      <a:pt x="0" y="2"/>
                      <a:pt x="0" y="4"/>
                    </a:cubicBezTo>
                    <a:cubicBezTo>
                      <a:pt x="0" y="190"/>
                      <a:pt x="0" y="190"/>
                      <a:pt x="0" y="190"/>
                    </a:cubicBezTo>
                    <a:cubicBezTo>
                      <a:pt x="0" y="192"/>
                      <a:pt x="1" y="194"/>
                      <a:pt x="4" y="194"/>
                    </a:cubicBezTo>
                    <a:cubicBezTo>
                      <a:pt x="145" y="194"/>
                      <a:pt x="145" y="194"/>
                      <a:pt x="145" y="194"/>
                    </a:cubicBezTo>
                    <a:cubicBezTo>
                      <a:pt x="148" y="194"/>
                      <a:pt x="149" y="192"/>
                      <a:pt x="149" y="190"/>
                    </a:cubicBezTo>
                    <a:cubicBezTo>
                      <a:pt x="149" y="187"/>
                      <a:pt x="149" y="187"/>
                      <a:pt x="149" y="187"/>
                    </a:cubicBezTo>
                    <a:cubicBezTo>
                      <a:pt x="149" y="187"/>
                      <a:pt x="148" y="187"/>
                      <a:pt x="148" y="187"/>
                    </a:cubicBezTo>
                    <a:close/>
                    <a:moveTo>
                      <a:pt x="90" y="30"/>
                    </a:moveTo>
                    <a:cubicBezTo>
                      <a:pt x="123" y="30"/>
                      <a:pt x="123" y="30"/>
                      <a:pt x="123" y="30"/>
                    </a:cubicBezTo>
                    <a:cubicBezTo>
                      <a:pt x="125" y="30"/>
                      <a:pt x="127" y="32"/>
                      <a:pt x="127" y="34"/>
                    </a:cubicBezTo>
                    <a:cubicBezTo>
                      <a:pt x="127" y="37"/>
                      <a:pt x="125" y="38"/>
                      <a:pt x="123" y="38"/>
                    </a:cubicBezTo>
                    <a:cubicBezTo>
                      <a:pt x="90" y="38"/>
                      <a:pt x="90" y="38"/>
                      <a:pt x="90" y="38"/>
                    </a:cubicBezTo>
                    <a:cubicBezTo>
                      <a:pt x="88" y="38"/>
                      <a:pt x="86" y="37"/>
                      <a:pt x="86" y="34"/>
                    </a:cubicBezTo>
                    <a:cubicBezTo>
                      <a:pt x="86" y="32"/>
                      <a:pt x="88" y="30"/>
                      <a:pt x="90" y="30"/>
                    </a:cubicBezTo>
                    <a:close/>
                    <a:moveTo>
                      <a:pt x="90" y="55"/>
                    </a:moveTo>
                    <a:cubicBezTo>
                      <a:pt x="123" y="55"/>
                      <a:pt x="123" y="55"/>
                      <a:pt x="123" y="55"/>
                    </a:cubicBezTo>
                    <a:cubicBezTo>
                      <a:pt x="125" y="55"/>
                      <a:pt x="127" y="57"/>
                      <a:pt x="127" y="59"/>
                    </a:cubicBezTo>
                    <a:cubicBezTo>
                      <a:pt x="127" y="62"/>
                      <a:pt x="125" y="63"/>
                      <a:pt x="123" y="63"/>
                    </a:cubicBezTo>
                    <a:cubicBezTo>
                      <a:pt x="90" y="63"/>
                      <a:pt x="90" y="63"/>
                      <a:pt x="90" y="63"/>
                    </a:cubicBezTo>
                    <a:cubicBezTo>
                      <a:pt x="88" y="63"/>
                      <a:pt x="86" y="62"/>
                      <a:pt x="86" y="59"/>
                    </a:cubicBezTo>
                    <a:cubicBezTo>
                      <a:pt x="86" y="57"/>
                      <a:pt x="88" y="55"/>
                      <a:pt x="90" y="55"/>
                    </a:cubicBezTo>
                    <a:close/>
                    <a:moveTo>
                      <a:pt x="90" y="80"/>
                    </a:moveTo>
                    <a:cubicBezTo>
                      <a:pt x="123" y="80"/>
                      <a:pt x="123" y="80"/>
                      <a:pt x="123" y="80"/>
                    </a:cubicBezTo>
                    <a:cubicBezTo>
                      <a:pt x="125" y="80"/>
                      <a:pt x="127" y="82"/>
                      <a:pt x="127" y="84"/>
                    </a:cubicBezTo>
                    <a:cubicBezTo>
                      <a:pt x="127" y="87"/>
                      <a:pt x="125" y="88"/>
                      <a:pt x="123" y="88"/>
                    </a:cubicBezTo>
                    <a:cubicBezTo>
                      <a:pt x="90" y="88"/>
                      <a:pt x="90" y="88"/>
                      <a:pt x="90" y="88"/>
                    </a:cubicBezTo>
                    <a:cubicBezTo>
                      <a:pt x="88" y="88"/>
                      <a:pt x="86" y="87"/>
                      <a:pt x="86" y="84"/>
                    </a:cubicBezTo>
                    <a:cubicBezTo>
                      <a:pt x="86" y="82"/>
                      <a:pt x="88" y="80"/>
                      <a:pt x="90" y="80"/>
                    </a:cubicBezTo>
                    <a:close/>
                    <a:moveTo>
                      <a:pt x="22" y="34"/>
                    </a:moveTo>
                    <a:cubicBezTo>
                      <a:pt x="22" y="32"/>
                      <a:pt x="24" y="30"/>
                      <a:pt x="26" y="30"/>
                    </a:cubicBezTo>
                    <a:cubicBezTo>
                      <a:pt x="64" y="30"/>
                      <a:pt x="64" y="30"/>
                      <a:pt x="64" y="30"/>
                    </a:cubicBezTo>
                    <a:cubicBezTo>
                      <a:pt x="66" y="30"/>
                      <a:pt x="68" y="32"/>
                      <a:pt x="68" y="34"/>
                    </a:cubicBezTo>
                    <a:cubicBezTo>
                      <a:pt x="68" y="84"/>
                      <a:pt x="68" y="84"/>
                      <a:pt x="68" y="84"/>
                    </a:cubicBezTo>
                    <a:cubicBezTo>
                      <a:pt x="68" y="87"/>
                      <a:pt x="66" y="88"/>
                      <a:pt x="64" y="88"/>
                    </a:cubicBezTo>
                    <a:cubicBezTo>
                      <a:pt x="26" y="88"/>
                      <a:pt x="26" y="88"/>
                      <a:pt x="26" y="88"/>
                    </a:cubicBezTo>
                    <a:cubicBezTo>
                      <a:pt x="24" y="88"/>
                      <a:pt x="22" y="87"/>
                      <a:pt x="22" y="84"/>
                    </a:cubicBezTo>
                    <a:lnTo>
                      <a:pt x="22" y="34"/>
                    </a:lnTo>
                    <a:close/>
                    <a:moveTo>
                      <a:pt x="88" y="163"/>
                    </a:moveTo>
                    <a:cubicBezTo>
                      <a:pt x="26" y="163"/>
                      <a:pt x="26" y="163"/>
                      <a:pt x="26" y="163"/>
                    </a:cubicBezTo>
                    <a:cubicBezTo>
                      <a:pt x="24" y="163"/>
                      <a:pt x="22" y="162"/>
                      <a:pt x="22" y="159"/>
                    </a:cubicBezTo>
                    <a:cubicBezTo>
                      <a:pt x="22" y="157"/>
                      <a:pt x="24" y="155"/>
                      <a:pt x="26" y="155"/>
                    </a:cubicBezTo>
                    <a:cubicBezTo>
                      <a:pt x="88" y="155"/>
                      <a:pt x="88" y="155"/>
                      <a:pt x="88" y="155"/>
                    </a:cubicBezTo>
                    <a:cubicBezTo>
                      <a:pt x="90" y="155"/>
                      <a:pt x="92" y="157"/>
                      <a:pt x="92" y="159"/>
                    </a:cubicBezTo>
                    <a:cubicBezTo>
                      <a:pt x="92" y="162"/>
                      <a:pt x="90" y="163"/>
                      <a:pt x="88" y="163"/>
                    </a:cubicBezTo>
                    <a:close/>
                    <a:moveTo>
                      <a:pt x="88" y="138"/>
                    </a:moveTo>
                    <a:cubicBezTo>
                      <a:pt x="26" y="138"/>
                      <a:pt x="26" y="138"/>
                      <a:pt x="26" y="138"/>
                    </a:cubicBezTo>
                    <a:cubicBezTo>
                      <a:pt x="24" y="138"/>
                      <a:pt x="22" y="137"/>
                      <a:pt x="22" y="134"/>
                    </a:cubicBezTo>
                    <a:cubicBezTo>
                      <a:pt x="22" y="132"/>
                      <a:pt x="24" y="130"/>
                      <a:pt x="26" y="130"/>
                    </a:cubicBezTo>
                    <a:cubicBezTo>
                      <a:pt x="88" y="130"/>
                      <a:pt x="88" y="130"/>
                      <a:pt x="88" y="130"/>
                    </a:cubicBezTo>
                    <a:cubicBezTo>
                      <a:pt x="90" y="130"/>
                      <a:pt x="92" y="132"/>
                      <a:pt x="92" y="134"/>
                    </a:cubicBezTo>
                    <a:cubicBezTo>
                      <a:pt x="92" y="137"/>
                      <a:pt x="90" y="138"/>
                      <a:pt x="88" y="138"/>
                    </a:cubicBezTo>
                    <a:close/>
                    <a:moveTo>
                      <a:pt x="88" y="113"/>
                    </a:moveTo>
                    <a:cubicBezTo>
                      <a:pt x="26" y="113"/>
                      <a:pt x="26" y="113"/>
                      <a:pt x="26" y="113"/>
                    </a:cubicBezTo>
                    <a:cubicBezTo>
                      <a:pt x="24" y="113"/>
                      <a:pt x="22" y="112"/>
                      <a:pt x="22" y="109"/>
                    </a:cubicBezTo>
                    <a:cubicBezTo>
                      <a:pt x="22" y="107"/>
                      <a:pt x="24" y="105"/>
                      <a:pt x="26" y="105"/>
                    </a:cubicBezTo>
                    <a:cubicBezTo>
                      <a:pt x="88" y="105"/>
                      <a:pt x="88" y="105"/>
                      <a:pt x="88" y="105"/>
                    </a:cubicBezTo>
                    <a:cubicBezTo>
                      <a:pt x="90" y="105"/>
                      <a:pt x="92" y="107"/>
                      <a:pt x="92" y="109"/>
                    </a:cubicBezTo>
                    <a:cubicBezTo>
                      <a:pt x="92" y="112"/>
                      <a:pt x="90" y="113"/>
                      <a:pt x="88" y="113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7" name="Freeform 34"/>
              <p:cNvSpPr>
                <a:spLocks noEditPoints="1"/>
              </p:cNvSpPr>
              <p:nvPr/>
            </p:nvSpPr>
            <p:spPr bwMode="auto">
              <a:xfrm>
                <a:off x="8074" y="-55"/>
                <a:ext cx="373" cy="459"/>
              </a:xfrm>
              <a:custGeom>
                <a:avLst/>
                <a:gdLst>
                  <a:gd name="T0" fmla="*/ 149 w 158"/>
                  <a:gd name="T1" fmla="*/ 185 h 194"/>
                  <a:gd name="T2" fmla="*/ 99 w 158"/>
                  <a:gd name="T3" fmla="*/ 136 h 194"/>
                  <a:gd name="T4" fmla="*/ 149 w 158"/>
                  <a:gd name="T5" fmla="*/ 87 h 194"/>
                  <a:gd name="T6" fmla="*/ 158 w 158"/>
                  <a:gd name="T7" fmla="*/ 87 h 194"/>
                  <a:gd name="T8" fmla="*/ 158 w 158"/>
                  <a:gd name="T9" fmla="*/ 39 h 194"/>
                  <a:gd name="T10" fmla="*/ 154 w 158"/>
                  <a:gd name="T11" fmla="*/ 35 h 194"/>
                  <a:gd name="T12" fmla="*/ 148 w 158"/>
                  <a:gd name="T13" fmla="*/ 35 h 194"/>
                  <a:gd name="T14" fmla="*/ 138 w 158"/>
                  <a:gd name="T15" fmla="*/ 20 h 194"/>
                  <a:gd name="T16" fmla="*/ 141 w 158"/>
                  <a:gd name="T17" fmla="*/ 8 h 194"/>
                  <a:gd name="T18" fmla="*/ 147 w 158"/>
                  <a:gd name="T19" fmla="*/ 8 h 194"/>
                  <a:gd name="T20" fmla="*/ 151 w 158"/>
                  <a:gd name="T21" fmla="*/ 4 h 194"/>
                  <a:gd name="T22" fmla="*/ 147 w 158"/>
                  <a:gd name="T23" fmla="*/ 0 h 194"/>
                  <a:gd name="T24" fmla="*/ 20 w 158"/>
                  <a:gd name="T25" fmla="*/ 0 h 194"/>
                  <a:gd name="T26" fmla="*/ 0 w 158"/>
                  <a:gd name="T27" fmla="*/ 19 h 194"/>
                  <a:gd name="T28" fmla="*/ 0 w 158"/>
                  <a:gd name="T29" fmla="*/ 23 h 194"/>
                  <a:gd name="T30" fmla="*/ 1 w 158"/>
                  <a:gd name="T31" fmla="*/ 25 h 194"/>
                  <a:gd name="T32" fmla="*/ 0 w 158"/>
                  <a:gd name="T33" fmla="*/ 27 h 194"/>
                  <a:gd name="T34" fmla="*/ 0 w 158"/>
                  <a:gd name="T35" fmla="*/ 177 h 194"/>
                  <a:gd name="T36" fmla="*/ 1 w 158"/>
                  <a:gd name="T37" fmla="*/ 179 h 194"/>
                  <a:gd name="T38" fmla="*/ 1 w 158"/>
                  <a:gd name="T39" fmla="*/ 179 h 194"/>
                  <a:gd name="T40" fmla="*/ 7 w 158"/>
                  <a:gd name="T41" fmla="*/ 187 h 194"/>
                  <a:gd name="T42" fmla="*/ 7 w 158"/>
                  <a:gd name="T43" fmla="*/ 187 h 194"/>
                  <a:gd name="T44" fmla="*/ 11 w 158"/>
                  <a:gd name="T45" fmla="*/ 190 h 194"/>
                  <a:gd name="T46" fmla="*/ 12 w 158"/>
                  <a:gd name="T47" fmla="*/ 191 h 194"/>
                  <a:gd name="T48" fmla="*/ 12 w 158"/>
                  <a:gd name="T49" fmla="*/ 191 h 194"/>
                  <a:gd name="T50" fmla="*/ 26 w 158"/>
                  <a:gd name="T51" fmla="*/ 194 h 194"/>
                  <a:gd name="T52" fmla="*/ 30 w 158"/>
                  <a:gd name="T53" fmla="*/ 194 h 194"/>
                  <a:gd name="T54" fmla="*/ 154 w 158"/>
                  <a:gd name="T55" fmla="*/ 194 h 194"/>
                  <a:gd name="T56" fmla="*/ 158 w 158"/>
                  <a:gd name="T57" fmla="*/ 190 h 194"/>
                  <a:gd name="T58" fmla="*/ 158 w 158"/>
                  <a:gd name="T59" fmla="*/ 184 h 194"/>
                  <a:gd name="T60" fmla="*/ 149 w 158"/>
                  <a:gd name="T61" fmla="*/ 185 h 194"/>
                  <a:gd name="T62" fmla="*/ 20 w 158"/>
                  <a:gd name="T63" fmla="*/ 35 h 194"/>
                  <a:gd name="T64" fmla="*/ 19 w 158"/>
                  <a:gd name="T65" fmla="*/ 34 h 194"/>
                  <a:gd name="T66" fmla="*/ 10 w 158"/>
                  <a:gd name="T67" fmla="*/ 29 h 194"/>
                  <a:gd name="T68" fmla="*/ 8 w 158"/>
                  <a:gd name="T69" fmla="*/ 23 h 194"/>
                  <a:gd name="T70" fmla="*/ 8 w 158"/>
                  <a:gd name="T71" fmla="*/ 19 h 194"/>
                  <a:gd name="T72" fmla="*/ 20 w 158"/>
                  <a:gd name="T73" fmla="*/ 8 h 194"/>
                  <a:gd name="T74" fmla="*/ 132 w 158"/>
                  <a:gd name="T75" fmla="*/ 8 h 194"/>
                  <a:gd name="T76" fmla="*/ 130 w 158"/>
                  <a:gd name="T77" fmla="*/ 21 h 194"/>
                  <a:gd name="T78" fmla="*/ 136 w 158"/>
                  <a:gd name="T79" fmla="*/ 35 h 194"/>
                  <a:gd name="T80" fmla="*/ 20 w 158"/>
                  <a:gd name="T81" fmla="*/ 35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158" h="194">
                    <a:moveTo>
                      <a:pt x="149" y="185"/>
                    </a:moveTo>
                    <a:cubicBezTo>
                      <a:pt x="121" y="185"/>
                      <a:pt x="99" y="163"/>
                      <a:pt x="99" y="136"/>
                    </a:cubicBezTo>
                    <a:cubicBezTo>
                      <a:pt x="99" y="109"/>
                      <a:pt x="121" y="87"/>
                      <a:pt x="149" y="87"/>
                    </a:cubicBezTo>
                    <a:cubicBezTo>
                      <a:pt x="152" y="87"/>
                      <a:pt x="155" y="87"/>
                      <a:pt x="158" y="87"/>
                    </a:cubicBezTo>
                    <a:cubicBezTo>
                      <a:pt x="158" y="39"/>
                      <a:pt x="158" y="39"/>
                      <a:pt x="158" y="39"/>
                    </a:cubicBezTo>
                    <a:cubicBezTo>
                      <a:pt x="158" y="36"/>
                      <a:pt x="156" y="35"/>
                      <a:pt x="154" y="35"/>
                    </a:cubicBezTo>
                    <a:cubicBezTo>
                      <a:pt x="148" y="35"/>
                      <a:pt x="148" y="35"/>
                      <a:pt x="148" y="35"/>
                    </a:cubicBezTo>
                    <a:cubicBezTo>
                      <a:pt x="142" y="30"/>
                      <a:pt x="139" y="25"/>
                      <a:pt x="138" y="20"/>
                    </a:cubicBezTo>
                    <a:cubicBezTo>
                      <a:pt x="137" y="15"/>
                      <a:pt x="140" y="10"/>
                      <a:pt x="141" y="8"/>
                    </a:cubicBezTo>
                    <a:cubicBezTo>
                      <a:pt x="147" y="8"/>
                      <a:pt x="147" y="8"/>
                      <a:pt x="147" y="8"/>
                    </a:cubicBezTo>
                    <a:cubicBezTo>
                      <a:pt x="149" y="8"/>
                      <a:pt x="151" y="6"/>
                      <a:pt x="151" y="4"/>
                    </a:cubicBezTo>
                    <a:cubicBezTo>
                      <a:pt x="151" y="2"/>
                      <a:pt x="149" y="0"/>
                      <a:pt x="147" y="0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9" y="0"/>
                      <a:pt x="0" y="8"/>
                      <a:pt x="0" y="19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4"/>
                      <a:pt x="1" y="25"/>
                      <a:pt x="1" y="25"/>
                    </a:cubicBezTo>
                    <a:cubicBezTo>
                      <a:pt x="1" y="26"/>
                      <a:pt x="0" y="26"/>
                      <a:pt x="0" y="27"/>
                    </a:cubicBezTo>
                    <a:cubicBezTo>
                      <a:pt x="0" y="177"/>
                      <a:pt x="0" y="177"/>
                      <a:pt x="0" y="177"/>
                    </a:cubicBezTo>
                    <a:cubicBezTo>
                      <a:pt x="0" y="178"/>
                      <a:pt x="1" y="178"/>
                      <a:pt x="1" y="179"/>
                    </a:cubicBezTo>
                    <a:cubicBezTo>
                      <a:pt x="1" y="179"/>
                      <a:pt x="1" y="179"/>
                      <a:pt x="1" y="179"/>
                    </a:cubicBezTo>
                    <a:cubicBezTo>
                      <a:pt x="1" y="179"/>
                      <a:pt x="3" y="183"/>
                      <a:pt x="7" y="187"/>
                    </a:cubicBezTo>
                    <a:cubicBezTo>
                      <a:pt x="7" y="187"/>
                      <a:pt x="7" y="187"/>
                      <a:pt x="7" y="187"/>
                    </a:cubicBezTo>
                    <a:cubicBezTo>
                      <a:pt x="8" y="189"/>
                      <a:pt x="10" y="189"/>
                      <a:pt x="11" y="190"/>
                    </a:cubicBezTo>
                    <a:cubicBezTo>
                      <a:pt x="12" y="190"/>
                      <a:pt x="12" y="191"/>
                      <a:pt x="12" y="191"/>
                    </a:cubicBezTo>
                    <a:cubicBezTo>
                      <a:pt x="12" y="191"/>
                      <a:pt x="12" y="191"/>
                      <a:pt x="12" y="191"/>
                    </a:cubicBezTo>
                    <a:cubicBezTo>
                      <a:pt x="16" y="193"/>
                      <a:pt x="20" y="194"/>
                      <a:pt x="26" y="194"/>
                    </a:cubicBezTo>
                    <a:cubicBezTo>
                      <a:pt x="27" y="194"/>
                      <a:pt x="29" y="194"/>
                      <a:pt x="30" y="194"/>
                    </a:cubicBezTo>
                    <a:cubicBezTo>
                      <a:pt x="154" y="194"/>
                      <a:pt x="154" y="194"/>
                      <a:pt x="154" y="194"/>
                    </a:cubicBezTo>
                    <a:cubicBezTo>
                      <a:pt x="156" y="194"/>
                      <a:pt x="158" y="192"/>
                      <a:pt x="158" y="190"/>
                    </a:cubicBezTo>
                    <a:cubicBezTo>
                      <a:pt x="158" y="184"/>
                      <a:pt x="158" y="184"/>
                      <a:pt x="158" y="184"/>
                    </a:cubicBezTo>
                    <a:cubicBezTo>
                      <a:pt x="155" y="185"/>
                      <a:pt x="152" y="185"/>
                      <a:pt x="149" y="185"/>
                    </a:cubicBezTo>
                    <a:close/>
                    <a:moveTo>
                      <a:pt x="20" y="35"/>
                    </a:moveTo>
                    <a:cubicBezTo>
                      <a:pt x="20" y="35"/>
                      <a:pt x="19" y="35"/>
                      <a:pt x="19" y="34"/>
                    </a:cubicBezTo>
                    <a:cubicBezTo>
                      <a:pt x="16" y="34"/>
                      <a:pt x="13" y="33"/>
                      <a:pt x="10" y="29"/>
                    </a:cubicBezTo>
                    <a:cubicBezTo>
                      <a:pt x="9" y="27"/>
                      <a:pt x="8" y="25"/>
                      <a:pt x="8" y="23"/>
                    </a:cubicBezTo>
                    <a:cubicBezTo>
                      <a:pt x="8" y="19"/>
                      <a:pt x="8" y="19"/>
                      <a:pt x="8" y="19"/>
                    </a:cubicBezTo>
                    <a:cubicBezTo>
                      <a:pt x="8" y="13"/>
                      <a:pt x="14" y="8"/>
                      <a:pt x="20" y="8"/>
                    </a:cubicBezTo>
                    <a:cubicBezTo>
                      <a:pt x="132" y="8"/>
                      <a:pt x="132" y="8"/>
                      <a:pt x="132" y="8"/>
                    </a:cubicBezTo>
                    <a:cubicBezTo>
                      <a:pt x="131" y="11"/>
                      <a:pt x="130" y="16"/>
                      <a:pt x="130" y="21"/>
                    </a:cubicBezTo>
                    <a:cubicBezTo>
                      <a:pt x="131" y="26"/>
                      <a:pt x="133" y="30"/>
                      <a:pt x="136" y="35"/>
                    </a:cubicBezTo>
                    <a:lnTo>
                      <a:pt x="20" y="35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8" name="Freeform 35"/>
              <p:cNvSpPr>
                <a:spLocks noEditPoints="1"/>
              </p:cNvSpPr>
              <p:nvPr/>
            </p:nvSpPr>
            <p:spPr bwMode="auto">
              <a:xfrm>
                <a:off x="-612" y="1161"/>
                <a:ext cx="216" cy="212"/>
              </a:xfrm>
              <a:custGeom>
                <a:avLst/>
                <a:gdLst>
                  <a:gd name="T0" fmla="*/ 46 w 91"/>
                  <a:gd name="T1" fmla="*/ 0 h 90"/>
                  <a:gd name="T2" fmla="*/ 0 w 91"/>
                  <a:gd name="T3" fmla="*/ 45 h 90"/>
                  <a:gd name="T4" fmla="*/ 46 w 91"/>
                  <a:gd name="T5" fmla="*/ 90 h 90"/>
                  <a:gd name="T6" fmla="*/ 91 w 91"/>
                  <a:gd name="T7" fmla="*/ 45 h 90"/>
                  <a:gd name="T8" fmla="*/ 46 w 91"/>
                  <a:gd name="T9" fmla="*/ 0 h 90"/>
                  <a:gd name="T10" fmla="*/ 63 w 91"/>
                  <a:gd name="T11" fmla="*/ 49 h 90"/>
                  <a:gd name="T12" fmla="*/ 28 w 91"/>
                  <a:gd name="T13" fmla="*/ 49 h 90"/>
                  <a:gd name="T14" fmla="*/ 24 w 91"/>
                  <a:gd name="T15" fmla="*/ 45 h 90"/>
                  <a:gd name="T16" fmla="*/ 28 w 91"/>
                  <a:gd name="T17" fmla="*/ 41 h 90"/>
                  <a:gd name="T18" fmla="*/ 63 w 91"/>
                  <a:gd name="T19" fmla="*/ 41 h 90"/>
                  <a:gd name="T20" fmla="*/ 67 w 91"/>
                  <a:gd name="T21" fmla="*/ 45 h 90"/>
                  <a:gd name="T22" fmla="*/ 63 w 91"/>
                  <a:gd name="T23" fmla="*/ 49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91" h="90">
                    <a:moveTo>
                      <a:pt x="46" y="0"/>
                    </a:moveTo>
                    <a:cubicBezTo>
                      <a:pt x="20" y="0"/>
                      <a:pt x="0" y="20"/>
                      <a:pt x="0" y="45"/>
                    </a:cubicBezTo>
                    <a:cubicBezTo>
                      <a:pt x="0" y="70"/>
                      <a:pt x="20" y="90"/>
                      <a:pt x="46" y="90"/>
                    </a:cubicBezTo>
                    <a:cubicBezTo>
                      <a:pt x="71" y="90"/>
                      <a:pt x="91" y="70"/>
                      <a:pt x="91" y="45"/>
                    </a:cubicBezTo>
                    <a:cubicBezTo>
                      <a:pt x="91" y="20"/>
                      <a:pt x="71" y="0"/>
                      <a:pt x="46" y="0"/>
                    </a:cubicBezTo>
                    <a:close/>
                    <a:moveTo>
                      <a:pt x="63" y="49"/>
                    </a:moveTo>
                    <a:cubicBezTo>
                      <a:pt x="28" y="49"/>
                      <a:pt x="28" y="49"/>
                      <a:pt x="28" y="49"/>
                    </a:cubicBezTo>
                    <a:cubicBezTo>
                      <a:pt x="26" y="49"/>
                      <a:pt x="24" y="47"/>
                      <a:pt x="24" y="45"/>
                    </a:cubicBezTo>
                    <a:cubicBezTo>
                      <a:pt x="24" y="43"/>
                      <a:pt x="26" y="41"/>
                      <a:pt x="28" y="41"/>
                    </a:cubicBezTo>
                    <a:cubicBezTo>
                      <a:pt x="63" y="41"/>
                      <a:pt x="63" y="41"/>
                      <a:pt x="63" y="41"/>
                    </a:cubicBezTo>
                    <a:cubicBezTo>
                      <a:pt x="65" y="41"/>
                      <a:pt x="67" y="43"/>
                      <a:pt x="67" y="45"/>
                    </a:cubicBezTo>
                    <a:cubicBezTo>
                      <a:pt x="67" y="47"/>
                      <a:pt x="65" y="49"/>
                      <a:pt x="63" y="49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9" name="Freeform 36"/>
              <p:cNvSpPr>
                <a:spLocks noEditPoints="1"/>
              </p:cNvSpPr>
              <p:nvPr/>
            </p:nvSpPr>
            <p:spPr bwMode="auto">
              <a:xfrm>
                <a:off x="3117" y="-55"/>
                <a:ext cx="371" cy="459"/>
              </a:xfrm>
              <a:custGeom>
                <a:avLst/>
                <a:gdLst>
                  <a:gd name="T0" fmla="*/ 148 w 157"/>
                  <a:gd name="T1" fmla="*/ 185 h 194"/>
                  <a:gd name="T2" fmla="*/ 98 w 157"/>
                  <a:gd name="T3" fmla="*/ 136 h 194"/>
                  <a:gd name="T4" fmla="*/ 148 w 157"/>
                  <a:gd name="T5" fmla="*/ 87 h 194"/>
                  <a:gd name="T6" fmla="*/ 157 w 157"/>
                  <a:gd name="T7" fmla="*/ 87 h 194"/>
                  <a:gd name="T8" fmla="*/ 157 w 157"/>
                  <a:gd name="T9" fmla="*/ 39 h 194"/>
                  <a:gd name="T10" fmla="*/ 153 w 157"/>
                  <a:gd name="T11" fmla="*/ 35 h 194"/>
                  <a:gd name="T12" fmla="*/ 147 w 157"/>
                  <a:gd name="T13" fmla="*/ 35 h 194"/>
                  <a:gd name="T14" fmla="*/ 137 w 157"/>
                  <a:gd name="T15" fmla="*/ 20 h 194"/>
                  <a:gd name="T16" fmla="*/ 140 w 157"/>
                  <a:gd name="T17" fmla="*/ 8 h 194"/>
                  <a:gd name="T18" fmla="*/ 146 w 157"/>
                  <a:gd name="T19" fmla="*/ 8 h 194"/>
                  <a:gd name="T20" fmla="*/ 150 w 157"/>
                  <a:gd name="T21" fmla="*/ 4 h 194"/>
                  <a:gd name="T22" fmla="*/ 146 w 157"/>
                  <a:gd name="T23" fmla="*/ 0 h 194"/>
                  <a:gd name="T24" fmla="*/ 19 w 157"/>
                  <a:gd name="T25" fmla="*/ 0 h 194"/>
                  <a:gd name="T26" fmla="*/ 0 w 157"/>
                  <a:gd name="T27" fmla="*/ 19 h 194"/>
                  <a:gd name="T28" fmla="*/ 0 w 157"/>
                  <a:gd name="T29" fmla="*/ 23 h 194"/>
                  <a:gd name="T30" fmla="*/ 0 w 157"/>
                  <a:gd name="T31" fmla="*/ 25 h 194"/>
                  <a:gd name="T32" fmla="*/ 0 w 157"/>
                  <a:gd name="T33" fmla="*/ 27 h 194"/>
                  <a:gd name="T34" fmla="*/ 0 w 157"/>
                  <a:gd name="T35" fmla="*/ 177 h 194"/>
                  <a:gd name="T36" fmla="*/ 0 w 157"/>
                  <a:gd name="T37" fmla="*/ 179 h 194"/>
                  <a:gd name="T38" fmla="*/ 0 w 157"/>
                  <a:gd name="T39" fmla="*/ 179 h 194"/>
                  <a:gd name="T40" fmla="*/ 6 w 157"/>
                  <a:gd name="T41" fmla="*/ 187 h 194"/>
                  <a:gd name="T42" fmla="*/ 6 w 157"/>
                  <a:gd name="T43" fmla="*/ 187 h 194"/>
                  <a:gd name="T44" fmla="*/ 10 w 157"/>
                  <a:gd name="T45" fmla="*/ 190 h 194"/>
                  <a:gd name="T46" fmla="*/ 12 w 157"/>
                  <a:gd name="T47" fmla="*/ 191 h 194"/>
                  <a:gd name="T48" fmla="*/ 12 w 157"/>
                  <a:gd name="T49" fmla="*/ 191 h 194"/>
                  <a:gd name="T50" fmla="*/ 25 w 157"/>
                  <a:gd name="T51" fmla="*/ 194 h 194"/>
                  <a:gd name="T52" fmla="*/ 29 w 157"/>
                  <a:gd name="T53" fmla="*/ 194 h 194"/>
                  <a:gd name="T54" fmla="*/ 153 w 157"/>
                  <a:gd name="T55" fmla="*/ 194 h 194"/>
                  <a:gd name="T56" fmla="*/ 157 w 157"/>
                  <a:gd name="T57" fmla="*/ 190 h 194"/>
                  <a:gd name="T58" fmla="*/ 157 w 157"/>
                  <a:gd name="T59" fmla="*/ 184 h 194"/>
                  <a:gd name="T60" fmla="*/ 148 w 157"/>
                  <a:gd name="T61" fmla="*/ 185 h 194"/>
                  <a:gd name="T62" fmla="*/ 19 w 157"/>
                  <a:gd name="T63" fmla="*/ 35 h 194"/>
                  <a:gd name="T64" fmla="*/ 18 w 157"/>
                  <a:gd name="T65" fmla="*/ 34 h 194"/>
                  <a:gd name="T66" fmla="*/ 9 w 157"/>
                  <a:gd name="T67" fmla="*/ 29 h 194"/>
                  <a:gd name="T68" fmla="*/ 8 w 157"/>
                  <a:gd name="T69" fmla="*/ 23 h 194"/>
                  <a:gd name="T70" fmla="*/ 8 w 157"/>
                  <a:gd name="T71" fmla="*/ 19 h 194"/>
                  <a:gd name="T72" fmla="*/ 19 w 157"/>
                  <a:gd name="T73" fmla="*/ 8 h 194"/>
                  <a:gd name="T74" fmla="*/ 131 w 157"/>
                  <a:gd name="T75" fmla="*/ 8 h 194"/>
                  <a:gd name="T76" fmla="*/ 129 w 157"/>
                  <a:gd name="T77" fmla="*/ 21 h 194"/>
                  <a:gd name="T78" fmla="*/ 135 w 157"/>
                  <a:gd name="T79" fmla="*/ 35 h 194"/>
                  <a:gd name="T80" fmla="*/ 19 w 157"/>
                  <a:gd name="T81" fmla="*/ 35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157" h="194">
                    <a:moveTo>
                      <a:pt x="148" y="185"/>
                    </a:moveTo>
                    <a:cubicBezTo>
                      <a:pt x="120" y="185"/>
                      <a:pt x="98" y="163"/>
                      <a:pt x="98" y="136"/>
                    </a:cubicBezTo>
                    <a:cubicBezTo>
                      <a:pt x="98" y="109"/>
                      <a:pt x="120" y="87"/>
                      <a:pt x="148" y="87"/>
                    </a:cubicBezTo>
                    <a:cubicBezTo>
                      <a:pt x="151" y="87"/>
                      <a:pt x="154" y="87"/>
                      <a:pt x="157" y="87"/>
                    </a:cubicBezTo>
                    <a:cubicBezTo>
                      <a:pt x="157" y="39"/>
                      <a:pt x="157" y="39"/>
                      <a:pt x="157" y="39"/>
                    </a:cubicBezTo>
                    <a:cubicBezTo>
                      <a:pt x="157" y="36"/>
                      <a:pt x="155" y="35"/>
                      <a:pt x="153" y="35"/>
                    </a:cubicBezTo>
                    <a:cubicBezTo>
                      <a:pt x="147" y="35"/>
                      <a:pt x="147" y="35"/>
                      <a:pt x="147" y="35"/>
                    </a:cubicBezTo>
                    <a:cubicBezTo>
                      <a:pt x="141" y="30"/>
                      <a:pt x="138" y="25"/>
                      <a:pt x="137" y="20"/>
                    </a:cubicBezTo>
                    <a:cubicBezTo>
                      <a:pt x="137" y="15"/>
                      <a:pt x="139" y="10"/>
                      <a:pt x="140" y="8"/>
                    </a:cubicBezTo>
                    <a:cubicBezTo>
                      <a:pt x="146" y="8"/>
                      <a:pt x="146" y="8"/>
                      <a:pt x="146" y="8"/>
                    </a:cubicBezTo>
                    <a:cubicBezTo>
                      <a:pt x="148" y="8"/>
                      <a:pt x="150" y="6"/>
                      <a:pt x="150" y="4"/>
                    </a:cubicBezTo>
                    <a:cubicBezTo>
                      <a:pt x="150" y="2"/>
                      <a:pt x="148" y="0"/>
                      <a:pt x="146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9" y="0"/>
                      <a:pt x="0" y="8"/>
                      <a:pt x="0" y="19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4"/>
                      <a:pt x="0" y="25"/>
                      <a:pt x="0" y="25"/>
                    </a:cubicBezTo>
                    <a:cubicBezTo>
                      <a:pt x="0" y="26"/>
                      <a:pt x="0" y="26"/>
                      <a:pt x="0" y="27"/>
                    </a:cubicBezTo>
                    <a:cubicBezTo>
                      <a:pt x="0" y="177"/>
                      <a:pt x="0" y="177"/>
                      <a:pt x="0" y="177"/>
                    </a:cubicBezTo>
                    <a:cubicBezTo>
                      <a:pt x="0" y="178"/>
                      <a:pt x="0" y="178"/>
                      <a:pt x="0" y="179"/>
                    </a:cubicBezTo>
                    <a:cubicBezTo>
                      <a:pt x="0" y="179"/>
                      <a:pt x="0" y="179"/>
                      <a:pt x="0" y="179"/>
                    </a:cubicBezTo>
                    <a:cubicBezTo>
                      <a:pt x="0" y="179"/>
                      <a:pt x="2" y="183"/>
                      <a:pt x="6" y="187"/>
                    </a:cubicBezTo>
                    <a:cubicBezTo>
                      <a:pt x="6" y="187"/>
                      <a:pt x="6" y="187"/>
                      <a:pt x="6" y="187"/>
                    </a:cubicBezTo>
                    <a:cubicBezTo>
                      <a:pt x="8" y="189"/>
                      <a:pt x="9" y="189"/>
                      <a:pt x="10" y="190"/>
                    </a:cubicBezTo>
                    <a:cubicBezTo>
                      <a:pt x="11" y="190"/>
                      <a:pt x="11" y="191"/>
                      <a:pt x="12" y="191"/>
                    </a:cubicBezTo>
                    <a:cubicBezTo>
                      <a:pt x="12" y="191"/>
                      <a:pt x="12" y="191"/>
                      <a:pt x="12" y="191"/>
                    </a:cubicBezTo>
                    <a:cubicBezTo>
                      <a:pt x="15" y="193"/>
                      <a:pt x="20" y="194"/>
                      <a:pt x="25" y="194"/>
                    </a:cubicBezTo>
                    <a:cubicBezTo>
                      <a:pt x="26" y="194"/>
                      <a:pt x="28" y="194"/>
                      <a:pt x="29" y="194"/>
                    </a:cubicBezTo>
                    <a:cubicBezTo>
                      <a:pt x="153" y="194"/>
                      <a:pt x="153" y="194"/>
                      <a:pt x="153" y="194"/>
                    </a:cubicBezTo>
                    <a:cubicBezTo>
                      <a:pt x="155" y="194"/>
                      <a:pt x="157" y="192"/>
                      <a:pt x="157" y="190"/>
                    </a:cubicBezTo>
                    <a:cubicBezTo>
                      <a:pt x="157" y="184"/>
                      <a:pt x="157" y="184"/>
                      <a:pt x="157" y="184"/>
                    </a:cubicBezTo>
                    <a:cubicBezTo>
                      <a:pt x="154" y="185"/>
                      <a:pt x="151" y="185"/>
                      <a:pt x="148" y="185"/>
                    </a:cubicBezTo>
                    <a:close/>
                    <a:moveTo>
                      <a:pt x="19" y="35"/>
                    </a:moveTo>
                    <a:cubicBezTo>
                      <a:pt x="19" y="35"/>
                      <a:pt x="18" y="35"/>
                      <a:pt x="18" y="34"/>
                    </a:cubicBezTo>
                    <a:cubicBezTo>
                      <a:pt x="16" y="34"/>
                      <a:pt x="12" y="33"/>
                      <a:pt x="9" y="29"/>
                    </a:cubicBezTo>
                    <a:cubicBezTo>
                      <a:pt x="8" y="27"/>
                      <a:pt x="8" y="25"/>
                      <a:pt x="8" y="23"/>
                    </a:cubicBezTo>
                    <a:cubicBezTo>
                      <a:pt x="8" y="19"/>
                      <a:pt x="8" y="19"/>
                      <a:pt x="8" y="19"/>
                    </a:cubicBezTo>
                    <a:cubicBezTo>
                      <a:pt x="8" y="13"/>
                      <a:pt x="13" y="8"/>
                      <a:pt x="19" y="8"/>
                    </a:cubicBezTo>
                    <a:cubicBezTo>
                      <a:pt x="131" y="8"/>
                      <a:pt x="131" y="8"/>
                      <a:pt x="131" y="8"/>
                    </a:cubicBezTo>
                    <a:cubicBezTo>
                      <a:pt x="130" y="11"/>
                      <a:pt x="129" y="16"/>
                      <a:pt x="129" y="21"/>
                    </a:cubicBezTo>
                    <a:cubicBezTo>
                      <a:pt x="130" y="26"/>
                      <a:pt x="132" y="30"/>
                      <a:pt x="135" y="35"/>
                    </a:cubicBezTo>
                    <a:lnTo>
                      <a:pt x="19" y="35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0" name="Freeform 37"/>
              <p:cNvSpPr>
                <a:spLocks noEditPoints="1"/>
              </p:cNvSpPr>
              <p:nvPr/>
            </p:nvSpPr>
            <p:spPr bwMode="auto">
              <a:xfrm>
                <a:off x="2369" y="160"/>
                <a:ext cx="216" cy="213"/>
              </a:xfrm>
              <a:custGeom>
                <a:avLst/>
                <a:gdLst>
                  <a:gd name="T0" fmla="*/ 46 w 91"/>
                  <a:gd name="T1" fmla="*/ 0 h 90"/>
                  <a:gd name="T2" fmla="*/ 0 w 91"/>
                  <a:gd name="T3" fmla="*/ 45 h 90"/>
                  <a:gd name="T4" fmla="*/ 46 w 91"/>
                  <a:gd name="T5" fmla="*/ 90 h 90"/>
                  <a:gd name="T6" fmla="*/ 91 w 91"/>
                  <a:gd name="T7" fmla="*/ 45 h 90"/>
                  <a:gd name="T8" fmla="*/ 46 w 91"/>
                  <a:gd name="T9" fmla="*/ 0 h 90"/>
                  <a:gd name="T10" fmla="*/ 63 w 91"/>
                  <a:gd name="T11" fmla="*/ 49 h 90"/>
                  <a:gd name="T12" fmla="*/ 28 w 91"/>
                  <a:gd name="T13" fmla="*/ 49 h 90"/>
                  <a:gd name="T14" fmla="*/ 24 w 91"/>
                  <a:gd name="T15" fmla="*/ 45 h 90"/>
                  <a:gd name="T16" fmla="*/ 28 w 91"/>
                  <a:gd name="T17" fmla="*/ 41 h 90"/>
                  <a:gd name="T18" fmla="*/ 63 w 91"/>
                  <a:gd name="T19" fmla="*/ 41 h 90"/>
                  <a:gd name="T20" fmla="*/ 67 w 91"/>
                  <a:gd name="T21" fmla="*/ 45 h 90"/>
                  <a:gd name="T22" fmla="*/ 63 w 91"/>
                  <a:gd name="T23" fmla="*/ 49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91" h="90">
                    <a:moveTo>
                      <a:pt x="46" y="0"/>
                    </a:moveTo>
                    <a:cubicBezTo>
                      <a:pt x="20" y="0"/>
                      <a:pt x="0" y="20"/>
                      <a:pt x="0" y="45"/>
                    </a:cubicBezTo>
                    <a:cubicBezTo>
                      <a:pt x="0" y="70"/>
                      <a:pt x="20" y="90"/>
                      <a:pt x="46" y="90"/>
                    </a:cubicBezTo>
                    <a:cubicBezTo>
                      <a:pt x="71" y="90"/>
                      <a:pt x="91" y="70"/>
                      <a:pt x="91" y="45"/>
                    </a:cubicBezTo>
                    <a:cubicBezTo>
                      <a:pt x="91" y="20"/>
                      <a:pt x="71" y="0"/>
                      <a:pt x="46" y="0"/>
                    </a:cubicBezTo>
                    <a:close/>
                    <a:moveTo>
                      <a:pt x="63" y="49"/>
                    </a:moveTo>
                    <a:cubicBezTo>
                      <a:pt x="28" y="49"/>
                      <a:pt x="28" y="49"/>
                      <a:pt x="28" y="49"/>
                    </a:cubicBezTo>
                    <a:cubicBezTo>
                      <a:pt x="26" y="49"/>
                      <a:pt x="24" y="47"/>
                      <a:pt x="24" y="45"/>
                    </a:cubicBezTo>
                    <a:cubicBezTo>
                      <a:pt x="24" y="43"/>
                      <a:pt x="26" y="41"/>
                      <a:pt x="28" y="41"/>
                    </a:cubicBezTo>
                    <a:cubicBezTo>
                      <a:pt x="63" y="41"/>
                      <a:pt x="63" y="41"/>
                      <a:pt x="63" y="41"/>
                    </a:cubicBezTo>
                    <a:cubicBezTo>
                      <a:pt x="65" y="41"/>
                      <a:pt x="67" y="43"/>
                      <a:pt x="67" y="45"/>
                    </a:cubicBezTo>
                    <a:cubicBezTo>
                      <a:pt x="67" y="47"/>
                      <a:pt x="65" y="49"/>
                      <a:pt x="63" y="49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1" name="Freeform 38"/>
              <p:cNvSpPr>
                <a:spLocks noEditPoints="1"/>
              </p:cNvSpPr>
              <p:nvPr/>
            </p:nvSpPr>
            <p:spPr bwMode="auto">
              <a:xfrm>
                <a:off x="2128" y="-55"/>
                <a:ext cx="372" cy="459"/>
              </a:xfrm>
              <a:custGeom>
                <a:avLst/>
                <a:gdLst>
                  <a:gd name="T0" fmla="*/ 98 w 157"/>
                  <a:gd name="T1" fmla="*/ 136 h 194"/>
                  <a:gd name="T2" fmla="*/ 148 w 157"/>
                  <a:gd name="T3" fmla="*/ 87 h 194"/>
                  <a:gd name="T4" fmla="*/ 157 w 157"/>
                  <a:gd name="T5" fmla="*/ 87 h 194"/>
                  <a:gd name="T6" fmla="*/ 157 w 157"/>
                  <a:gd name="T7" fmla="*/ 39 h 194"/>
                  <a:gd name="T8" fmla="*/ 153 w 157"/>
                  <a:gd name="T9" fmla="*/ 35 h 194"/>
                  <a:gd name="T10" fmla="*/ 147 w 157"/>
                  <a:gd name="T11" fmla="*/ 35 h 194"/>
                  <a:gd name="T12" fmla="*/ 137 w 157"/>
                  <a:gd name="T13" fmla="*/ 20 h 194"/>
                  <a:gd name="T14" fmla="*/ 140 w 157"/>
                  <a:gd name="T15" fmla="*/ 8 h 194"/>
                  <a:gd name="T16" fmla="*/ 146 w 157"/>
                  <a:gd name="T17" fmla="*/ 8 h 194"/>
                  <a:gd name="T18" fmla="*/ 150 w 157"/>
                  <a:gd name="T19" fmla="*/ 4 h 194"/>
                  <a:gd name="T20" fmla="*/ 146 w 157"/>
                  <a:gd name="T21" fmla="*/ 0 h 194"/>
                  <a:gd name="T22" fmla="*/ 19 w 157"/>
                  <a:gd name="T23" fmla="*/ 0 h 194"/>
                  <a:gd name="T24" fmla="*/ 0 w 157"/>
                  <a:gd name="T25" fmla="*/ 19 h 194"/>
                  <a:gd name="T26" fmla="*/ 0 w 157"/>
                  <a:gd name="T27" fmla="*/ 23 h 194"/>
                  <a:gd name="T28" fmla="*/ 0 w 157"/>
                  <a:gd name="T29" fmla="*/ 25 h 194"/>
                  <a:gd name="T30" fmla="*/ 0 w 157"/>
                  <a:gd name="T31" fmla="*/ 27 h 194"/>
                  <a:gd name="T32" fmla="*/ 0 w 157"/>
                  <a:gd name="T33" fmla="*/ 177 h 194"/>
                  <a:gd name="T34" fmla="*/ 0 w 157"/>
                  <a:gd name="T35" fmla="*/ 179 h 194"/>
                  <a:gd name="T36" fmla="*/ 0 w 157"/>
                  <a:gd name="T37" fmla="*/ 179 h 194"/>
                  <a:gd name="T38" fmla="*/ 6 w 157"/>
                  <a:gd name="T39" fmla="*/ 187 h 194"/>
                  <a:gd name="T40" fmla="*/ 6 w 157"/>
                  <a:gd name="T41" fmla="*/ 187 h 194"/>
                  <a:gd name="T42" fmla="*/ 10 w 157"/>
                  <a:gd name="T43" fmla="*/ 190 h 194"/>
                  <a:gd name="T44" fmla="*/ 11 w 157"/>
                  <a:gd name="T45" fmla="*/ 191 h 194"/>
                  <a:gd name="T46" fmla="*/ 11 w 157"/>
                  <a:gd name="T47" fmla="*/ 191 h 194"/>
                  <a:gd name="T48" fmla="*/ 25 w 157"/>
                  <a:gd name="T49" fmla="*/ 194 h 194"/>
                  <a:gd name="T50" fmla="*/ 29 w 157"/>
                  <a:gd name="T51" fmla="*/ 194 h 194"/>
                  <a:gd name="T52" fmla="*/ 153 w 157"/>
                  <a:gd name="T53" fmla="*/ 194 h 194"/>
                  <a:gd name="T54" fmla="*/ 157 w 157"/>
                  <a:gd name="T55" fmla="*/ 190 h 194"/>
                  <a:gd name="T56" fmla="*/ 157 w 157"/>
                  <a:gd name="T57" fmla="*/ 184 h 194"/>
                  <a:gd name="T58" fmla="*/ 148 w 157"/>
                  <a:gd name="T59" fmla="*/ 185 h 194"/>
                  <a:gd name="T60" fmla="*/ 98 w 157"/>
                  <a:gd name="T61" fmla="*/ 136 h 194"/>
                  <a:gd name="T62" fmla="*/ 19 w 157"/>
                  <a:gd name="T63" fmla="*/ 35 h 194"/>
                  <a:gd name="T64" fmla="*/ 18 w 157"/>
                  <a:gd name="T65" fmla="*/ 34 h 194"/>
                  <a:gd name="T66" fmla="*/ 9 w 157"/>
                  <a:gd name="T67" fmla="*/ 29 h 194"/>
                  <a:gd name="T68" fmla="*/ 8 w 157"/>
                  <a:gd name="T69" fmla="*/ 23 h 194"/>
                  <a:gd name="T70" fmla="*/ 8 w 157"/>
                  <a:gd name="T71" fmla="*/ 19 h 194"/>
                  <a:gd name="T72" fmla="*/ 19 w 157"/>
                  <a:gd name="T73" fmla="*/ 8 h 194"/>
                  <a:gd name="T74" fmla="*/ 131 w 157"/>
                  <a:gd name="T75" fmla="*/ 8 h 194"/>
                  <a:gd name="T76" fmla="*/ 129 w 157"/>
                  <a:gd name="T77" fmla="*/ 21 h 194"/>
                  <a:gd name="T78" fmla="*/ 135 w 157"/>
                  <a:gd name="T79" fmla="*/ 35 h 194"/>
                  <a:gd name="T80" fmla="*/ 19 w 157"/>
                  <a:gd name="T81" fmla="*/ 35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157" h="194">
                    <a:moveTo>
                      <a:pt x="98" y="136"/>
                    </a:moveTo>
                    <a:cubicBezTo>
                      <a:pt x="98" y="109"/>
                      <a:pt x="120" y="87"/>
                      <a:pt x="148" y="87"/>
                    </a:cubicBezTo>
                    <a:cubicBezTo>
                      <a:pt x="151" y="87"/>
                      <a:pt x="154" y="87"/>
                      <a:pt x="157" y="87"/>
                    </a:cubicBezTo>
                    <a:cubicBezTo>
                      <a:pt x="157" y="39"/>
                      <a:pt x="157" y="39"/>
                      <a:pt x="157" y="39"/>
                    </a:cubicBezTo>
                    <a:cubicBezTo>
                      <a:pt x="157" y="36"/>
                      <a:pt x="155" y="35"/>
                      <a:pt x="153" y="35"/>
                    </a:cubicBezTo>
                    <a:cubicBezTo>
                      <a:pt x="147" y="35"/>
                      <a:pt x="147" y="35"/>
                      <a:pt x="147" y="35"/>
                    </a:cubicBezTo>
                    <a:cubicBezTo>
                      <a:pt x="141" y="30"/>
                      <a:pt x="138" y="25"/>
                      <a:pt x="137" y="20"/>
                    </a:cubicBezTo>
                    <a:cubicBezTo>
                      <a:pt x="136" y="15"/>
                      <a:pt x="139" y="10"/>
                      <a:pt x="140" y="8"/>
                    </a:cubicBezTo>
                    <a:cubicBezTo>
                      <a:pt x="146" y="8"/>
                      <a:pt x="146" y="8"/>
                      <a:pt x="146" y="8"/>
                    </a:cubicBezTo>
                    <a:cubicBezTo>
                      <a:pt x="148" y="8"/>
                      <a:pt x="150" y="6"/>
                      <a:pt x="150" y="4"/>
                    </a:cubicBezTo>
                    <a:cubicBezTo>
                      <a:pt x="150" y="2"/>
                      <a:pt x="148" y="0"/>
                      <a:pt x="146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8" y="0"/>
                      <a:pt x="0" y="8"/>
                      <a:pt x="0" y="19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4"/>
                      <a:pt x="0" y="25"/>
                      <a:pt x="0" y="25"/>
                    </a:cubicBezTo>
                    <a:cubicBezTo>
                      <a:pt x="0" y="26"/>
                      <a:pt x="0" y="26"/>
                      <a:pt x="0" y="27"/>
                    </a:cubicBezTo>
                    <a:cubicBezTo>
                      <a:pt x="0" y="177"/>
                      <a:pt x="0" y="177"/>
                      <a:pt x="0" y="177"/>
                    </a:cubicBezTo>
                    <a:cubicBezTo>
                      <a:pt x="0" y="178"/>
                      <a:pt x="0" y="178"/>
                      <a:pt x="0" y="179"/>
                    </a:cubicBezTo>
                    <a:cubicBezTo>
                      <a:pt x="0" y="179"/>
                      <a:pt x="0" y="179"/>
                      <a:pt x="0" y="179"/>
                    </a:cubicBezTo>
                    <a:cubicBezTo>
                      <a:pt x="0" y="179"/>
                      <a:pt x="2" y="183"/>
                      <a:pt x="6" y="187"/>
                    </a:cubicBezTo>
                    <a:cubicBezTo>
                      <a:pt x="6" y="187"/>
                      <a:pt x="6" y="187"/>
                      <a:pt x="6" y="187"/>
                    </a:cubicBezTo>
                    <a:cubicBezTo>
                      <a:pt x="7" y="189"/>
                      <a:pt x="9" y="189"/>
                      <a:pt x="10" y="190"/>
                    </a:cubicBezTo>
                    <a:cubicBezTo>
                      <a:pt x="11" y="190"/>
                      <a:pt x="11" y="191"/>
                      <a:pt x="11" y="191"/>
                    </a:cubicBezTo>
                    <a:cubicBezTo>
                      <a:pt x="11" y="191"/>
                      <a:pt x="11" y="191"/>
                      <a:pt x="11" y="191"/>
                    </a:cubicBezTo>
                    <a:cubicBezTo>
                      <a:pt x="15" y="193"/>
                      <a:pt x="19" y="194"/>
                      <a:pt x="25" y="194"/>
                    </a:cubicBezTo>
                    <a:cubicBezTo>
                      <a:pt x="26" y="194"/>
                      <a:pt x="28" y="194"/>
                      <a:pt x="29" y="194"/>
                    </a:cubicBezTo>
                    <a:cubicBezTo>
                      <a:pt x="153" y="194"/>
                      <a:pt x="153" y="194"/>
                      <a:pt x="153" y="194"/>
                    </a:cubicBezTo>
                    <a:cubicBezTo>
                      <a:pt x="155" y="194"/>
                      <a:pt x="157" y="192"/>
                      <a:pt x="157" y="190"/>
                    </a:cubicBezTo>
                    <a:cubicBezTo>
                      <a:pt x="157" y="184"/>
                      <a:pt x="157" y="184"/>
                      <a:pt x="157" y="184"/>
                    </a:cubicBezTo>
                    <a:cubicBezTo>
                      <a:pt x="154" y="185"/>
                      <a:pt x="151" y="185"/>
                      <a:pt x="148" y="185"/>
                    </a:cubicBezTo>
                    <a:cubicBezTo>
                      <a:pt x="120" y="185"/>
                      <a:pt x="98" y="163"/>
                      <a:pt x="98" y="136"/>
                    </a:cubicBezTo>
                    <a:close/>
                    <a:moveTo>
                      <a:pt x="19" y="35"/>
                    </a:moveTo>
                    <a:cubicBezTo>
                      <a:pt x="19" y="35"/>
                      <a:pt x="18" y="35"/>
                      <a:pt x="18" y="34"/>
                    </a:cubicBezTo>
                    <a:cubicBezTo>
                      <a:pt x="15" y="34"/>
                      <a:pt x="12" y="33"/>
                      <a:pt x="9" y="29"/>
                    </a:cubicBezTo>
                    <a:cubicBezTo>
                      <a:pt x="8" y="27"/>
                      <a:pt x="8" y="25"/>
                      <a:pt x="8" y="23"/>
                    </a:cubicBezTo>
                    <a:cubicBezTo>
                      <a:pt x="8" y="19"/>
                      <a:pt x="8" y="19"/>
                      <a:pt x="8" y="19"/>
                    </a:cubicBezTo>
                    <a:cubicBezTo>
                      <a:pt x="8" y="13"/>
                      <a:pt x="13" y="8"/>
                      <a:pt x="19" y="8"/>
                    </a:cubicBezTo>
                    <a:cubicBezTo>
                      <a:pt x="131" y="8"/>
                      <a:pt x="131" y="8"/>
                      <a:pt x="131" y="8"/>
                    </a:cubicBezTo>
                    <a:cubicBezTo>
                      <a:pt x="130" y="11"/>
                      <a:pt x="129" y="16"/>
                      <a:pt x="129" y="21"/>
                    </a:cubicBezTo>
                    <a:cubicBezTo>
                      <a:pt x="130" y="26"/>
                      <a:pt x="132" y="30"/>
                      <a:pt x="135" y="35"/>
                    </a:cubicBezTo>
                    <a:lnTo>
                      <a:pt x="19" y="35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2" name="Freeform 39"/>
              <p:cNvSpPr>
                <a:spLocks noEditPoints="1"/>
              </p:cNvSpPr>
              <p:nvPr/>
            </p:nvSpPr>
            <p:spPr bwMode="auto">
              <a:xfrm>
                <a:off x="381" y="1161"/>
                <a:ext cx="218" cy="212"/>
              </a:xfrm>
              <a:custGeom>
                <a:avLst/>
                <a:gdLst>
                  <a:gd name="T0" fmla="*/ 46 w 92"/>
                  <a:gd name="T1" fmla="*/ 0 h 90"/>
                  <a:gd name="T2" fmla="*/ 0 w 92"/>
                  <a:gd name="T3" fmla="*/ 45 h 90"/>
                  <a:gd name="T4" fmla="*/ 46 w 92"/>
                  <a:gd name="T5" fmla="*/ 90 h 90"/>
                  <a:gd name="T6" fmla="*/ 92 w 92"/>
                  <a:gd name="T7" fmla="*/ 45 h 90"/>
                  <a:gd name="T8" fmla="*/ 46 w 92"/>
                  <a:gd name="T9" fmla="*/ 0 h 90"/>
                  <a:gd name="T10" fmla="*/ 61 w 92"/>
                  <a:gd name="T11" fmla="*/ 60 h 90"/>
                  <a:gd name="T12" fmla="*/ 58 w 92"/>
                  <a:gd name="T13" fmla="*/ 62 h 90"/>
                  <a:gd name="T14" fmla="*/ 55 w 92"/>
                  <a:gd name="T15" fmla="*/ 60 h 90"/>
                  <a:gd name="T16" fmla="*/ 46 w 92"/>
                  <a:gd name="T17" fmla="*/ 51 h 90"/>
                  <a:gd name="T18" fmla="*/ 36 w 92"/>
                  <a:gd name="T19" fmla="*/ 60 h 90"/>
                  <a:gd name="T20" fmla="*/ 34 w 92"/>
                  <a:gd name="T21" fmla="*/ 62 h 90"/>
                  <a:gd name="T22" fmla="*/ 31 w 92"/>
                  <a:gd name="T23" fmla="*/ 60 h 90"/>
                  <a:gd name="T24" fmla="*/ 31 w 92"/>
                  <a:gd name="T25" fmla="*/ 55 h 90"/>
                  <a:gd name="T26" fmla="*/ 40 w 92"/>
                  <a:gd name="T27" fmla="*/ 45 h 90"/>
                  <a:gd name="T28" fmla="*/ 31 w 92"/>
                  <a:gd name="T29" fmla="*/ 36 h 90"/>
                  <a:gd name="T30" fmla="*/ 31 w 92"/>
                  <a:gd name="T31" fmla="*/ 30 h 90"/>
                  <a:gd name="T32" fmla="*/ 36 w 92"/>
                  <a:gd name="T33" fmla="*/ 30 h 90"/>
                  <a:gd name="T34" fmla="*/ 46 w 92"/>
                  <a:gd name="T35" fmla="*/ 40 h 90"/>
                  <a:gd name="T36" fmla="*/ 55 w 92"/>
                  <a:gd name="T37" fmla="*/ 30 h 90"/>
                  <a:gd name="T38" fmla="*/ 61 w 92"/>
                  <a:gd name="T39" fmla="*/ 30 h 90"/>
                  <a:gd name="T40" fmla="*/ 61 w 92"/>
                  <a:gd name="T41" fmla="*/ 36 h 90"/>
                  <a:gd name="T42" fmla="*/ 52 w 92"/>
                  <a:gd name="T43" fmla="*/ 45 h 90"/>
                  <a:gd name="T44" fmla="*/ 61 w 92"/>
                  <a:gd name="T45" fmla="*/ 55 h 90"/>
                  <a:gd name="T46" fmla="*/ 61 w 92"/>
                  <a:gd name="T47" fmla="*/ 60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92" h="90">
                    <a:moveTo>
                      <a:pt x="46" y="0"/>
                    </a:moveTo>
                    <a:cubicBezTo>
                      <a:pt x="21" y="0"/>
                      <a:pt x="0" y="20"/>
                      <a:pt x="0" y="45"/>
                    </a:cubicBezTo>
                    <a:cubicBezTo>
                      <a:pt x="0" y="70"/>
                      <a:pt x="21" y="90"/>
                      <a:pt x="46" y="90"/>
                    </a:cubicBezTo>
                    <a:cubicBezTo>
                      <a:pt x="71" y="90"/>
                      <a:pt x="92" y="70"/>
                      <a:pt x="92" y="45"/>
                    </a:cubicBezTo>
                    <a:cubicBezTo>
                      <a:pt x="92" y="20"/>
                      <a:pt x="71" y="0"/>
                      <a:pt x="46" y="0"/>
                    </a:cubicBezTo>
                    <a:close/>
                    <a:moveTo>
                      <a:pt x="61" y="60"/>
                    </a:moveTo>
                    <a:cubicBezTo>
                      <a:pt x="60" y="61"/>
                      <a:pt x="59" y="62"/>
                      <a:pt x="58" y="62"/>
                    </a:cubicBezTo>
                    <a:cubicBezTo>
                      <a:pt x="57" y="62"/>
                      <a:pt x="56" y="61"/>
                      <a:pt x="55" y="60"/>
                    </a:cubicBezTo>
                    <a:cubicBezTo>
                      <a:pt x="46" y="51"/>
                      <a:pt x="46" y="51"/>
                      <a:pt x="46" y="51"/>
                    </a:cubicBezTo>
                    <a:cubicBezTo>
                      <a:pt x="36" y="60"/>
                      <a:pt x="36" y="60"/>
                      <a:pt x="36" y="60"/>
                    </a:cubicBezTo>
                    <a:cubicBezTo>
                      <a:pt x="36" y="61"/>
                      <a:pt x="35" y="62"/>
                      <a:pt x="34" y="62"/>
                    </a:cubicBezTo>
                    <a:cubicBezTo>
                      <a:pt x="33" y="62"/>
                      <a:pt x="31" y="61"/>
                      <a:pt x="31" y="60"/>
                    </a:cubicBezTo>
                    <a:cubicBezTo>
                      <a:pt x="29" y="59"/>
                      <a:pt x="29" y="56"/>
                      <a:pt x="31" y="55"/>
                    </a:cubicBezTo>
                    <a:cubicBezTo>
                      <a:pt x="40" y="45"/>
                      <a:pt x="40" y="45"/>
                      <a:pt x="40" y="45"/>
                    </a:cubicBezTo>
                    <a:cubicBezTo>
                      <a:pt x="31" y="36"/>
                      <a:pt x="31" y="36"/>
                      <a:pt x="31" y="36"/>
                    </a:cubicBezTo>
                    <a:cubicBezTo>
                      <a:pt x="29" y="34"/>
                      <a:pt x="29" y="32"/>
                      <a:pt x="31" y="30"/>
                    </a:cubicBezTo>
                    <a:cubicBezTo>
                      <a:pt x="32" y="28"/>
                      <a:pt x="35" y="28"/>
                      <a:pt x="36" y="30"/>
                    </a:cubicBezTo>
                    <a:cubicBezTo>
                      <a:pt x="46" y="40"/>
                      <a:pt x="46" y="40"/>
                      <a:pt x="46" y="40"/>
                    </a:cubicBezTo>
                    <a:cubicBezTo>
                      <a:pt x="55" y="30"/>
                      <a:pt x="55" y="30"/>
                      <a:pt x="55" y="30"/>
                    </a:cubicBezTo>
                    <a:cubicBezTo>
                      <a:pt x="57" y="28"/>
                      <a:pt x="59" y="28"/>
                      <a:pt x="61" y="30"/>
                    </a:cubicBezTo>
                    <a:cubicBezTo>
                      <a:pt x="63" y="32"/>
                      <a:pt x="63" y="34"/>
                      <a:pt x="61" y="36"/>
                    </a:cubicBezTo>
                    <a:cubicBezTo>
                      <a:pt x="52" y="45"/>
                      <a:pt x="52" y="45"/>
                      <a:pt x="52" y="45"/>
                    </a:cubicBezTo>
                    <a:cubicBezTo>
                      <a:pt x="61" y="55"/>
                      <a:pt x="61" y="55"/>
                      <a:pt x="61" y="55"/>
                    </a:cubicBezTo>
                    <a:cubicBezTo>
                      <a:pt x="63" y="56"/>
                      <a:pt x="63" y="59"/>
                      <a:pt x="61" y="6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3" name="Freeform 40"/>
              <p:cNvSpPr>
                <a:spLocks noEditPoints="1"/>
              </p:cNvSpPr>
              <p:nvPr/>
            </p:nvSpPr>
            <p:spPr bwMode="auto">
              <a:xfrm>
                <a:off x="199" y="2991"/>
                <a:ext cx="338" cy="400"/>
              </a:xfrm>
              <a:custGeom>
                <a:avLst/>
                <a:gdLst>
                  <a:gd name="T0" fmla="*/ 127 w 143"/>
                  <a:gd name="T1" fmla="*/ 0 h 169"/>
                  <a:gd name="T2" fmla="*/ 108 w 143"/>
                  <a:gd name="T3" fmla="*/ 0 h 169"/>
                  <a:gd name="T4" fmla="*/ 116 w 143"/>
                  <a:gd name="T5" fmla="*/ 17 h 169"/>
                  <a:gd name="T6" fmla="*/ 117 w 143"/>
                  <a:gd name="T7" fmla="*/ 22 h 169"/>
                  <a:gd name="T8" fmla="*/ 109 w 143"/>
                  <a:gd name="T9" fmla="*/ 30 h 169"/>
                  <a:gd name="T10" fmla="*/ 109 w 143"/>
                  <a:gd name="T11" fmla="*/ 30 h 169"/>
                  <a:gd name="T12" fmla="*/ 34 w 143"/>
                  <a:gd name="T13" fmla="*/ 30 h 169"/>
                  <a:gd name="T14" fmla="*/ 27 w 143"/>
                  <a:gd name="T15" fmla="*/ 26 h 169"/>
                  <a:gd name="T16" fmla="*/ 27 w 143"/>
                  <a:gd name="T17" fmla="*/ 18 h 169"/>
                  <a:gd name="T18" fmla="*/ 35 w 143"/>
                  <a:gd name="T19" fmla="*/ 0 h 169"/>
                  <a:gd name="T20" fmla="*/ 16 w 143"/>
                  <a:gd name="T21" fmla="*/ 0 h 169"/>
                  <a:gd name="T22" fmla="*/ 0 w 143"/>
                  <a:gd name="T23" fmla="*/ 14 h 169"/>
                  <a:gd name="T24" fmla="*/ 0 w 143"/>
                  <a:gd name="T25" fmla="*/ 155 h 169"/>
                  <a:gd name="T26" fmla="*/ 16 w 143"/>
                  <a:gd name="T27" fmla="*/ 169 h 169"/>
                  <a:gd name="T28" fmla="*/ 127 w 143"/>
                  <a:gd name="T29" fmla="*/ 169 h 169"/>
                  <a:gd name="T30" fmla="*/ 143 w 143"/>
                  <a:gd name="T31" fmla="*/ 155 h 169"/>
                  <a:gd name="T32" fmla="*/ 143 w 143"/>
                  <a:gd name="T33" fmla="*/ 14 h 169"/>
                  <a:gd name="T34" fmla="*/ 127 w 143"/>
                  <a:gd name="T35" fmla="*/ 0 h 169"/>
                  <a:gd name="T36" fmla="*/ 87 w 143"/>
                  <a:gd name="T37" fmla="*/ 116 h 169"/>
                  <a:gd name="T38" fmla="*/ 84 w 143"/>
                  <a:gd name="T39" fmla="*/ 117 h 169"/>
                  <a:gd name="T40" fmla="*/ 81 w 143"/>
                  <a:gd name="T41" fmla="*/ 116 h 169"/>
                  <a:gd name="T42" fmla="*/ 72 w 143"/>
                  <a:gd name="T43" fmla="*/ 106 h 169"/>
                  <a:gd name="T44" fmla="*/ 62 w 143"/>
                  <a:gd name="T45" fmla="*/ 116 h 169"/>
                  <a:gd name="T46" fmla="*/ 59 w 143"/>
                  <a:gd name="T47" fmla="*/ 117 h 169"/>
                  <a:gd name="T48" fmla="*/ 56 w 143"/>
                  <a:gd name="T49" fmla="*/ 116 h 169"/>
                  <a:gd name="T50" fmla="*/ 56 w 143"/>
                  <a:gd name="T51" fmla="*/ 110 h 169"/>
                  <a:gd name="T52" fmla="*/ 66 w 143"/>
                  <a:gd name="T53" fmla="*/ 101 h 169"/>
                  <a:gd name="T54" fmla="*/ 56 w 143"/>
                  <a:gd name="T55" fmla="*/ 91 h 169"/>
                  <a:gd name="T56" fmla="*/ 56 w 143"/>
                  <a:gd name="T57" fmla="*/ 85 h 169"/>
                  <a:gd name="T58" fmla="*/ 62 w 143"/>
                  <a:gd name="T59" fmla="*/ 85 h 169"/>
                  <a:gd name="T60" fmla="*/ 71 w 143"/>
                  <a:gd name="T61" fmla="*/ 95 h 169"/>
                  <a:gd name="T62" fmla="*/ 81 w 143"/>
                  <a:gd name="T63" fmla="*/ 85 h 169"/>
                  <a:gd name="T64" fmla="*/ 87 w 143"/>
                  <a:gd name="T65" fmla="*/ 85 h 169"/>
                  <a:gd name="T66" fmla="*/ 87 w 143"/>
                  <a:gd name="T67" fmla="*/ 91 h 169"/>
                  <a:gd name="T68" fmla="*/ 77 w 143"/>
                  <a:gd name="T69" fmla="*/ 101 h 169"/>
                  <a:gd name="T70" fmla="*/ 87 w 143"/>
                  <a:gd name="T71" fmla="*/ 110 h 169"/>
                  <a:gd name="T72" fmla="*/ 87 w 143"/>
                  <a:gd name="T73" fmla="*/ 116 h 1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43" h="169">
                    <a:moveTo>
                      <a:pt x="127" y="0"/>
                    </a:moveTo>
                    <a:cubicBezTo>
                      <a:pt x="108" y="0"/>
                      <a:pt x="108" y="0"/>
                      <a:pt x="108" y="0"/>
                    </a:cubicBezTo>
                    <a:cubicBezTo>
                      <a:pt x="116" y="17"/>
                      <a:pt x="116" y="17"/>
                      <a:pt x="116" y="17"/>
                    </a:cubicBezTo>
                    <a:cubicBezTo>
                      <a:pt x="117" y="19"/>
                      <a:pt x="117" y="20"/>
                      <a:pt x="117" y="22"/>
                    </a:cubicBezTo>
                    <a:cubicBezTo>
                      <a:pt x="117" y="26"/>
                      <a:pt x="114" y="30"/>
                      <a:pt x="109" y="30"/>
                    </a:cubicBezTo>
                    <a:cubicBezTo>
                      <a:pt x="109" y="30"/>
                      <a:pt x="109" y="30"/>
                      <a:pt x="109" y="30"/>
                    </a:cubicBezTo>
                    <a:cubicBezTo>
                      <a:pt x="34" y="30"/>
                      <a:pt x="34" y="30"/>
                      <a:pt x="34" y="30"/>
                    </a:cubicBezTo>
                    <a:cubicBezTo>
                      <a:pt x="31" y="30"/>
                      <a:pt x="29" y="28"/>
                      <a:pt x="27" y="26"/>
                    </a:cubicBezTo>
                    <a:cubicBezTo>
                      <a:pt x="26" y="24"/>
                      <a:pt x="26" y="21"/>
                      <a:pt x="27" y="18"/>
                    </a:cubicBezTo>
                    <a:cubicBezTo>
                      <a:pt x="35" y="0"/>
                      <a:pt x="35" y="0"/>
                      <a:pt x="35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7" y="0"/>
                      <a:pt x="0" y="6"/>
                      <a:pt x="0" y="14"/>
                    </a:cubicBezTo>
                    <a:cubicBezTo>
                      <a:pt x="0" y="155"/>
                      <a:pt x="0" y="155"/>
                      <a:pt x="0" y="155"/>
                    </a:cubicBezTo>
                    <a:cubicBezTo>
                      <a:pt x="0" y="163"/>
                      <a:pt x="7" y="169"/>
                      <a:pt x="16" y="169"/>
                    </a:cubicBezTo>
                    <a:cubicBezTo>
                      <a:pt x="127" y="169"/>
                      <a:pt x="127" y="169"/>
                      <a:pt x="127" y="169"/>
                    </a:cubicBezTo>
                    <a:cubicBezTo>
                      <a:pt x="136" y="169"/>
                      <a:pt x="143" y="163"/>
                      <a:pt x="143" y="155"/>
                    </a:cubicBezTo>
                    <a:cubicBezTo>
                      <a:pt x="143" y="14"/>
                      <a:pt x="143" y="14"/>
                      <a:pt x="143" y="14"/>
                    </a:cubicBezTo>
                    <a:cubicBezTo>
                      <a:pt x="143" y="6"/>
                      <a:pt x="136" y="0"/>
                      <a:pt x="127" y="0"/>
                    </a:cubicBezTo>
                    <a:close/>
                    <a:moveTo>
                      <a:pt x="87" y="116"/>
                    </a:moveTo>
                    <a:cubicBezTo>
                      <a:pt x="86" y="117"/>
                      <a:pt x="85" y="117"/>
                      <a:pt x="84" y="117"/>
                    </a:cubicBezTo>
                    <a:cubicBezTo>
                      <a:pt x="83" y="117"/>
                      <a:pt x="82" y="117"/>
                      <a:pt x="81" y="116"/>
                    </a:cubicBezTo>
                    <a:cubicBezTo>
                      <a:pt x="72" y="106"/>
                      <a:pt x="72" y="106"/>
                      <a:pt x="72" y="106"/>
                    </a:cubicBezTo>
                    <a:cubicBezTo>
                      <a:pt x="62" y="116"/>
                      <a:pt x="62" y="116"/>
                      <a:pt x="62" y="116"/>
                    </a:cubicBezTo>
                    <a:cubicBezTo>
                      <a:pt x="61" y="117"/>
                      <a:pt x="60" y="117"/>
                      <a:pt x="59" y="117"/>
                    </a:cubicBezTo>
                    <a:cubicBezTo>
                      <a:pt x="58" y="117"/>
                      <a:pt x="57" y="117"/>
                      <a:pt x="56" y="116"/>
                    </a:cubicBezTo>
                    <a:cubicBezTo>
                      <a:pt x="55" y="114"/>
                      <a:pt x="55" y="112"/>
                      <a:pt x="56" y="110"/>
                    </a:cubicBezTo>
                    <a:cubicBezTo>
                      <a:pt x="66" y="101"/>
                      <a:pt x="66" y="101"/>
                      <a:pt x="66" y="101"/>
                    </a:cubicBezTo>
                    <a:cubicBezTo>
                      <a:pt x="56" y="91"/>
                      <a:pt x="56" y="91"/>
                      <a:pt x="56" y="91"/>
                    </a:cubicBezTo>
                    <a:cubicBezTo>
                      <a:pt x="55" y="90"/>
                      <a:pt x="55" y="87"/>
                      <a:pt x="56" y="85"/>
                    </a:cubicBezTo>
                    <a:cubicBezTo>
                      <a:pt x="58" y="84"/>
                      <a:pt x="60" y="84"/>
                      <a:pt x="62" y="85"/>
                    </a:cubicBezTo>
                    <a:cubicBezTo>
                      <a:pt x="71" y="95"/>
                      <a:pt x="71" y="95"/>
                      <a:pt x="71" y="95"/>
                    </a:cubicBezTo>
                    <a:cubicBezTo>
                      <a:pt x="81" y="85"/>
                      <a:pt x="81" y="85"/>
                      <a:pt x="81" y="85"/>
                    </a:cubicBezTo>
                    <a:cubicBezTo>
                      <a:pt x="83" y="84"/>
                      <a:pt x="85" y="84"/>
                      <a:pt x="87" y="85"/>
                    </a:cubicBezTo>
                    <a:cubicBezTo>
                      <a:pt x="88" y="87"/>
                      <a:pt x="88" y="90"/>
                      <a:pt x="87" y="91"/>
                    </a:cubicBezTo>
                    <a:cubicBezTo>
                      <a:pt x="77" y="101"/>
                      <a:pt x="77" y="101"/>
                      <a:pt x="77" y="101"/>
                    </a:cubicBezTo>
                    <a:cubicBezTo>
                      <a:pt x="87" y="110"/>
                      <a:pt x="87" y="110"/>
                      <a:pt x="87" y="110"/>
                    </a:cubicBezTo>
                    <a:cubicBezTo>
                      <a:pt x="88" y="112"/>
                      <a:pt x="88" y="114"/>
                      <a:pt x="87" y="11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4" name="Freeform 41"/>
              <p:cNvSpPr/>
              <p:nvPr/>
            </p:nvSpPr>
            <p:spPr bwMode="auto">
              <a:xfrm>
                <a:off x="329" y="2932"/>
                <a:ext cx="78" cy="19"/>
              </a:xfrm>
              <a:custGeom>
                <a:avLst/>
                <a:gdLst>
                  <a:gd name="T0" fmla="*/ 4 w 33"/>
                  <a:gd name="T1" fmla="*/ 8 h 8"/>
                  <a:gd name="T2" fmla="*/ 29 w 33"/>
                  <a:gd name="T3" fmla="*/ 8 h 8"/>
                  <a:gd name="T4" fmla="*/ 33 w 33"/>
                  <a:gd name="T5" fmla="*/ 4 h 8"/>
                  <a:gd name="T6" fmla="*/ 29 w 33"/>
                  <a:gd name="T7" fmla="*/ 0 h 8"/>
                  <a:gd name="T8" fmla="*/ 4 w 33"/>
                  <a:gd name="T9" fmla="*/ 0 h 8"/>
                  <a:gd name="T10" fmla="*/ 0 w 33"/>
                  <a:gd name="T11" fmla="*/ 4 h 8"/>
                  <a:gd name="T12" fmla="*/ 4 w 33"/>
                  <a:gd name="T13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3" h="8">
                    <a:moveTo>
                      <a:pt x="4" y="8"/>
                    </a:moveTo>
                    <a:cubicBezTo>
                      <a:pt x="29" y="8"/>
                      <a:pt x="29" y="8"/>
                      <a:pt x="29" y="8"/>
                    </a:cubicBezTo>
                    <a:cubicBezTo>
                      <a:pt x="31" y="8"/>
                      <a:pt x="33" y="7"/>
                      <a:pt x="33" y="4"/>
                    </a:cubicBezTo>
                    <a:cubicBezTo>
                      <a:pt x="33" y="2"/>
                      <a:pt x="31" y="0"/>
                      <a:pt x="29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7"/>
                      <a:pt x="2" y="8"/>
                      <a:pt x="4" y="8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5" name="Freeform 42"/>
              <p:cNvSpPr/>
              <p:nvPr/>
            </p:nvSpPr>
            <p:spPr bwMode="auto">
              <a:xfrm>
                <a:off x="270" y="2961"/>
                <a:ext cx="196" cy="92"/>
              </a:xfrm>
              <a:custGeom>
                <a:avLst/>
                <a:gdLst>
                  <a:gd name="T0" fmla="*/ 1 w 83"/>
                  <a:gd name="T1" fmla="*/ 37 h 39"/>
                  <a:gd name="T2" fmla="*/ 4 w 83"/>
                  <a:gd name="T3" fmla="*/ 39 h 39"/>
                  <a:gd name="T4" fmla="*/ 79 w 83"/>
                  <a:gd name="T5" fmla="*/ 39 h 39"/>
                  <a:gd name="T6" fmla="*/ 79 w 83"/>
                  <a:gd name="T7" fmla="*/ 39 h 39"/>
                  <a:gd name="T8" fmla="*/ 83 w 83"/>
                  <a:gd name="T9" fmla="*/ 35 h 39"/>
                  <a:gd name="T10" fmla="*/ 82 w 83"/>
                  <a:gd name="T11" fmla="*/ 32 h 39"/>
                  <a:gd name="T12" fmla="*/ 69 w 83"/>
                  <a:gd name="T13" fmla="*/ 2 h 39"/>
                  <a:gd name="T14" fmla="*/ 65 w 83"/>
                  <a:gd name="T15" fmla="*/ 0 h 39"/>
                  <a:gd name="T16" fmla="*/ 18 w 83"/>
                  <a:gd name="T17" fmla="*/ 0 h 39"/>
                  <a:gd name="T18" fmla="*/ 14 w 83"/>
                  <a:gd name="T19" fmla="*/ 2 h 39"/>
                  <a:gd name="T20" fmla="*/ 0 w 83"/>
                  <a:gd name="T21" fmla="*/ 33 h 39"/>
                  <a:gd name="T22" fmla="*/ 1 w 83"/>
                  <a:gd name="T23" fmla="*/ 37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83" h="39">
                    <a:moveTo>
                      <a:pt x="1" y="37"/>
                    </a:moveTo>
                    <a:cubicBezTo>
                      <a:pt x="1" y="38"/>
                      <a:pt x="3" y="39"/>
                      <a:pt x="4" y="39"/>
                    </a:cubicBezTo>
                    <a:cubicBezTo>
                      <a:pt x="79" y="39"/>
                      <a:pt x="79" y="39"/>
                      <a:pt x="79" y="39"/>
                    </a:cubicBezTo>
                    <a:cubicBezTo>
                      <a:pt x="79" y="39"/>
                      <a:pt x="79" y="39"/>
                      <a:pt x="79" y="39"/>
                    </a:cubicBezTo>
                    <a:cubicBezTo>
                      <a:pt x="81" y="39"/>
                      <a:pt x="83" y="37"/>
                      <a:pt x="83" y="35"/>
                    </a:cubicBezTo>
                    <a:cubicBezTo>
                      <a:pt x="83" y="34"/>
                      <a:pt x="83" y="33"/>
                      <a:pt x="82" y="32"/>
                    </a:cubicBezTo>
                    <a:cubicBezTo>
                      <a:pt x="69" y="2"/>
                      <a:pt x="69" y="2"/>
                      <a:pt x="69" y="2"/>
                    </a:cubicBezTo>
                    <a:cubicBezTo>
                      <a:pt x="68" y="1"/>
                      <a:pt x="67" y="0"/>
                      <a:pt x="65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16" y="0"/>
                      <a:pt x="15" y="1"/>
                      <a:pt x="14" y="2"/>
                    </a:cubicBezTo>
                    <a:cubicBezTo>
                      <a:pt x="0" y="33"/>
                      <a:pt x="0" y="33"/>
                      <a:pt x="0" y="33"/>
                    </a:cubicBezTo>
                    <a:cubicBezTo>
                      <a:pt x="0" y="34"/>
                      <a:pt x="0" y="36"/>
                      <a:pt x="1" y="37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6" name="Freeform 43"/>
              <p:cNvSpPr>
                <a:spLocks noEditPoints="1"/>
              </p:cNvSpPr>
              <p:nvPr/>
            </p:nvSpPr>
            <p:spPr bwMode="auto">
              <a:xfrm>
                <a:off x="4107" y="-55"/>
                <a:ext cx="371" cy="459"/>
              </a:xfrm>
              <a:custGeom>
                <a:avLst/>
                <a:gdLst>
                  <a:gd name="T0" fmla="*/ 148 w 157"/>
                  <a:gd name="T1" fmla="*/ 185 h 194"/>
                  <a:gd name="T2" fmla="*/ 99 w 157"/>
                  <a:gd name="T3" fmla="*/ 136 h 194"/>
                  <a:gd name="T4" fmla="*/ 148 w 157"/>
                  <a:gd name="T5" fmla="*/ 87 h 194"/>
                  <a:gd name="T6" fmla="*/ 157 w 157"/>
                  <a:gd name="T7" fmla="*/ 87 h 194"/>
                  <a:gd name="T8" fmla="*/ 157 w 157"/>
                  <a:gd name="T9" fmla="*/ 39 h 194"/>
                  <a:gd name="T10" fmla="*/ 153 w 157"/>
                  <a:gd name="T11" fmla="*/ 35 h 194"/>
                  <a:gd name="T12" fmla="*/ 148 w 157"/>
                  <a:gd name="T13" fmla="*/ 35 h 194"/>
                  <a:gd name="T14" fmla="*/ 138 w 157"/>
                  <a:gd name="T15" fmla="*/ 20 h 194"/>
                  <a:gd name="T16" fmla="*/ 141 w 157"/>
                  <a:gd name="T17" fmla="*/ 8 h 194"/>
                  <a:gd name="T18" fmla="*/ 146 w 157"/>
                  <a:gd name="T19" fmla="*/ 8 h 194"/>
                  <a:gd name="T20" fmla="*/ 150 w 157"/>
                  <a:gd name="T21" fmla="*/ 4 h 194"/>
                  <a:gd name="T22" fmla="*/ 146 w 157"/>
                  <a:gd name="T23" fmla="*/ 0 h 194"/>
                  <a:gd name="T24" fmla="*/ 20 w 157"/>
                  <a:gd name="T25" fmla="*/ 0 h 194"/>
                  <a:gd name="T26" fmla="*/ 0 w 157"/>
                  <a:gd name="T27" fmla="*/ 19 h 194"/>
                  <a:gd name="T28" fmla="*/ 0 w 157"/>
                  <a:gd name="T29" fmla="*/ 23 h 194"/>
                  <a:gd name="T30" fmla="*/ 0 w 157"/>
                  <a:gd name="T31" fmla="*/ 25 h 194"/>
                  <a:gd name="T32" fmla="*/ 0 w 157"/>
                  <a:gd name="T33" fmla="*/ 27 h 194"/>
                  <a:gd name="T34" fmla="*/ 0 w 157"/>
                  <a:gd name="T35" fmla="*/ 177 h 194"/>
                  <a:gd name="T36" fmla="*/ 0 w 157"/>
                  <a:gd name="T37" fmla="*/ 179 h 194"/>
                  <a:gd name="T38" fmla="*/ 1 w 157"/>
                  <a:gd name="T39" fmla="*/ 179 h 194"/>
                  <a:gd name="T40" fmla="*/ 7 w 157"/>
                  <a:gd name="T41" fmla="*/ 187 h 194"/>
                  <a:gd name="T42" fmla="*/ 7 w 157"/>
                  <a:gd name="T43" fmla="*/ 187 h 194"/>
                  <a:gd name="T44" fmla="*/ 11 w 157"/>
                  <a:gd name="T45" fmla="*/ 190 h 194"/>
                  <a:gd name="T46" fmla="*/ 12 w 157"/>
                  <a:gd name="T47" fmla="*/ 191 h 194"/>
                  <a:gd name="T48" fmla="*/ 12 w 157"/>
                  <a:gd name="T49" fmla="*/ 191 h 194"/>
                  <a:gd name="T50" fmla="*/ 26 w 157"/>
                  <a:gd name="T51" fmla="*/ 194 h 194"/>
                  <a:gd name="T52" fmla="*/ 30 w 157"/>
                  <a:gd name="T53" fmla="*/ 194 h 194"/>
                  <a:gd name="T54" fmla="*/ 153 w 157"/>
                  <a:gd name="T55" fmla="*/ 194 h 194"/>
                  <a:gd name="T56" fmla="*/ 157 w 157"/>
                  <a:gd name="T57" fmla="*/ 190 h 194"/>
                  <a:gd name="T58" fmla="*/ 157 w 157"/>
                  <a:gd name="T59" fmla="*/ 184 h 194"/>
                  <a:gd name="T60" fmla="*/ 148 w 157"/>
                  <a:gd name="T61" fmla="*/ 185 h 194"/>
                  <a:gd name="T62" fmla="*/ 20 w 157"/>
                  <a:gd name="T63" fmla="*/ 35 h 194"/>
                  <a:gd name="T64" fmla="*/ 18 w 157"/>
                  <a:gd name="T65" fmla="*/ 34 h 194"/>
                  <a:gd name="T66" fmla="*/ 10 w 157"/>
                  <a:gd name="T67" fmla="*/ 29 h 194"/>
                  <a:gd name="T68" fmla="*/ 8 w 157"/>
                  <a:gd name="T69" fmla="*/ 23 h 194"/>
                  <a:gd name="T70" fmla="*/ 8 w 157"/>
                  <a:gd name="T71" fmla="*/ 19 h 194"/>
                  <a:gd name="T72" fmla="*/ 20 w 157"/>
                  <a:gd name="T73" fmla="*/ 8 h 194"/>
                  <a:gd name="T74" fmla="*/ 132 w 157"/>
                  <a:gd name="T75" fmla="*/ 8 h 194"/>
                  <a:gd name="T76" fmla="*/ 130 w 157"/>
                  <a:gd name="T77" fmla="*/ 21 h 194"/>
                  <a:gd name="T78" fmla="*/ 136 w 157"/>
                  <a:gd name="T79" fmla="*/ 35 h 194"/>
                  <a:gd name="T80" fmla="*/ 20 w 157"/>
                  <a:gd name="T81" fmla="*/ 35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157" h="194">
                    <a:moveTo>
                      <a:pt x="148" y="185"/>
                    </a:moveTo>
                    <a:cubicBezTo>
                      <a:pt x="121" y="185"/>
                      <a:pt x="99" y="163"/>
                      <a:pt x="99" y="136"/>
                    </a:cubicBezTo>
                    <a:cubicBezTo>
                      <a:pt x="99" y="109"/>
                      <a:pt x="121" y="87"/>
                      <a:pt x="148" y="87"/>
                    </a:cubicBezTo>
                    <a:cubicBezTo>
                      <a:pt x="151" y="87"/>
                      <a:pt x="154" y="87"/>
                      <a:pt x="157" y="87"/>
                    </a:cubicBezTo>
                    <a:cubicBezTo>
                      <a:pt x="157" y="39"/>
                      <a:pt x="157" y="39"/>
                      <a:pt x="157" y="39"/>
                    </a:cubicBezTo>
                    <a:cubicBezTo>
                      <a:pt x="157" y="36"/>
                      <a:pt x="156" y="35"/>
                      <a:pt x="153" y="35"/>
                    </a:cubicBezTo>
                    <a:cubicBezTo>
                      <a:pt x="148" y="35"/>
                      <a:pt x="148" y="35"/>
                      <a:pt x="148" y="35"/>
                    </a:cubicBezTo>
                    <a:cubicBezTo>
                      <a:pt x="142" y="30"/>
                      <a:pt x="139" y="25"/>
                      <a:pt x="138" y="20"/>
                    </a:cubicBezTo>
                    <a:cubicBezTo>
                      <a:pt x="137" y="15"/>
                      <a:pt x="140" y="10"/>
                      <a:pt x="141" y="8"/>
                    </a:cubicBezTo>
                    <a:cubicBezTo>
                      <a:pt x="146" y="8"/>
                      <a:pt x="146" y="8"/>
                      <a:pt x="146" y="8"/>
                    </a:cubicBezTo>
                    <a:cubicBezTo>
                      <a:pt x="149" y="8"/>
                      <a:pt x="150" y="6"/>
                      <a:pt x="150" y="4"/>
                    </a:cubicBezTo>
                    <a:cubicBezTo>
                      <a:pt x="150" y="2"/>
                      <a:pt x="149" y="0"/>
                      <a:pt x="146" y="0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9" y="0"/>
                      <a:pt x="0" y="8"/>
                      <a:pt x="0" y="19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4"/>
                      <a:pt x="0" y="25"/>
                      <a:pt x="0" y="25"/>
                    </a:cubicBezTo>
                    <a:cubicBezTo>
                      <a:pt x="0" y="26"/>
                      <a:pt x="0" y="26"/>
                      <a:pt x="0" y="27"/>
                    </a:cubicBezTo>
                    <a:cubicBezTo>
                      <a:pt x="0" y="177"/>
                      <a:pt x="0" y="177"/>
                      <a:pt x="0" y="177"/>
                    </a:cubicBezTo>
                    <a:cubicBezTo>
                      <a:pt x="0" y="178"/>
                      <a:pt x="0" y="178"/>
                      <a:pt x="0" y="179"/>
                    </a:cubicBezTo>
                    <a:cubicBezTo>
                      <a:pt x="1" y="179"/>
                      <a:pt x="0" y="179"/>
                      <a:pt x="1" y="179"/>
                    </a:cubicBezTo>
                    <a:cubicBezTo>
                      <a:pt x="1" y="179"/>
                      <a:pt x="2" y="183"/>
                      <a:pt x="7" y="187"/>
                    </a:cubicBezTo>
                    <a:cubicBezTo>
                      <a:pt x="7" y="187"/>
                      <a:pt x="7" y="187"/>
                      <a:pt x="7" y="187"/>
                    </a:cubicBezTo>
                    <a:cubicBezTo>
                      <a:pt x="8" y="189"/>
                      <a:pt x="10" y="189"/>
                      <a:pt x="11" y="190"/>
                    </a:cubicBezTo>
                    <a:cubicBezTo>
                      <a:pt x="11" y="190"/>
                      <a:pt x="12" y="191"/>
                      <a:pt x="12" y="191"/>
                    </a:cubicBezTo>
                    <a:cubicBezTo>
                      <a:pt x="12" y="191"/>
                      <a:pt x="12" y="191"/>
                      <a:pt x="12" y="191"/>
                    </a:cubicBezTo>
                    <a:cubicBezTo>
                      <a:pt x="16" y="193"/>
                      <a:pt x="20" y="194"/>
                      <a:pt x="26" y="194"/>
                    </a:cubicBezTo>
                    <a:cubicBezTo>
                      <a:pt x="27" y="194"/>
                      <a:pt x="28" y="194"/>
                      <a:pt x="30" y="194"/>
                    </a:cubicBezTo>
                    <a:cubicBezTo>
                      <a:pt x="153" y="194"/>
                      <a:pt x="153" y="194"/>
                      <a:pt x="153" y="194"/>
                    </a:cubicBezTo>
                    <a:cubicBezTo>
                      <a:pt x="156" y="194"/>
                      <a:pt x="157" y="192"/>
                      <a:pt x="157" y="190"/>
                    </a:cubicBezTo>
                    <a:cubicBezTo>
                      <a:pt x="157" y="184"/>
                      <a:pt x="157" y="184"/>
                      <a:pt x="157" y="184"/>
                    </a:cubicBezTo>
                    <a:cubicBezTo>
                      <a:pt x="154" y="185"/>
                      <a:pt x="151" y="185"/>
                      <a:pt x="148" y="185"/>
                    </a:cubicBezTo>
                    <a:close/>
                    <a:moveTo>
                      <a:pt x="20" y="35"/>
                    </a:moveTo>
                    <a:cubicBezTo>
                      <a:pt x="19" y="35"/>
                      <a:pt x="19" y="35"/>
                      <a:pt x="18" y="34"/>
                    </a:cubicBezTo>
                    <a:cubicBezTo>
                      <a:pt x="16" y="34"/>
                      <a:pt x="12" y="33"/>
                      <a:pt x="10" y="29"/>
                    </a:cubicBezTo>
                    <a:cubicBezTo>
                      <a:pt x="9" y="27"/>
                      <a:pt x="8" y="25"/>
                      <a:pt x="8" y="23"/>
                    </a:cubicBezTo>
                    <a:cubicBezTo>
                      <a:pt x="8" y="19"/>
                      <a:pt x="8" y="19"/>
                      <a:pt x="8" y="19"/>
                    </a:cubicBezTo>
                    <a:cubicBezTo>
                      <a:pt x="8" y="13"/>
                      <a:pt x="14" y="8"/>
                      <a:pt x="20" y="8"/>
                    </a:cubicBezTo>
                    <a:cubicBezTo>
                      <a:pt x="132" y="8"/>
                      <a:pt x="132" y="8"/>
                      <a:pt x="132" y="8"/>
                    </a:cubicBezTo>
                    <a:cubicBezTo>
                      <a:pt x="131" y="11"/>
                      <a:pt x="129" y="16"/>
                      <a:pt x="130" y="21"/>
                    </a:cubicBezTo>
                    <a:cubicBezTo>
                      <a:pt x="131" y="26"/>
                      <a:pt x="133" y="30"/>
                      <a:pt x="136" y="35"/>
                    </a:cubicBezTo>
                    <a:lnTo>
                      <a:pt x="20" y="35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7" name="Freeform 44"/>
              <p:cNvSpPr>
                <a:spLocks noEditPoints="1"/>
              </p:cNvSpPr>
              <p:nvPr/>
            </p:nvSpPr>
            <p:spPr bwMode="auto">
              <a:xfrm>
                <a:off x="4351" y="160"/>
                <a:ext cx="215" cy="213"/>
              </a:xfrm>
              <a:custGeom>
                <a:avLst/>
                <a:gdLst>
                  <a:gd name="T0" fmla="*/ 45 w 91"/>
                  <a:gd name="T1" fmla="*/ 0 h 90"/>
                  <a:gd name="T2" fmla="*/ 0 w 91"/>
                  <a:gd name="T3" fmla="*/ 45 h 90"/>
                  <a:gd name="T4" fmla="*/ 45 w 91"/>
                  <a:gd name="T5" fmla="*/ 90 h 90"/>
                  <a:gd name="T6" fmla="*/ 91 w 91"/>
                  <a:gd name="T7" fmla="*/ 45 h 90"/>
                  <a:gd name="T8" fmla="*/ 45 w 91"/>
                  <a:gd name="T9" fmla="*/ 0 h 90"/>
                  <a:gd name="T10" fmla="*/ 63 w 91"/>
                  <a:gd name="T11" fmla="*/ 49 h 90"/>
                  <a:gd name="T12" fmla="*/ 49 w 91"/>
                  <a:gd name="T13" fmla="*/ 49 h 90"/>
                  <a:gd name="T14" fmla="*/ 49 w 91"/>
                  <a:gd name="T15" fmla="*/ 62 h 90"/>
                  <a:gd name="T16" fmla="*/ 45 w 91"/>
                  <a:gd name="T17" fmla="*/ 66 h 90"/>
                  <a:gd name="T18" fmla="*/ 41 w 91"/>
                  <a:gd name="T19" fmla="*/ 62 h 90"/>
                  <a:gd name="T20" fmla="*/ 41 w 91"/>
                  <a:gd name="T21" fmla="*/ 49 h 90"/>
                  <a:gd name="T22" fmla="*/ 28 w 91"/>
                  <a:gd name="T23" fmla="*/ 49 h 90"/>
                  <a:gd name="T24" fmla="*/ 24 w 91"/>
                  <a:gd name="T25" fmla="*/ 45 h 90"/>
                  <a:gd name="T26" fmla="*/ 28 w 91"/>
                  <a:gd name="T27" fmla="*/ 41 h 90"/>
                  <a:gd name="T28" fmla="*/ 41 w 91"/>
                  <a:gd name="T29" fmla="*/ 41 h 90"/>
                  <a:gd name="T30" fmla="*/ 41 w 91"/>
                  <a:gd name="T31" fmla="*/ 27 h 90"/>
                  <a:gd name="T32" fmla="*/ 45 w 91"/>
                  <a:gd name="T33" fmla="*/ 23 h 90"/>
                  <a:gd name="T34" fmla="*/ 49 w 91"/>
                  <a:gd name="T35" fmla="*/ 27 h 90"/>
                  <a:gd name="T36" fmla="*/ 49 w 91"/>
                  <a:gd name="T37" fmla="*/ 41 h 90"/>
                  <a:gd name="T38" fmla="*/ 63 w 91"/>
                  <a:gd name="T39" fmla="*/ 41 h 90"/>
                  <a:gd name="T40" fmla="*/ 67 w 91"/>
                  <a:gd name="T41" fmla="*/ 45 h 90"/>
                  <a:gd name="T42" fmla="*/ 63 w 91"/>
                  <a:gd name="T43" fmla="*/ 49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91" h="90">
                    <a:moveTo>
                      <a:pt x="45" y="0"/>
                    </a:moveTo>
                    <a:cubicBezTo>
                      <a:pt x="20" y="0"/>
                      <a:pt x="0" y="20"/>
                      <a:pt x="0" y="45"/>
                    </a:cubicBezTo>
                    <a:cubicBezTo>
                      <a:pt x="0" y="70"/>
                      <a:pt x="20" y="90"/>
                      <a:pt x="45" y="90"/>
                    </a:cubicBezTo>
                    <a:cubicBezTo>
                      <a:pt x="70" y="90"/>
                      <a:pt x="91" y="70"/>
                      <a:pt x="91" y="45"/>
                    </a:cubicBezTo>
                    <a:cubicBezTo>
                      <a:pt x="91" y="20"/>
                      <a:pt x="70" y="0"/>
                      <a:pt x="45" y="0"/>
                    </a:cubicBezTo>
                    <a:close/>
                    <a:moveTo>
                      <a:pt x="63" y="49"/>
                    </a:moveTo>
                    <a:cubicBezTo>
                      <a:pt x="49" y="49"/>
                      <a:pt x="49" y="49"/>
                      <a:pt x="49" y="49"/>
                    </a:cubicBezTo>
                    <a:cubicBezTo>
                      <a:pt x="49" y="62"/>
                      <a:pt x="49" y="62"/>
                      <a:pt x="49" y="62"/>
                    </a:cubicBezTo>
                    <a:cubicBezTo>
                      <a:pt x="49" y="65"/>
                      <a:pt x="47" y="66"/>
                      <a:pt x="45" y="66"/>
                    </a:cubicBezTo>
                    <a:cubicBezTo>
                      <a:pt x="43" y="66"/>
                      <a:pt x="41" y="65"/>
                      <a:pt x="41" y="62"/>
                    </a:cubicBezTo>
                    <a:cubicBezTo>
                      <a:pt x="41" y="49"/>
                      <a:pt x="41" y="49"/>
                      <a:pt x="41" y="49"/>
                    </a:cubicBezTo>
                    <a:cubicBezTo>
                      <a:pt x="28" y="49"/>
                      <a:pt x="28" y="49"/>
                      <a:pt x="28" y="49"/>
                    </a:cubicBezTo>
                    <a:cubicBezTo>
                      <a:pt x="26" y="49"/>
                      <a:pt x="24" y="47"/>
                      <a:pt x="24" y="45"/>
                    </a:cubicBezTo>
                    <a:cubicBezTo>
                      <a:pt x="24" y="43"/>
                      <a:pt x="26" y="41"/>
                      <a:pt x="28" y="41"/>
                    </a:cubicBezTo>
                    <a:cubicBezTo>
                      <a:pt x="41" y="41"/>
                      <a:pt x="41" y="41"/>
                      <a:pt x="41" y="41"/>
                    </a:cubicBezTo>
                    <a:cubicBezTo>
                      <a:pt x="41" y="27"/>
                      <a:pt x="41" y="27"/>
                      <a:pt x="41" y="27"/>
                    </a:cubicBezTo>
                    <a:cubicBezTo>
                      <a:pt x="41" y="25"/>
                      <a:pt x="43" y="23"/>
                      <a:pt x="45" y="23"/>
                    </a:cubicBezTo>
                    <a:cubicBezTo>
                      <a:pt x="47" y="23"/>
                      <a:pt x="49" y="25"/>
                      <a:pt x="49" y="27"/>
                    </a:cubicBezTo>
                    <a:cubicBezTo>
                      <a:pt x="49" y="41"/>
                      <a:pt x="49" y="41"/>
                      <a:pt x="49" y="41"/>
                    </a:cubicBezTo>
                    <a:cubicBezTo>
                      <a:pt x="63" y="41"/>
                      <a:pt x="63" y="41"/>
                      <a:pt x="63" y="41"/>
                    </a:cubicBezTo>
                    <a:cubicBezTo>
                      <a:pt x="65" y="41"/>
                      <a:pt x="67" y="43"/>
                      <a:pt x="67" y="45"/>
                    </a:cubicBezTo>
                    <a:cubicBezTo>
                      <a:pt x="67" y="47"/>
                      <a:pt x="65" y="49"/>
                      <a:pt x="63" y="49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8" name="Freeform 45"/>
              <p:cNvSpPr>
                <a:spLocks noEditPoints="1"/>
              </p:cNvSpPr>
              <p:nvPr/>
            </p:nvSpPr>
            <p:spPr bwMode="auto">
              <a:xfrm>
                <a:off x="1133" y="941"/>
                <a:ext cx="355" cy="458"/>
              </a:xfrm>
              <a:custGeom>
                <a:avLst/>
                <a:gdLst>
                  <a:gd name="T0" fmla="*/ 150 w 150"/>
                  <a:gd name="T1" fmla="*/ 89 h 194"/>
                  <a:gd name="T2" fmla="*/ 146 w 150"/>
                  <a:gd name="T3" fmla="*/ 0 h 194"/>
                  <a:gd name="T4" fmla="*/ 0 w 150"/>
                  <a:gd name="T5" fmla="*/ 4 h 194"/>
                  <a:gd name="T6" fmla="*/ 4 w 150"/>
                  <a:gd name="T7" fmla="*/ 194 h 194"/>
                  <a:gd name="T8" fmla="*/ 150 w 150"/>
                  <a:gd name="T9" fmla="*/ 190 h 194"/>
                  <a:gd name="T10" fmla="*/ 148 w 150"/>
                  <a:gd name="T11" fmla="*/ 187 h 194"/>
                  <a:gd name="T12" fmla="*/ 148 w 150"/>
                  <a:gd name="T13" fmla="*/ 89 h 194"/>
                  <a:gd name="T14" fmla="*/ 123 w 150"/>
                  <a:gd name="T15" fmla="*/ 30 h 194"/>
                  <a:gd name="T16" fmla="*/ 123 w 150"/>
                  <a:gd name="T17" fmla="*/ 38 h 194"/>
                  <a:gd name="T18" fmla="*/ 86 w 150"/>
                  <a:gd name="T19" fmla="*/ 34 h 194"/>
                  <a:gd name="T20" fmla="*/ 90 w 150"/>
                  <a:gd name="T21" fmla="*/ 55 h 194"/>
                  <a:gd name="T22" fmla="*/ 127 w 150"/>
                  <a:gd name="T23" fmla="*/ 59 h 194"/>
                  <a:gd name="T24" fmla="*/ 90 w 150"/>
                  <a:gd name="T25" fmla="*/ 63 h 194"/>
                  <a:gd name="T26" fmla="*/ 90 w 150"/>
                  <a:gd name="T27" fmla="*/ 55 h 194"/>
                  <a:gd name="T28" fmla="*/ 27 w 150"/>
                  <a:gd name="T29" fmla="*/ 30 h 194"/>
                  <a:gd name="T30" fmla="*/ 68 w 150"/>
                  <a:gd name="T31" fmla="*/ 34 h 194"/>
                  <a:gd name="T32" fmla="*/ 64 w 150"/>
                  <a:gd name="T33" fmla="*/ 88 h 194"/>
                  <a:gd name="T34" fmla="*/ 23 w 150"/>
                  <a:gd name="T35" fmla="*/ 84 h 194"/>
                  <a:gd name="T36" fmla="*/ 88 w 150"/>
                  <a:gd name="T37" fmla="*/ 163 h 194"/>
                  <a:gd name="T38" fmla="*/ 23 w 150"/>
                  <a:gd name="T39" fmla="*/ 159 h 194"/>
                  <a:gd name="T40" fmla="*/ 88 w 150"/>
                  <a:gd name="T41" fmla="*/ 155 h 194"/>
                  <a:gd name="T42" fmla="*/ 88 w 150"/>
                  <a:gd name="T43" fmla="*/ 163 h 194"/>
                  <a:gd name="T44" fmla="*/ 27 w 150"/>
                  <a:gd name="T45" fmla="*/ 138 h 194"/>
                  <a:gd name="T46" fmla="*/ 27 w 150"/>
                  <a:gd name="T47" fmla="*/ 130 h 194"/>
                  <a:gd name="T48" fmla="*/ 92 w 150"/>
                  <a:gd name="T49" fmla="*/ 134 h 194"/>
                  <a:gd name="T50" fmla="*/ 88 w 150"/>
                  <a:gd name="T51" fmla="*/ 113 h 194"/>
                  <a:gd name="T52" fmla="*/ 23 w 150"/>
                  <a:gd name="T53" fmla="*/ 109 h 194"/>
                  <a:gd name="T54" fmla="*/ 88 w 150"/>
                  <a:gd name="T55" fmla="*/ 105 h 194"/>
                  <a:gd name="T56" fmla="*/ 88 w 150"/>
                  <a:gd name="T57" fmla="*/ 113 h 194"/>
                  <a:gd name="T58" fmla="*/ 86 w 150"/>
                  <a:gd name="T59" fmla="*/ 84 h 194"/>
                  <a:gd name="T60" fmla="*/ 123 w 150"/>
                  <a:gd name="T61" fmla="*/ 80 h 194"/>
                  <a:gd name="T62" fmla="*/ 123 w 150"/>
                  <a:gd name="T63" fmla="*/ 88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50" h="194">
                    <a:moveTo>
                      <a:pt x="148" y="89"/>
                    </a:moveTo>
                    <a:cubicBezTo>
                      <a:pt x="149" y="89"/>
                      <a:pt x="149" y="89"/>
                      <a:pt x="150" y="89"/>
                    </a:cubicBezTo>
                    <a:cubicBezTo>
                      <a:pt x="150" y="4"/>
                      <a:pt x="150" y="4"/>
                      <a:pt x="150" y="4"/>
                    </a:cubicBezTo>
                    <a:cubicBezTo>
                      <a:pt x="150" y="2"/>
                      <a:pt x="148" y="0"/>
                      <a:pt x="146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190"/>
                      <a:pt x="0" y="190"/>
                      <a:pt x="0" y="190"/>
                    </a:cubicBezTo>
                    <a:cubicBezTo>
                      <a:pt x="0" y="192"/>
                      <a:pt x="2" y="194"/>
                      <a:pt x="4" y="194"/>
                    </a:cubicBezTo>
                    <a:cubicBezTo>
                      <a:pt x="146" y="194"/>
                      <a:pt x="146" y="194"/>
                      <a:pt x="146" y="194"/>
                    </a:cubicBezTo>
                    <a:cubicBezTo>
                      <a:pt x="148" y="194"/>
                      <a:pt x="150" y="192"/>
                      <a:pt x="150" y="190"/>
                    </a:cubicBezTo>
                    <a:cubicBezTo>
                      <a:pt x="150" y="187"/>
                      <a:pt x="150" y="187"/>
                      <a:pt x="150" y="187"/>
                    </a:cubicBezTo>
                    <a:cubicBezTo>
                      <a:pt x="149" y="187"/>
                      <a:pt x="149" y="187"/>
                      <a:pt x="148" y="187"/>
                    </a:cubicBezTo>
                    <a:cubicBezTo>
                      <a:pt x="121" y="187"/>
                      <a:pt x="99" y="165"/>
                      <a:pt x="99" y="138"/>
                    </a:cubicBezTo>
                    <a:cubicBezTo>
                      <a:pt x="99" y="111"/>
                      <a:pt x="121" y="89"/>
                      <a:pt x="148" y="89"/>
                    </a:cubicBezTo>
                    <a:close/>
                    <a:moveTo>
                      <a:pt x="90" y="30"/>
                    </a:moveTo>
                    <a:cubicBezTo>
                      <a:pt x="123" y="30"/>
                      <a:pt x="123" y="30"/>
                      <a:pt x="123" y="30"/>
                    </a:cubicBezTo>
                    <a:cubicBezTo>
                      <a:pt x="125" y="30"/>
                      <a:pt x="127" y="32"/>
                      <a:pt x="127" y="34"/>
                    </a:cubicBezTo>
                    <a:cubicBezTo>
                      <a:pt x="127" y="37"/>
                      <a:pt x="125" y="38"/>
                      <a:pt x="123" y="38"/>
                    </a:cubicBezTo>
                    <a:cubicBezTo>
                      <a:pt x="90" y="38"/>
                      <a:pt x="90" y="38"/>
                      <a:pt x="90" y="38"/>
                    </a:cubicBezTo>
                    <a:cubicBezTo>
                      <a:pt x="88" y="38"/>
                      <a:pt x="86" y="37"/>
                      <a:pt x="86" y="34"/>
                    </a:cubicBezTo>
                    <a:cubicBezTo>
                      <a:pt x="86" y="32"/>
                      <a:pt x="88" y="30"/>
                      <a:pt x="90" y="30"/>
                    </a:cubicBezTo>
                    <a:close/>
                    <a:moveTo>
                      <a:pt x="90" y="55"/>
                    </a:moveTo>
                    <a:cubicBezTo>
                      <a:pt x="123" y="55"/>
                      <a:pt x="123" y="55"/>
                      <a:pt x="123" y="55"/>
                    </a:cubicBezTo>
                    <a:cubicBezTo>
                      <a:pt x="125" y="55"/>
                      <a:pt x="127" y="57"/>
                      <a:pt x="127" y="59"/>
                    </a:cubicBezTo>
                    <a:cubicBezTo>
                      <a:pt x="127" y="62"/>
                      <a:pt x="125" y="63"/>
                      <a:pt x="123" y="63"/>
                    </a:cubicBezTo>
                    <a:cubicBezTo>
                      <a:pt x="90" y="63"/>
                      <a:pt x="90" y="63"/>
                      <a:pt x="90" y="63"/>
                    </a:cubicBezTo>
                    <a:cubicBezTo>
                      <a:pt x="88" y="63"/>
                      <a:pt x="86" y="62"/>
                      <a:pt x="86" y="59"/>
                    </a:cubicBezTo>
                    <a:cubicBezTo>
                      <a:pt x="86" y="57"/>
                      <a:pt x="88" y="55"/>
                      <a:pt x="90" y="55"/>
                    </a:cubicBezTo>
                    <a:close/>
                    <a:moveTo>
                      <a:pt x="23" y="34"/>
                    </a:moveTo>
                    <a:cubicBezTo>
                      <a:pt x="23" y="32"/>
                      <a:pt x="24" y="30"/>
                      <a:pt x="27" y="30"/>
                    </a:cubicBezTo>
                    <a:cubicBezTo>
                      <a:pt x="64" y="30"/>
                      <a:pt x="64" y="30"/>
                      <a:pt x="64" y="30"/>
                    </a:cubicBezTo>
                    <a:cubicBezTo>
                      <a:pt x="66" y="30"/>
                      <a:pt x="68" y="32"/>
                      <a:pt x="68" y="34"/>
                    </a:cubicBezTo>
                    <a:cubicBezTo>
                      <a:pt x="68" y="84"/>
                      <a:pt x="68" y="84"/>
                      <a:pt x="68" y="84"/>
                    </a:cubicBezTo>
                    <a:cubicBezTo>
                      <a:pt x="68" y="87"/>
                      <a:pt x="66" y="88"/>
                      <a:pt x="64" y="88"/>
                    </a:cubicBezTo>
                    <a:cubicBezTo>
                      <a:pt x="27" y="88"/>
                      <a:pt x="27" y="88"/>
                      <a:pt x="27" y="88"/>
                    </a:cubicBezTo>
                    <a:cubicBezTo>
                      <a:pt x="24" y="88"/>
                      <a:pt x="23" y="87"/>
                      <a:pt x="23" y="84"/>
                    </a:cubicBezTo>
                    <a:lnTo>
                      <a:pt x="23" y="34"/>
                    </a:lnTo>
                    <a:close/>
                    <a:moveTo>
                      <a:pt x="88" y="163"/>
                    </a:moveTo>
                    <a:cubicBezTo>
                      <a:pt x="27" y="163"/>
                      <a:pt x="27" y="163"/>
                      <a:pt x="27" y="163"/>
                    </a:cubicBezTo>
                    <a:cubicBezTo>
                      <a:pt x="24" y="163"/>
                      <a:pt x="23" y="162"/>
                      <a:pt x="23" y="159"/>
                    </a:cubicBezTo>
                    <a:cubicBezTo>
                      <a:pt x="23" y="157"/>
                      <a:pt x="24" y="155"/>
                      <a:pt x="27" y="155"/>
                    </a:cubicBezTo>
                    <a:cubicBezTo>
                      <a:pt x="88" y="155"/>
                      <a:pt x="88" y="155"/>
                      <a:pt x="88" y="155"/>
                    </a:cubicBezTo>
                    <a:cubicBezTo>
                      <a:pt x="90" y="155"/>
                      <a:pt x="92" y="157"/>
                      <a:pt x="92" y="159"/>
                    </a:cubicBezTo>
                    <a:cubicBezTo>
                      <a:pt x="92" y="162"/>
                      <a:pt x="90" y="163"/>
                      <a:pt x="88" y="163"/>
                    </a:cubicBezTo>
                    <a:close/>
                    <a:moveTo>
                      <a:pt x="88" y="138"/>
                    </a:moveTo>
                    <a:cubicBezTo>
                      <a:pt x="27" y="138"/>
                      <a:pt x="27" y="138"/>
                      <a:pt x="27" y="138"/>
                    </a:cubicBezTo>
                    <a:cubicBezTo>
                      <a:pt x="24" y="138"/>
                      <a:pt x="23" y="137"/>
                      <a:pt x="23" y="134"/>
                    </a:cubicBezTo>
                    <a:cubicBezTo>
                      <a:pt x="23" y="132"/>
                      <a:pt x="24" y="130"/>
                      <a:pt x="27" y="130"/>
                    </a:cubicBezTo>
                    <a:cubicBezTo>
                      <a:pt x="88" y="130"/>
                      <a:pt x="88" y="130"/>
                      <a:pt x="88" y="130"/>
                    </a:cubicBezTo>
                    <a:cubicBezTo>
                      <a:pt x="90" y="130"/>
                      <a:pt x="92" y="132"/>
                      <a:pt x="92" y="134"/>
                    </a:cubicBezTo>
                    <a:cubicBezTo>
                      <a:pt x="92" y="137"/>
                      <a:pt x="90" y="138"/>
                      <a:pt x="88" y="138"/>
                    </a:cubicBezTo>
                    <a:close/>
                    <a:moveTo>
                      <a:pt x="88" y="113"/>
                    </a:moveTo>
                    <a:cubicBezTo>
                      <a:pt x="27" y="113"/>
                      <a:pt x="27" y="113"/>
                      <a:pt x="27" y="113"/>
                    </a:cubicBezTo>
                    <a:cubicBezTo>
                      <a:pt x="24" y="113"/>
                      <a:pt x="23" y="112"/>
                      <a:pt x="23" y="109"/>
                    </a:cubicBezTo>
                    <a:cubicBezTo>
                      <a:pt x="23" y="107"/>
                      <a:pt x="24" y="105"/>
                      <a:pt x="27" y="105"/>
                    </a:cubicBezTo>
                    <a:cubicBezTo>
                      <a:pt x="88" y="105"/>
                      <a:pt x="88" y="105"/>
                      <a:pt x="88" y="105"/>
                    </a:cubicBezTo>
                    <a:cubicBezTo>
                      <a:pt x="90" y="105"/>
                      <a:pt x="92" y="107"/>
                      <a:pt x="92" y="109"/>
                    </a:cubicBezTo>
                    <a:cubicBezTo>
                      <a:pt x="92" y="112"/>
                      <a:pt x="90" y="113"/>
                      <a:pt x="88" y="113"/>
                    </a:cubicBezTo>
                    <a:close/>
                    <a:moveTo>
                      <a:pt x="90" y="88"/>
                    </a:moveTo>
                    <a:cubicBezTo>
                      <a:pt x="88" y="88"/>
                      <a:pt x="86" y="87"/>
                      <a:pt x="86" y="84"/>
                    </a:cubicBezTo>
                    <a:cubicBezTo>
                      <a:pt x="86" y="82"/>
                      <a:pt x="88" y="80"/>
                      <a:pt x="90" y="80"/>
                    </a:cubicBezTo>
                    <a:cubicBezTo>
                      <a:pt x="123" y="80"/>
                      <a:pt x="123" y="80"/>
                      <a:pt x="123" y="80"/>
                    </a:cubicBezTo>
                    <a:cubicBezTo>
                      <a:pt x="125" y="80"/>
                      <a:pt x="127" y="82"/>
                      <a:pt x="127" y="84"/>
                    </a:cubicBezTo>
                    <a:cubicBezTo>
                      <a:pt x="127" y="87"/>
                      <a:pt x="125" y="88"/>
                      <a:pt x="123" y="88"/>
                    </a:cubicBezTo>
                    <a:lnTo>
                      <a:pt x="90" y="88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9" name="Freeform 46"/>
              <p:cNvSpPr>
                <a:spLocks noEditPoints="1"/>
              </p:cNvSpPr>
              <p:nvPr/>
            </p:nvSpPr>
            <p:spPr bwMode="auto">
              <a:xfrm>
                <a:off x="1377" y="1161"/>
                <a:ext cx="215" cy="212"/>
              </a:xfrm>
              <a:custGeom>
                <a:avLst/>
                <a:gdLst>
                  <a:gd name="T0" fmla="*/ 45 w 91"/>
                  <a:gd name="T1" fmla="*/ 0 h 90"/>
                  <a:gd name="T2" fmla="*/ 0 w 91"/>
                  <a:gd name="T3" fmla="*/ 45 h 90"/>
                  <a:gd name="T4" fmla="*/ 45 w 91"/>
                  <a:gd name="T5" fmla="*/ 90 h 90"/>
                  <a:gd name="T6" fmla="*/ 91 w 91"/>
                  <a:gd name="T7" fmla="*/ 45 h 90"/>
                  <a:gd name="T8" fmla="*/ 45 w 91"/>
                  <a:gd name="T9" fmla="*/ 0 h 90"/>
                  <a:gd name="T10" fmla="*/ 63 w 91"/>
                  <a:gd name="T11" fmla="*/ 49 h 90"/>
                  <a:gd name="T12" fmla="*/ 49 w 91"/>
                  <a:gd name="T13" fmla="*/ 49 h 90"/>
                  <a:gd name="T14" fmla="*/ 49 w 91"/>
                  <a:gd name="T15" fmla="*/ 63 h 90"/>
                  <a:gd name="T16" fmla="*/ 45 w 91"/>
                  <a:gd name="T17" fmla="*/ 67 h 90"/>
                  <a:gd name="T18" fmla="*/ 41 w 91"/>
                  <a:gd name="T19" fmla="*/ 63 h 90"/>
                  <a:gd name="T20" fmla="*/ 41 w 91"/>
                  <a:gd name="T21" fmla="*/ 49 h 90"/>
                  <a:gd name="T22" fmla="*/ 28 w 91"/>
                  <a:gd name="T23" fmla="*/ 49 h 90"/>
                  <a:gd name="T24" fmla="*/ 24 w 91"/>
                  <a:gd name="T25" fmla="*/ 45 h 90"/>
                  <a:gd name="T26" fmla="*/ 28 w 91"/>
                  <a:gd name="T27" fmla="*/ 41 h 90"/>
                  <a:gd name="T28" fmla="*/ 41 w 91"/>
                  <a:gd name="T29" fmla="*/ 41 h 90"/>
                  <a:gd name="T30" fmla="*/ 41 w 91"/>
                  <a:gd name="T31" fmla="*/ 28 h 90"/>
                  <a:gd name="T32" fmla="*/ 45 w 91"/>
                  <a:gd name="T33" fmla="*/ 24 h 90"/>
                  <a:gd name="T34" fmla="*/ 49 w 91"/>
                  <a:gd name="T35" fmla="*/ 28 h 90"/>
                  <a:gd name="T36" fmla="*/ 49 w 91"/>
                  <a:gd name="T37" fmla="*/ 41 h 90"/>
                  <a:gd name="T38" fmla="*/ 63 w 91"/>
                  <a:gd name="T39" fmla="*/ 41 h 90"/>
                  <a:gd name="T40" fmla="*/ 67 w 91"/>
                  <a:gd name="T41" fmla="*/ 45 h 90"/>
                  <a:gd name="T42" fmla="*/ 63 w 91"/>
                  <a:gd name="T43" fmla="*/ 49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91" h="90">
                    <a:moveTo>
                      <a:pt x="45" y="0"/>
                    </a:moveTo>
                    <a:cubicBezTo>
                      <a:pt x="20" y="0"/>
                      <a:pt x="0" y="20"/>
                      <a:pt x="0" y="45"/>
                    </a:cubicBezTo>
                    <a:cubicBezTo>
                      <a:pt x="0" y="70"/>
                      <a:pt x="20" y="90"/>
                      <a:pt x="45" y="90"/>
                    </a:cubicBezTo>
                    <a:cubicBezTo>
                      <a:pt x="70" y="90"/>
                      <a:pt x="91" y="70"/>
                      <a:pt x="91" y="45"/>
                    </a:cubicBezTo>
                    <a:cubicBezTo>
                      <a:pt x="91" y="20"/>
                      <a:pt x="70" y="0"/>
                      <a:pt x="45" y="0"/>
                    </a:cubicBezTo>
                    <a:close/>
                    <a:moveTo>
                      <a:pt x="63" y="49"/>
                    </a:moveTo>
                    <a:cubicBezTo>
                      <a:pt x="49" y="49"/>
                      <a:pt x="49" y="49"/>
                      <a:pt x="49" y="49"/>
                    </a:cubicBezTo>
                    <a:cubicBezTo>
                      <a:pt x="49" y="63"/>
                      <a:pt x="49" y="63"/>
                      <a:pt x="49" y="63"/>
                    </a:cubicBezTo>
                    <a:cubicBezTo>
                      <a:pt x="49" y="65"/>
                      <a:pt x="47" y="67"/>
                      <a:pt x="45" y="67"/>
                    </a:cubicBezTo>
                    <a:cubicBezTo>
                      <a:pt x="43" y="67"/>
                      <a:pt x="41" y="65"/>
                      <a:pt x="41" y="63"/>
                    </a:cubicBezTo>
                    <a:cubicBezTo>
                      <a:pt x="41" y="49"/>
                      <a:pt x="41" y="49"/>
                      <a:pt x="41" y="49"/>
                    </a:cubicBezTo>
                    <a:cubicBezTo>
                      <a:pt x="28" y="49"/>
                      <a:pt x="28" y="49"/>
                      <a:pt x="28" y="49"/>
                    </a:cubicBezTo>
                    <a:cubicBezTo>
                      <a:pt x="26" y="49"/>
                      <a:pt x="24" y="47"/>
                      <a:pt x="24" y="45"/>
                    </a:cubicBezTo>
                    <a:cubicBezTo>
                      <a:pt x="24" y="43"/>
                      <a:pt x="26" y="41"/>
                      <a:pt x="28" y="41"/>
                    </a:cubicBezTo>
                    <a:cubicBezTo>
                      <a:pt x="41" y="41"/>
                      <a:pt x="41" y="41"/>
                      <a:pt x="41" y="41"/>
                    </a:cubicBezTo>
                    <a:cubicBezTo>
                      <a:pt x="41" y="28"/>
                      <a:pt x="41" y="28"/>
                      <a:pt x="41" y="28"/>
                    </a:cubicBezTo>
                    <a:cubicBezTo>
                      <a:pt x="41" y="26"/>
                      <a:pt x="43" y="24"/>
                      <a:pt x="45" y="24"/>
                    </a:cubicBezTo>
                    <a:cubicBezTo>
                      <a:pt x="47" y="24"/>
                      <a:pt x="49" y="26"/>
                      <a:pt x="49" y="28"/>
                    </a:cubicBezTo>
                    <a:cubicBezTo>
                      <a:pt x="49" y="41"/>
                      <a:pt x="49" y="41"/>
                      <a:pt x="49" y="41"/>
                    </a:cubicBezTo>
                    <a:cubicBezTo>
                      <a:pt x="63" y="41"/>
                      <a:pt x="63" y="41"/>
                      <a:pt x="63" y="41"/>
                    </a:cubicBezTo>
                    <a:cubicBezTo>
                      <a:pt x="65" y="41"/>
                      <a:pt x="67" y="43"/>
                      <a:pt x="67" y="45"/>
                    </a:cubicBezTo>
                    <a:cubicBezTo>
                      <a:pt x="67" y="47"/>
                      <a:pt x="65" y="49"/>
                      <a:pt x="63" y="49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0" name="Freeform 47"/>
              <p:cNvSpPr>
                <a:spLocks noEditPoints="1"/>
              </p:cNvSpPr>
              <p:nvPr/>
            </p:nvSpPr>
            <p:spPr bwMode="auto">
              <a:xfrm>
                <a:off x="1192" y="2991"/>
                <a:ext cx="336" cy="400"/>
              </a:xfrm>
              <a:custGeom>
                <a:avLst/>
                <a:gdLst>
                  <a:gd name="T0" fmla="*/ 127 w 142"/>
                  <a:gd name="T1" fmla="*/ 0 h 169"/>
                  <a:gd name="T2" fmla="*/ 108 w 142"/>
                  <a:gd name="T3" fmla="*/ 0 h 169"/>
                  <a:gd name="T4" fmla="*/ 115 w 142"/>
                  <a:gd name="T5" fmla="*/ 17 h 169"/>
                  <a:gd name="T6" fmla="*/ 117 w 142"/>
                  <a:gd name="T7" fmla="*/ 22 h 169"/>
                  <a:gd name="T8" fmla="*/ 109 w 142"/>
                  <a:gd name="T9" fmla="*/ 30 h 169"/>
                  <a:gd name="T10" fmla="*/ 109 w 142"/>
                  <a:gd name="T11" fmla="*/ 30 h 169"/>
                  <a:gd name="T12" fmla="*/ 34 w 142"/>
                  <a:gd name="T13" fmla="*/ 30 h 169"/>
                  <a:gd name="T14" fmla="*/ 27 w 142"/>
                  <a:gd name="T15" fmla="*/ 26 h 169"/>
                  <a:gd name="T16" fmla="*/ 26 w 142"/>
                  <a:gd name="T17" fmla="*/ 18 h 169"/>
                  <a:gd name="T18" fmla="*/ 35 w 142"/>
                  <a:gd name="T19" fmla="*/ 0 h 169"/>
                  <a:gd name="T20" fmla="*/ 15 w 142"/>
                  <a:gd name="T21" fmla="*/ 0 h 169"/>
                  <a:gd name="T22" fmla="*/ 0 w 142"/>
                  <a:gd name="T23" fmla="*/ 14 h 169"/>
                  <a:gd name="T24" fmla="*/ 0 w 142"/>
                  <a:gd name="T25" fmla="*/ 155 h 169"/>
                  <a:gd name="T26" fmla="*/ 15 w 142"/>
                  <a:gd name="T27" fmla="*/ 169 h 169"/>
                  <a:gd name="T28" fmla="*/ 127 w 142"/>
                  <a:gd name="T29" fmla="*/ 169 h 169"/>
                  <a:gd name="T30" fmla="*/ 142 w 142"/>
                  <a:gd name="T31" fmla="*/ 155 h 169"/>
                  <a:gd name="T32" fmla="*/ 142 w 142"/>
                  <a:gd name="T33" fmla="*/ 14 h 169"/>
                  <a:gd name="T34" fmla="*/ 127 w 142"/>
                  <a:gd name="T35" fmla="*/ 0 h 169"/>
                  <a:gd name="T36" fmla="*/ 89 w 142"/>
                  <a:gd name="T37" fmla="*/ 105 h 169"/>
                  <a:gd name="T38" fmla="*/ 75 w 142"/>
                  <a:gd name="T39" fmla="*/ 105 h 169"/>
                  <a:gd name="T40" fmla="*/ 75 w 142"/>
                  <a:gd name="T41" fmla="*/ 118 h 169"/>
                  <a:gd name="T42" fmla="*/ 71 w 142"/>
                  <a:gd name="T43" fmla="*/ 122 h 169"/>
                  <a:gd name="T44" fmla="*/ 67 w 142"/>
                  <a:gd name="T45" fmla="*/ 118 h 169"/>
                  <a:gd name="T46" fmla="*/ 67 w 142"/>
                  <a:gd name="T47" fmla="*/ 105 h 169"/>
                  <a:gd name="T48" fmla="*/ 54 w 142"/>
                  <a:gd name="T49" fmla="*/ 105 h 169"/>
                  <a:gd name="T50" fmla="*/ 50 w 142"/>
                  <a:gd name="T51" fmla="*/ 101 h 169"/>
                  <a:gd name="T52" fmla="*/ 54 w 142"/>
                  <a:gd name="T53" fmla="*/ 97 h 169"/>
                  <a:gd name="T54" fmla="*/ 67 w 142"/>
                  <a:gd name="T55" fmla="*/ 97 h 169"/>
                  <a:gd name="T56" fmla="*/ 67 w 142"/>
                  <a:gd name="T57" fmla="*/ 83 h 169"/>
                  <a:gd name="T58" fmla="*/ 71 w 142"/>
                  <a:gd name="T59" fmla="*/ 79 h 169"/>
                  <a:gd name="T60" fmla="*/ 75 w 142"/>
                  <a:gd name="T61" fmla="*/ 83 h 169"/>
                  <a:gd name="T62" fmla="*/ 75 w 142"/>
                  <a:gd name="T63" fmla="*/ 97 h 169"/>
                  <a:gd name="T64" fmla="*/ 89 w 142"/>
                  <a:gd name="T65" fmla="*/ 97 h 169"/>
                  <a:gd name="T66" fmla="*/ 93 w 142"/>
                  <a:gd name="T67" fmla="*/ 101 h 169"/>
                  <a:gd name="T68" fmla="*/ 89 w 142"/>
                  <a:gd name="T69" fmla="*/ 105 h 1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42" h="169">
                    <a:moveTo>
                      <a:pt x="127" y="0"/>
                    </a:moveTo>
                    <a:cubicBezTo>
                      <a:pt x="108" y="0"/>
                      <a:pt x="108" y="0"/>
                      <a:pt x="108" y="0"/>
                    </a:cubicBezTo>
                    <a:cubicBezTo>
                      <a:pt x="115" y="17"/>
                      <a:pt x="115" y="17"/>
                      <a:pt x="115" y="17"/>
                    </a:cubicBezTo>
                    <a:cubicBezTo>
                      <a:pt x="116" y="19"/>
                      <a:pt x="117" y="20"/>
                      <a:pt x="117" y="22"/>
                    </a:cubicBezTo>
                    <a:cubicBezTo>
                      <a:pt x="117" y="26"/>
                      <a:pt x="113" y="30"/>
                      <a:pt x="109" y="30"/>
                    </a:cubicBezTo>
                    <a:cubicBezTo>
                      <a:pt x="109" y="30"/>
                      <a:pt x="109" y="30"/>
                      <a:pt x="109" y="30"/>
                    </a:cubicBezTo>
                    <a:cubicBezTo>
                      <a:pt x="34" y="30"/>
                      <a:pt x="34" y="30"/>
                      <a:pt x="34" y="30"/>
                    </a:cubicBezTo>
                    <a:cubicBezTo>
                      <a:pt x="31" y="30"/>
                      <a:pt x="28" y="28"/>
                      <a:pt x="27" y="26"/>
                    </a:cubicBezTo>
                    <a:cubicBezTo>
                      <a:pt x="25" y="24"/>
                      <a:pt x="25" y="21"/>
                      <a:pt x="26" y="18"/>
                    </a:cubicBezTo>
                    <a:cubicBezTo>
                      <a:pt x="35" y="0"/>
                      <a:pt x="35" y="0"/>
                      <a:pt x="35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7" y="0"/>
                      <a:pt x="0" y="6"/>
                      <a:pt x="0" y="14"/>
                    </a:cubicBezTo>
                    <a:cubicBezTo>
                      <a:pt x="0" y="155"/>
                      <a:pt x="0" y="155"/>
                      <a:pt x="0" y="155"/>
                    </a:cubicBezTo>
                    <a:cubicBezTo>
                      <a:pt x="0" y="163"/>
                      <a:pt x="7" y="169"/>
                      <a:pt x="15" y="169"/>
                    </a:cubicBezTo>
                    <a:cubicBezTo>
                      <a:pt x="127" y="169"/>
                      <a:pt x="127" y="169"/>
                      <a:pt x="127" y="169"/>
                    </a:cubicBezTo>
                    <a:cubicBezTo>
                      <a:pt x="135" y="169"/>
                      <a:pt x="142" y="163"/>
                      <a:pt x="142" y="155"/>
                    </a:cubicBezTo>
                    <a:cubicBezTo>
                      <a:pt x="142" y="14"/>
                      <a:pt x="142" y="14"/>
                      <a:pt x="142" y="14"/>
                    </a:cubicBezTo>
                    <a:cubicBezTo>
                      <a:pt x="142" y="6"/>
                      <a:pt x="135" y="0"/>
                      <a:pt x="127" y="0"/>
                    </a:cubicBezTo>
                    <a:close/>
                    <a:moveTo>
                      <a:pt x="89" y="105"/>
                    </a:moveTo>
                    <a:cubicBezTo>
                      <a:pt x="75" y="105"/>
                      <a:pt x="75" y="105"/>
                      <a:pt x="75" y="105"/>
                    </a:cubicBezTo>
                    <a:cubicBezTo>
                      <a:pt x="75" y="118"/>
                      <a:pt x="75" y="118"/>
                      <a:pt x="75" y="118"/>
                    </a:cubicBezTo>
                    <a:cubicBezTo>
                      <a:pt x="75" y="120"/>
                      <a:pt x="73" y="122"/>
                      <a:pt x="71" y="122"/>
                    </a:cubicBezTo>
                    <a:cubicBezTo>
                      <a:pt x="69" y="122"/>
                      <a:pt x="67" y="120"/>
                      <a:pt x="67" y="118"/>
                    </a:cubicBezTo>
                    <a:cubicBezTo>
                      <a:pt x="67" y="105"/>
                      <a:pt x="67" y="105"/>
                      <a:pt x="67" y="105"/>
                    </a:cubicBezTo>
                    <a:cubicBezTo>
                      <a:pt x="54" y="105"/>
                      <a:pt x="54" y="105"/>
                      <a:pt x="54" y="105"/>
                    </a:cubicBezTo>
                    <a:cubicBezTo>
                      <a:pt x="51" y="105"/>
                      <a:pt x="50" y="103"/>
                      <a:pt x="50" y="101"/>
                    </a:cubicBezTo>
                    <a:cubicBezTo>
                      <a:pt x="50" y="98"/>
                      <a:pt x="51" y="97"/>
                      <a:pt x="54" y="97"/>
                    </a:cubicBezTo>
                    <a:cubicBezTo>
                      <a:pt x="67" y="97"/>
                      <a:pt x="67" y="97"/>
                      <a:pt x="67" y="97"/>
                    </a:cubicBezTo>
                    <a:cubicBezTo>
                      <a:pt x="67" y="83"/>
                      <a:pt x="67" y="83"/>
                      <a:pt x="67" y="83"/>
                    </a:cubicBezTo>
                    <a:cubicBezTo>
                      <a:pt x="67" y="81"/>
                      <a:pt x="69" y="79"/>
                      <a:pt x="71" y="79"/>
                    </a:cubicBezTo>
                    <a:cubicBezTo>
                      <a:pt x="73" y="79"/>
                      <a:pt x="75" y="81"/>
                      <a:pt x="75" y="83"/>
                    </a:cubicBezTo>
                    <a:cubicBezTo>
                      <a:pt x="75" y="97"/>
                      <a:pt x="75" y="97"/>
                      <a:pt x="75" y="97"/>
                    </a:cubicBezTo>
                    <a:cubicBezTo>
                      <a:pt x="89" y="97"/>
                      <a:pt x="89" y="97"/>
                      <a:pt x="89" y="97"/>
                    </a:cubicBezTo>
                    <a:cubicBezTo>
                      <a:pt x="91" y="97"/>
                      <a:pt x="93" y="98"/>
                      <a:pt x="93" y="101"/>
                    </a:cubicBezTo>
                    <a:cubicBezTo>
                      <a:pt x="93" y="103"/>
                      <a:pt x="91" y="105"/>
                      <a:pt x="89" y="105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1" name="Freeform 48"/>
              <p:cNvSpPr/>
              <p:nvPr/>
            </p:nvSpPr>
            <p:spPr bwMode="auto">
              <a:xfrm>
                <a:off x="1320" y="2932"/>
                <a:ext cx="80" cy="19"/>
              </a:xfrm>
              <a:custGeom>
                <a:avLst/>
                <a:gdLst>
                  <a:gd name="T0" fmla="*/ 4 w 34"/>
                  <a:gd name="T1" fmla="*/ 8 h 8"/>
                  <a:gd name="T2" fmla="*/ 30 w 34"/>
                  <a:gd name="T3" fmla="*/ 8 h 8"/>
                  <a:gd name="T4" fmla="*/ 34 w 34"/>
                  <a:gd name="T5" fmla="*/ 4 h 8"/>
                  <a:gd name="T6" fmla="*/ 30 w 34"/>
                  <a:gd name="T7" fmla="*/ 0 h 8"/>
                  <a:gd name="T8" fmla="*/ 4 w 34"/>
                  <a:gd name="T9" fmla="*/ 0 h 8"/>
                  <a:gd name="T10" fmla="*/ 0 w 34"/>
                  <a:gd name="T11" fmla="*/ 4 h 8"/>
                  <a:gd name="T12" fmla="*/ 4 w 34"/>
                  <a:gd name="T13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4" h="8">
                    <a:moveTo>
                      <a:pt x="4" y="8"/>
                    </a:moveTo>
                    <a:cubicBezTo>
                      <a:pt x="30" y="8"/>
                      <a:pt x="30" y="8"/>
                      <a:pt x="30" y="8"/>
                    </a:cubicBezTo>
                    <a:cubicBezTo>
                      <a:pt x="32" y="8"/>
                      <a:pt x="34" y="7"/>
                      <a:pt x="34" y="4"/>
                    </a:cubicBezTo>
                    <a:cubicBezTo>
                      <a:pt x="34" y="2"/>
                      <a:pt x="32" y="0"/>
                      <a:pt x="30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7"/>
                      <a:pt x="2" y="8"/>
                      <a:pt x="4" y="8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2" name="Freeform 49"/>
              <p:cNvSpPr/>
              <p:nvPr/>
            </p:nvSpPr>
            <p:spPr bwMode="auto">
              <a:xfrm>
                <a:off x="1261" y="2961"/>
                <a:ext cx="198" cy="92"/>
              </a:xfrm>
              <a:custGeom>
                <a:avLst/>
                <a:gdLst>
                  <a:gd name="T0" fmla="*/ 1 w 84"/>
                  <a:gd name="T1" fmla="*/ 37 h 39"/>
                  <a:gd name="T2" fmla="*/ 5 w 84"/>
                  <a:gd name="T3" fmla="*/ 39 h 39"/>
                  <a:gd name="T4" fmla="*/ 80 w 84"/>
                  <a:gd name="T5" fmla="*/ 39 h 39"/>
                  <a:gd name="T6" fmla="*/ 80 w 84"/>
                  <a:gd name="T7" fmla="*/ 39 h 39"/>
                  <a:gd name="T8" fmla="*/ 84 w 84"/>
                  <a:gd name="T9" fmla="*/ 35 h 39"/>
                  <a:gd name="T10" fmla="*/ 83 w 84"/>
                  <a:gd name="T11" fmla="*/ 32 h 39"/>
                  <a:gd name="T12" fmla="*/ 69 w 84"/>
                  <a:gd name="T13" fmla="*/ 2 h 39"/>
                  <a:gd name="T14" fmla="*/ 66 w 84"/>
                  <a:gd name="T15" fmla="*/ 0 h 39"/>
                  <a:gd name="T16" fmla="*/ 18 w 84"/>
                  <a:gd name="T17" fmla="*/ 0 h 39"/>
                  <a:gd name="T18" fmla="*/ 15 w 84"/>
                  <a:gd name="T19" fmla="*/ 2 h 39"/>
                  <a:gd name="T20" fmla="*/ 1 w 84"/>
                  <a:gd name="T21" fmla="*/ 33 h 39"/>
                  <a:gd name="T22" fmla="*/ 1 w 84"/>
                  <a:gd name="T23" fmla="*/ 37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84" h="39">
                    <a:moveTo>
                      <a:pt x="1" y="37"/>
                    </a:moveTo>
                    <a:cubicBezTo>
                      <a:pt x="2" y="38"/>
                      <a:pt x="3" y="39"/>
                      <a:pt x="5" y="39"/>
                    </a:cubicBezTo>
                    <a:cubicBezTo>
                      <a:pt x="80" y="39"/>
                      <a:pt x="80" y="39"/>
                      <a:pt x="80" y="39"/>
                    </a:cubicBezTo>
                    <a:cubicBezTo>
                      <a:pt x="80" y="39"/>
                      <a:pt x="80" y="39"/>
                      <a:pt x="80" y="39"/>
                    </a:cubicBezTo>
                    <a:cubicBezTo>
                      <a:pt x="82" y="39"/>
                      <a:pt x="84" y="37"/>
                      <a:pt x="84" y="35"/>
                    </a:cubicBezTo>
                    <a:cubicBezTo>
                      <a:pt x="84" y="34"/>
                      <a:pt x="83" y="33"/>
                      <a:pt x="83" y="32"/>
                    </a:cubicBezTo>
                    <a:cubicBezTo>
                      <a:pt x="69" y="2"/>
                      <a:pt x="69" y="2"/>
                      <a:pt x="69" y="2"/>
                    </a:cubicBezTo>
                    <a:cubicBezTo>
                      <a:pt x="69" y="1"/>
                      <a:pt x="67" y="0"/>
                      <a:pt x="66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17" y="0"/>
                      <a:pt x="15" y="1"/>
                      <a:pt x="15" y="2"/>
                    </a:cubicBezTo>
                    <a:cubicBezTo>
                      <a:pt x="1" y="33"/>
                      <a:pt x="1" y="33"/>
                      <a:pt x="1" y="33"/>
                    </a:cubicBezTo>
                    <a:cubicBezTo>
                      <a:pt x="0" y="34"/>
                      <a:pt x="0" y="36"/>
                      <a:pt x="1" y="37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3" name="Freeform 50"/>
              <p:cNvSpPr>
                <a:spLocks noEditPoints="1"/>
              </p:cNvSpPr>
              <p:nvPr/>
            </p:nvSpPr>
            <p:spPr bwMode="auto">
              <a:xfrm>
                <a:off x="5100" y="-55"/>
                <a:ext cx="371" cy="459"/>
              </a:xfrm>
              <a:custGeom>
                <a:avLst/>
                <a:gdLst>
                  <a:gd name="T0" fmla="*/ 148 w 157"/>
                  <a:gd name="T1" fmla="*/ 185 h 194"/>
                  <a:gd name="T2" fmla="*/ 98 w 157"/>
                  <a:gd name="T3" fmla="*/ 136 h 194"/>
                  <a:gd name="T4" fmla="*/ 148 w 157"/>
                  <a:gd name="T5" fmla="*/ 87 h 194"/>
                  <a:gd name="T6" fmla="*/ 157 w 157"/>
                  <a:gd name="T7" fmla="*/ 87 h 194"/>
                  <a:gd name="T8" fmla="*/ 157 w 157"/>
                  <a:gd name="T9" fmla="*/ 39 h 194"/>
                  <a:gd name="T10" fmla="*/ 153 w 157"/>
                  <a:gd name="T11" fmla="*/ 35 h 194"/>
                  <a:gd name="T12" fmla="*/ 147 w 157"/>
                  <a:gd name="T13" fmla="*/ 35 h 194"/>
                  <a:gd name="T14" fmla="*/ 137 w 157"/>
                  <a:gd name="T15" fmla="*/ 20 h 194"/>
                  <a:gd name="T16" fmla="*/ 141 w 157"/>
                  <a:gd name="T17" fmla="*/ 8 h 194"/>
                  <a:gd name="T18" fmla="*/ 146 w 157"/>
                  <a:gd name="T19" fmla="*/ 8 h 194"/>
                  <a:gd name="T20" fmla="*/ 150 w 157"/>
                  <a:gd name="T21" fmla="*/ 4 h 194"/>
                  <a:gd name="T22" fmla="*/ 146 w 157"/>
                  <a:gd name="T23" fmla="*/ 0 h 194"/>
                  <a:gd name="T24" fmla="*/ 20 w 157"/>
                  <a:gd name="T25" fmla="*/ 0 h 194"/>
                  <a:gd name="T26" fmla="*/ 0 w 157"/>
                  <a:gd name="T27" fmla="*/ 19 h 194"/>
                  <a:gd name="T28" fmla="*/ 0 w 157"/>
                  <a:gd name="T29" fmla="*/ 23 h 194"/>
                  <a:gd name="T30" fmla="*/ 0 w 157"/>
                  <a:gd name="T31" fmla="*/ 25 h 194"/>
                  <a:gd name="T32" fmla="*/ 0 w 157"/>
                  <a:gd name="T33" fmla="*/ 27 h 194"/>
                  <a:gd name="T34" fmla="*/ 0 w 157"/>
                  <a:gd name="T35" fmla="*/ 177 h 194"/>
                  <a:gd name="T36" fmla="*/ 0 w 157"/>
                  <a:gd name="T37" fmla="*/ 179 h 194"/>
                  <a:gd name="T38" fmla="*/ 0 w 157"/>
                  <a:gd name="T39" fmla="*/ 179 h 194"/>
                  <a:gd name="T40" fmla="*/ 6 w 157"/>
                  <a:gd name="T41" fmla="*/ 187 h 194"/>
                  <a:gd name="T42" fmla="*/ 6 w 157"/>
                  <a:gd name="T43" fmla="*/ 187 h 194"/>
                  <a:gd name="T44" fmla="*/ 11 w 157"/>
                  <a:gd name="T45" fmla="*/ 190 h 194"/>
                  <a:gd name="T46" fmla="*/ 12 w 157"/>
                  <a:gd name="T47" fmla="*/ 191 h 194"/>
                  <a:gd name="T48" fmla="*/ 12 w 157"/>
                  <a:gd name="T49" fmla="*/ 191 h 194"/>
                  <a:gd name="T50" fmla="*/ 25 w 157"/>
                  <a:gd name="T51" fmla="*/ 194 h 194"/>
                  <a:gd name="T52" fmla="*/ 29 w 157"/>
                  <a:gd name="T53" fmla="*/ 194 h 194"/>
                  <a:gd name="T54" fmla="*/ 153 w 157"/>
                  <a:gd name="T55" fmla="*/ 194 h 194"/>
                  <a:gd name="T56" fmla="*/ 157 w 157"/>
                  <a:gd name="T57" fmla="*/ 190 h 194"/>
                  <a:gd name="T58" fmla="*/ 157 w 157"/>
                  <a:gd name="T59" fmla="*/ 184 h 194"/>
                  <a:gd name="T60" fmla="*/ 148 w 157"/>
                  <a:gd name="T61" fmla="*/ 185 h 194"/>
                  <a:gd name="T62" fmla="*/ 20 w 157"/>
                  <a:gd name="T63" fmla="*/ 35 h 194"/>
                  <a:gd name="T64" fmla="*/ 18 w 157"/>
                  <a:gd name="T65" fmla="*/ 34 h 194"/>
                  <a:gd name="T66" fmla="*/ 9 w 157"/>
                  <a:gd name="T67" fmla="*/ 29 h 194"/>
                  <a:gd name="T68" fmla="*/ 8 w 157"/>
                  <a:gd name="T69" fmla="*/ 23 h 194"/>
                  <a:gd name="T70" fmla="*/ 8 w 157"/>
                  <a:gd name="T71" fmla="*/ 19 h 194"/>
                  <a:gd name="T72" fmla="*/ 20 w 157"/>
                  <a:gd name="T73" fmla="*/ 8 h 194"/>
                  <a:gd name="T74" fmla="*/ 132 w 157"/>
                  <a:gd name="T75" fmla="*/ 8 h 194"/>
                  <a:gd name="T76" fmla="*/ 130 w 157"/>
                  <a:gd name="T77" fmla="*/ 21 h 194"/>
                  <a:gd name="T78" fmla="*/ 136 w 157"/>
                  <a:gd name="T79" fmla="*/ 35 h 194"/>
                  <a:gd name="T80" fmla="*/ 20 w 157"/>
                  <a:gd name="T81" fmla="*/ 35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157" h="194">
                    <a:moveTo>
                      <a:pt x="148" y="185"/>
                    </a:moveTo>
                    <a:cubicBezTo>
                      <a:pt x="120" y="185"/>
                      <a:pt x="98" y="163"/>
                      <a:pt x="98" y="136"/>
                    </a:cubicBezTo>
                    <a:cubicBezTo>
                      <a:pt x="98" y="109"/>
                      <a:pt x="120" y="87"/>
                      <a:pt x="148" y="87"/>
                    </a:cubicBezTo>
                    <a:cubicBezTo>
                      <a:pt x="151" y="87"/>
                      <a:pt x="154" y="87"/>
                      <a:pt x="157" y="87"/>
                    </a:cubicBezTo>
                    <a:cubicBezTo>
                      <a:pt x="157" y="39"/>
                      <a:pt x="157" y="39"/>
                      <a:pt x="157" y="39"/>
                    </a:cubicBezTo>
                    <a:cubicBezTo>
                      <a:pt x="157" y="36"/>
                      <a:pt x="155" y="35"/>
                      <a:pt x="153" y="35"/>
                    </a:cubicBezTo>
                    <a:cubicBezTo>
                      <a:pt x="147" y="35"/>
                      <a:pt x="147" y="35"/>
                      <a:pt x="147" y="35"/>
                    </a:cubicBezTo>
                    <a:cubicBezTo>
                      <a:pt x="141" y="30"/>
                      <a:pt x="138" y="25"/>
                      <a:pt x="137" y="20"/>
                    </a:cubicBezTo>
                    <a:cubicBezTo>
                      <a:pt x="137" y="15"/>
                      <a:pt x="139" y="10"/>
                      <a:pt x="141" y="8"/>
                    </a:cubicBezTo>
                    <a:cubicBezTo>
                      <a:pt x="146" y="8"/>
                      <a:pt x="146" y="8"/>
                      <a:pt x="146" y="8"/>
                    </a:cubicBezTo>
                    <a:cubicBezTo>
                      <a:pt x="148" y="8"/>
                      <a:pt x="150" y="6"/>
                      <a:pt x="150" y="4"/>
                    </a:cubicBezTo>
                    <a:cubicBezTo>
                      <a:pt x="150" y="2"/>
                      <a:pt x="148" y="0"/>
                      <a:pt x="146" y="0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9" y="0"/>
                      <a:pt x="0" y="8"/>
                      <a:pt x="0" y="19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4"/>
                      <a:pt x="0" y="25"/>
                      <a:pt x="0" y="25"/>
                    </a:cubicBezTo>
                    <a:cubicBezTo>
                      <a:pt x="0" y="26"/>
                      <a:pt x="0" y="26"/>
                      <a:pt x="0" y="27"/>
                    </a:cubicBezTo>
                    <a:cubicBezTo>
                      <a:pt x="0" y="177"/>
                      <a:pt x="0" y="177"/>
                      <a:pt x="0" y="177"/>
                    </a:cubicBezTo>
                    <a:cubicBezTo>
                      <a:pt x="0" y="178"/>
                      <a:pt x="0" y="178"/>
                      <a:pt x="0" y="179"/>
                    </a:cubicBezTo>
                    <a:cubicBezTo>
                      <a:pt x="0" y="179"/>
                      <a:pt x="0" y="179"/>
                      <a:pt x="0" y="179"/>
                    </a:cubicBezTo>
                    <a:cubicBezTo>
                      <a:pt x="0" y="179"/>
                      <a:pt x="2" y="183"/>
                      <a:pt x="6" y="187"/>
                    </a:cubicBezTo>
                    <a:cubicBezTo>
                      <a:pt x="6" y="187"/>
                      <a:pt x="6" y="187"/>
                      <a:pt x="6" y="187"/>
                    </a:cubicBezTo>
                    <a:cubicBezTo>
                      <a:pt x="8" y="189"/>
                      <a:pt x="9" y="189"/>
                      <a:pt x="11" y="190"/>
                    </a:cubicBezTo>
                    <a:cubicBezTo>
                      <a:pt x="11" y="190"/>
                      <a:pt x="11" y="191"/>
                      <a:pt x="12" y="191"/>
                    </a:cubicBezTo>
                    <a:cubicBezTo>
                      <a:pt x="12" y="191"/>
                      <a:pt x="12" y="191"/>
                      <a:pt x="12" y="191"/>
                    </a:cubicBezTo>
                    <a:cubicBezTo>
                      <a:pt x="15" y="193"/>
                      <a:pt x="20" y="194"/>
                      <a:pt x="25" y="194"/>
                    </a:cubicBezTo>
                    <a:cubicBezTo>
                      <a:pt x="27" y="194"/>
                      <a:pt x="28" y="194"/>
                      <a:pt x="29" y="194"/>
                    </a:cubicBezTo>
                    <a:cubicBezTo>
                      <a:pt x="153" y="194"/>
                      <a:pt x="153" y="194"/>
                      <a:pt x="153" y="194"/>
                    </a:cubicBezTo>
                    <a:cubicBezTo>
                      <a:pt x="155" y="194"/>
                      <a:pt x="157" y="192"/>
                      <a:pt x="157" y="190"/>
                    </a:cubicBezTo>
                    <a:cubicBezTo>
                      <a:pt x="157" y="184"/>
                      <a:pt x="157" y="184"/>
                      <a:pt x="157" y="184"/>
                    </a:cubicBezTo>
                    <a:cubicBezTo>
                      <a:pt x="154" y="185"/>
                      <a:pt x="151" y="185"/>
                      <a:pt x="148" y="185"/>
                    </a:cubicBezTo>
                    <a:close/>
                    <a:moveTo>
                      <a:pt x="20" y="35"/>
                    </a:moveTo>
                    <a:cubicBezTo>
                      <a:pt x="19" y="35"/>
                      <a:pt x="18" y="35"/>
                      <a:pt x="18" y="34"/>
                    </a:cubicBezTo>
                    <a:cubicBezTo>
                      <a:pt x="16" y="34"/>
                      <a:pt x="12" y="33"/>
                      <a:pt x="9" y="29"/>
                    </a:cubicBezTo>
                    <a:cubicBezTo>
                      <a:pt x="8" y="27"/>
                      <a:pt x="8" y="25"/>
                      <a:pt x="8" y="23"/>
                    </a:cubicBezTo>
                    <a:cubicBezTo>
                      <a:pt x="8" y="19"/>
                      <a:pt x="8" y="19"/>
                      <a:pt x="8" y="19"/>
                    </a:cubicBezTo>
                    <a:cubicBezTo>
                      <a:pt x="8" y="13"/>
                      <a:pt x="13" y="8"/>
                      <a:pt x="20" y="8"/>
                    </a:cubicBezTo>
                    <a:cubicBezTo>
                      <a:pt x="132" y="8"/>
                      <a:pt x="132" y="8"/>
                      <a:pt x="132" y="8"/>
                    </a:cubicBezTo>
                    <a:cubicBezTo>
                      <a:pt x="130" y="11"/>
                      <a:pt x="129" y="16"/>
                      <a:pt x="130" y="21"/>
                    </a:cubicBezTo>
                    <a:cubicBezTo>
                      <a:pt x="130" y="26"/>
                      <a:pt x="132" y="30"/>
                      <a:pt x="136" y="35"/>
                    </a:cubicBezTo>
                    <a:lnTo>
                      <a:pt x="20" y="35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4" name="Freeform 51"/>
              <p:cNvSpPr>
                <a:spLocks noEditPoints="1"/>
              </p:cNvSpPr>
              <p:nvPr/>
            </p:nvSpPr>
            <p:spPr bwMode="auto">
              <a:xfrm>
                <a:off x="5341" y="160"/>
                <a:ext cx="215" cy="213"/>
              </a:xfrm>
              <a:custGeom>
                <a:avLst/>
                <a:gdLst>
                  <a:gd name="T0" fmla="*/ 46 w 91"/>
                  <a:gd name="T1" fmla="*/ 0 h 90"/>
                  <a:gd name="T2" fmla="*/ 0 w 91"/>
                  <a:gd name="T3" fmla="*/ 45 h 90"/>
                  <a:gd name="T4" fmla="*/ 46 w 91"/>
                  <a:gd name="T5" fmla="*/ 90 h 90"/>
                  <a:gd name="T6" fmla="*/ 91 w 91"/>
                  <a:gd name="T7" fmla="*/ 45 h 90"/>
                  <a:gd name="T8" fmla="*/ 46 w 91"/>
                  <a:gd name="T9" fmla="*/ 0 h 90"/>
                  <a:gd name="T10" fmla="*/ 74 w 91"/>
                  <a:gd name="T11" fmla="*/ 36 h 90"/>
                  <a:gd name="T12" fmla="*/ 39 w 91"/>
                  <a:gd name="T13" fmla="*/ 67 h 90"/>
                  <a:gd name="T14" fmla="*/ 37 w 91"/>
                  <a:gd name="T15" fmla="*/ 68 h 90"/>
                  <a:gd name="T16" fmla="*/ 36 w 91"/>
                  <a:gd name="T17" fmla="*/ 68 h 90"/>
                  <a:gd name="T18" fmla="*/ 34 w 91"/>
                  <a:gd name="T19" fmla="*/ 66 h 90"/>
                  <a:gd name="T20" fmla="*/ 17 w 91"/>
                  <a:gd name="T21" fmla="*/ 45 h 90"/>
                  <a:gd name="T22" fmla="*/ 18 w 91"/>
                  <a:gd name="T23" fmla="*/ 40 h 90"/>
                  <a:gd name="T24" fmla="*/ 23 w 91"/>
                  <a:gd name="T25" fmla="*/ 40 h 90"/>
                  <a:gd name="T26" fmla="*/ 37 w 91"/>
                  <a:gd name="T27" fmla="*/ 58 h 90"/>
                  <a:gd name="T28" fmla="*/ 69 w 91"/>
                  <a:gd name="T29" fmla="*/ 30 h 90"/>
                  <a:gd name="T30" fmla="*/ 75 w 91"/>
                  <a:gd name="T31" fmla="*/ 30 h 90"/>
                  <a:gd name="T32" fmla="*/ 74 w 91"/>
                  <a:gd name="T33" fmla="*/ 36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91" h="90">
                    <a:moveTo>
                      <a:pt x="46" y="0"/>
                    </a:moveTo>
                    <a:cubicBezTo>
                      <a:pt x="21" y="0"/>
                      <a:pt x="0" y="20"/>
                      <a:pt x="0" y="45"/>
                    </a:cubicBezTo>
                    <a:cubicBezTo>
                      <a:pt x="0" y="70"/>
                      <a:pt x="21" y="90"/>
                      <a:pt x="46" y="90"/>
                    </a:cubicBezTo>
                    <a:cubicBezTo>
                      <a:pt x="71" y="90"/>
                      <a:pt x="91" y="70"/>
                      <a:pt x="91" y="45"/>
                    </a:cubicBezTo>
                    <a:cubicBezTo>
                      <a:pt x="91" y="20"/>
                      <a:pt x="71" y="0"/>
                      <a:pt x="46" y="0"/>
                    </a:cubicBezTo>
                    <a:close/>
                    <a:moveTo>
                      <a:pt x="74" y="36"/>
                    </a:moveTo>
                    <a:cubicBezTo>
                      <a:pt x="39" y="67"/>
                      <a:pt x="39" y="67"/>
                      <a:pt x="39" y="67"/>
                    </a:cubicBezTo>
                    <a:cubicBezTo>
                      <a:pt x="39" y="67"/>
                      <a:pt x="38" y="68"/>
                      <a:pt x="37" y="68"/>
                    </a:cubicBezTo>
                    <a:cubicBezTo>
                      <a:pt x="37" y="68"/>
                      <a:pt x="36" y="68"/>
                      <a:pt x="36" y="68"/>
                    </a:cubicBezTo>
                    <a:cubicBezTo>
                      <a:pt x="35" y="67"/>
                      <a:pt x="34" y="67"/>
                      <a:pt x="34" y="66"/>
                    </a:cubicBezTo>
                    <a:cubicBezTo>
                      <a:pt x="17" y="45"/>
                      <a:pt x="17" y="45"/>
                      <a:pt x="17" y="45"/>
                    </a:cubicBezTo>
                    <a:cubicBezTo>
                      <a:pt x="16" y="44"/>
                      <a:pt x="16" y="41"/>
                      <a:pt x="18" y="40"/>
                    </a:cubicBezTo>
                    <a:cubicBezTo>
                      <a:pt x="19" y="38"/>
                      <a:pt x="22" y="39"/>
                      <a:pt x="23" y="40"/>
                    </a:cubicBezTo>
                    <a:cubicBezTo>
                      <a:pt x="37" y="58"/>
                      <a:pt x="37" y="58"/>
                      <a:pt x="37" y="58"/>
                    </a:cubicBezTo>
                    <a:cubicBezTo>
                      <a:pt x="69" y="30"/>
                      <a:pt x="69" y="30"/>
                      <a:pt x="69" y="30"/>
                    </a:cubicBezTo>
                    <a:cubicBezTo>
                      <a:pt x="71" y="28"/>
                      <a:pt x="73" y="28"/>
                      <a:pt x="75" y="30"/>
                    </a:cubicBezTo>
                    <a:cubicBezTo>
                      <a:pt x="76" y="32"/>
                      <a:pt x="76" y="34"/>
                      <a:pt x="74" y="3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5" name="Freeform 52"/>
              <p:cNvSpPr>
                <a:spLocks noEditPoints="1"/>
              </p:cNvSpPr>
              <p:nvPr/>
            </p:nvSpPr>
            <p:spPr bwMode="auto">
              <a:xfrm>
                <a:off x="2126" y="941"/>
                <a:ext cx="355" cy="458"/>
              </a:xfrm>
              <a:custGeom>
                <a:avLst/>
                <a:gdLst>
                  <a:gd name="T0" fmla="*/ 150 w 150"/>
                  <a:gd name="T1" fmla="*/ 89 h 194"/>
                  <a:gd name="T2" fmla="*/ 146 w 150"/>
                  <a:gd name="T3" fmla="*/ 0 h 194"/>
                  <a:gd name="T4" fmla="*/ 0 w 150"/>
                  <a:gd name="T5" fmla="*/ 4 h 194"/>
                  <a:gd name="T6" fmla="*/ 4 w 150"/>
                  <a:gd name="T7" fmla="*/ 194 h 194"/>
                  <a:gd name="T8" fmla="*/ 150 w 150"/>
                  <a:gd name="T9" fmla="*/ 190 h 194"/>
                  <a:gd name="T10" fmla="*/ 148 w 150"/>
                  <a:gd name="T11" fmla="*/ 187 h 194"/>
                  <a:gd name="T12" fmla="*/ 148 w 150"/>
                  <a:gd name="T13" fmla="*/ 89 h 194"/>
                  <a:gd name="T14" fmla="*/ 123 w 150"/>
                  <a:gd name="T15" fmla="*/ 30 h 194"/>
                  <a:gd name="T16" fmla="*/ 123 w 150"/>
                  <a:gd name="T17" fmla="*/ 38 h 194"/>
                  <a:gd name="T18" fmla="*/ 86 w 150"/>
                  <a:gd name="T19" fmla="*/ 34 h 194"/>
                  <a:gd name="T20" fmla="*/ 90 w 150"/>
                  <a:gd name="T21" fmla="*/ 55 h 194"/>
                  <a:gd name="T22" fmla="*/ 127 w 150"/>
                  <a:gd name="T23" fmla="*/ 59 h 194"/>
                  <a:gd name="T24" fmla="*/ 90 w 150"/>
                  <a:gd name="T25" fmla="*/ 63 h 194"/>
                  <a:gd name="T26" fmla="*/ 90 w 150"/>
                  <a:gd name="T27" fmla="*/ 55 h 194"/>
                  <a:gd name="T28" fmla="*/ 27 w 150"/>
                  <a:gd name="T29" fmla="*/ 30 h 194"/>
                  <a:gd name="T30" fmla="*/ 68 w 150"/>
                  <a:gd name="T31" fmla="*/ 34 h 194"/>
                  <a:gd name="T32" fmla="*/ 64 w 150"/>
                  <a:gd name="T33" fmla="*/ 88 h 194"/>
                  <a:gd name="T34" fmla="*/ 23 w 150"/>
                  <a:gd name="T35" fmla="*/ 84 h 194"/>
                  <a:gd name="T36" fmla="*/ 88 w 150"/>
                  <a:gd name="T37" fmla="*/ 163 h 194"/>
                  <a:gd name="T38" fmla="*/ 23 w 150"/>
                  <a:gd name="T39" fmla="*/ 159 h 194"/>
                  <a:gd name="T40" fmla="*/ 88 w 150"/>
                  <a:gd name="T41" fmla="*/ 155 h 194"/>
                  <a:gd name="T42" fmla="*/ 88 w 150"/>
                  <a:gd name="T43" fmla="*/ 163 h 194"/>
                  <a:gd name="T44" fmla="*/ 27 w 150"/>
                  <a:gd name="T45" fmla="*/ 138 h 194"/>
                  <a:gd name="T46" fmla="*/ 27 w 150"/>
                  <a:gd name="T47" fmla="*/ 130 h 194"/>
                  <a:gd name="T48" fmla="*/ 92 w 150"/>
                  <a:gd name="T49" fmla="*/ 134 h 194"/>
                  <a:gd name="T50" fmla="*/ 88 w 150"/>
                  <a:gd name="T51" fmla="*/ 113 h 194"/>
                  <a:gd name="T52" fmla="*/ 23 w 150"/>
                  <a:gd name="T53" fmla="*/ 109 h 194"/>
                  <a:gd name="T54" fmla="*/ 88 w 150"/>
                  <a:gd name="T55" fmla="*/ 105 h 194"/>
                  <a:gd name="T56" fmla="*/ 88 w 150"/>
                  <a:gd name="T57" fmla="*/ 113 h 194"/>
                  <a:gd name="T58" fmla="*/ 86 w 150"/>
                  <a:gd name="T59" fmla="*/ 84 h 194"/>
                  <a:gd name="T60" fmla="*/ 123 w 150"/>
                  <a:gd name="T61" fmla="*/ 80 h 194"/>
                  <a:gd name="T62" fmla="*/ 123 w 150"/>
                  <a:gd name="T63" fmla="*/ 88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50" h="194">
                    <a:moveTo>
                      <a:pt x="148" y="89"/>
                    </a:moveTo>
                    <a:cubicBezTo>
                      <a:pt x="149" y="89"/>
                      <a:pt x="149" y="89"/>
                      <a:pt x="150" y="89"/>
                    </a:cubicBezTo>
                    <a:cubicBezTo>
                      <a:pt x="150" y="4"/>
                      <a:pt x="150" y="4"/>
                      <a:pt x="150" y="4"/>
                    </a:cubicBezTo>
                    <a:cubicBezTo>
                      <a:pt x="150" y="2"/>
                      <a:pt x="148" y="0"/>
                      <a:pt x="146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190"/>
                      <a:pt x="0" y="190"/>
                      <a:pt x="0" y="190"/>
                    </a:cubicBezTo>
                    <a:cubicBezTo>
                      <a:pt x="0" y="192"/>
                      <a:pt x="2" y="194"/>
                      <a:pt x="4" y="194"/>
                    </a:cubicBezTo>
                    <a:cubicBezTo>
                      <a:pt x="146" y="194"/>
                      <a:pt x="146" y="194"/>
                      <a:pt x="146" y="194"/>
                    </a:cubicBezTo>
                    <a:cubicBezTo>
                      <a:pt x="148" y="194"/>
                      <a:pt x="150" y="192"/>
                      <a:pt x="150" y="190"/>
                    </a:cubicBezTo>
                    <a:cubicBezTo>
                      <a:pt x="150" y="187"/>
                      <a:pt x="150" y="187"/>
                      <a:pt x="150" y="187"/>
                    </a:cubicBezTo>
                    <a:cubicBezTo>
                      <a:pt x="149" y="187"/>
                      <a:pt x="149" y="187"/>
                      <a:pt x="148" y="187"/>
                    </a:cubicBezTo>
                    <a:cubicBezTo>
                      <a:pt x="121" y="187"/>
                      <a:pt x="99" y="165"/>
                      <a:pt x="99" y="138"/>
                    </a:cubicBezTo>
                    <a:cubicBezTo>
                      <a:pt x="99" y="111"/>
                      <a:pt x="121" y="89"/>
                      <a:pt x="148" y="89"/>
                    </a:cubicBezTo>
                    <a:close/>
                    <a:moveTo>
                      <a:pt x="90" y="30"/>
                    </a:moveTo>
                    <a:cubicBezTo>
                      <a:pt x="123" y="30"/>
                      <a:pt x="123" y="30"/>
                      <a:pt x="123" y="30"/>
                    </a:cubicBezTo>
                    <a:cubicBezTo>
                      <a:pt x="125" y="30"/>
                      <a:pt x="127" y="32"/>
                      <a:pt x="127" y="34"/>
                    </a:cubicBezTo>
                    <a:cubicBezTo>
                      <a:pt x="127" y="37"/>
                      <a:pt x="125" y="38"/>
                      <a:pt x="123" y="38"/>
                    </a:cubicBezTo>
                    <a:cubicBezTo>
                      <a:pt x="90" y="38"/>
                      <a:pt x="90" y="38"/>
                      <a:pt x="90" y="38"/>
                    </a:cubicBezTo>
                    <a:cubicBezTo>
                      <a:pt x="88" y="38"/>
                      <a:pt x="86" y="37"/>
                      <a:pt x="86" y="34"/>
                    </a:cubicBezTo>
                    <a:cubicBezTo>
                      <a:pt x="86" y="32"/>
                      <a:pt x="88" y="30"/>
                      <a:pt x="90" y="30"/>
                    </a:cubicBezTo>
                    <a:close/>
                    <a:moveTo>
                      <a:pt x="90" y="55"/>
                    </a:moveTo>
                    <a:cubicBezTo>
                      <a:pt x="123" y="55"/>
                      <a:pt x="123" y="55"/>
                      <a:pt x="123" y="55"/>
                    </a:cubicBezTo>
                    <a:cubicBezTo>
                      <a:pt x="125" y="55"/>
                      <a:pt x="127" y="57"/>
                      <a:pt x="127" y="59"/>
                    </a:cubicBezTo>
                    <a:cubicBezTo>
                      <a:pt x="127" y="62"/>
                      <a:pt x="125" y="63"/>
                      <a:pt x="123" y="63"/>
                    </a:cubicBezTo>
                    <a:cubicBezTo>
                      <a:pt x="90" y="63"/>
                      <a:pt x="90" y="63"/>
                      <a:pt x="90" y="63"/>
                    </a:cubicBezTo>
                    <a:cubicBezTo>
                      <a:pt x="88" y="63"/>
                      <a:pt x="86" y="62"/>
                      <a:pt x="86" y="59"/>
                    </a:cubicBezTo>
                    <a:cubicBezTo>
                      <a:pt x="86" y="57"/>
                      <a:pt x="88" y="55"/>
                      <a:pt x="90" y="55"/>
                    </a:cubicBezTo>
                    <a:close/>
                    <a:moveTo>
                      <a:pt x="23" y="34"/>
                    </a:moveTo>
                    <a:cubicBezTo>
                      <a:pt x="23" y="32"/>
                      <a:pt x="25" y="30"/>
                      <a:pt x="27" y="30"/>
                    </a:cubicBezTo>
                    <a:cubicBezTo>
                      <a:pt x="64" y="30"/>
                      <a:pt x="64" y="30"/>
                      <a:pt x="64" y="30"/>
                    </a:cubicBezTo>
                    <a:cubicBezTo>
                      <a:pt x="67" y="30"/>
                      <a:pt x="68" y="32"/>
                      <a:pt x="68" y="34"/>
                    </a:cubicBezTo>
                    <a:cubicBezTo>
                      <a:pt x="68" y="84"/>
                      <a:pt x="68" y="84"/>
                      <a:pt x="68" y="84"/>
                    </a:cubicBezTo>
                    <a:cubicBezTo>
                      <a:pt x="68" y="87"/>
                      <a:pt x="67" y="88"/>
                      <a:pt x="64" y="88"/>
                    </a:cubicBezTo>
                    <a:cubicBezTo>
                      <a:pt x="27" y="88"/>
                      <a:pt x="27" y="88"/>
                      <a:pt x="27" y="88"/>
                    </a:cubicBezTo>
                    <a:cubicBezTo>
                      <a:pt x="25" y="88"/>
                      <a:pt x="23" y="87"/>
                      <a:pt x="23" y="84"/>
                    </a:cubicBezTo>
                    <a:lnTo>
                      <a:pt x="23" y="34"/>
                    </a:lnTo>
                    <a:close/>
                    <a:moveTo>
                      <a:pt x="88" y="163"/>
                    </a:moveTo>
                    <a:cubicBezTo>
                      <a:pt x="27" y="163"/>
                      <a:pt x="27" y="163"/>
                      <a:pt x="27" y="163"/>
                    </a:cubicBezTo>
                    <a:cubicBezTo>
                      <a:pt x="25" y="163"/>
                      <a:pt x="23" y="162"/>
                      <a:pt x="23" y="159"/>
                    </a:cubicBezTo>
                    <a:cubicBezTo>
                      <a:pt x="23" y="157"/>
                      <a:pt x="25" y="155"/>
                      <a:pt x="27" y="155"/>
                    </a:cubicBezTo>
                    <a:cubicBezTo>
                      <a:pt x="88" y="155"/>
                      <a:pt x="88" y="155"/>
                      <a:pt x="88" y="155"/>
                    </a:cubicBezTo>
                    <a:cubicBezTo>
                      <a:pt x="90" y="155"/>
                      <a:pt x="92" y="157"/>
                      <a:pt x="92" y="159"/>
                    </a:cubicBezTo>
                    <a:cubicBezTo>
                      <a:pt x="92" y="162"/>
                      <a:pt x="90" y="163"/>
                      <a:pt x="88" y="163"/>
                    </a:cubicBezTo>
                    <a:close/>
                    <a:moveTo>
                      <a:pt x="88" y="138"/>
                    </a:moveTo>
                    <a:cubicBezTo>
                      <a:pt x="27" y="138"/>
                      <a:pt x="27" y="138"/>
                      <a:pt x="27" y="138"/>
                    </a:cubicBezTo>
                    <a:cubicBezTo>
                      <a:pt x="25" y="138"/>
                      <a:pt x="23" y="137"/>
                      <a:pt x="23" y="134"/>
                    </a:cubicBezTo>
                    <a:cubicBezTo>
                      <a:pt x="23" y="132"/>
                      <a:pt x="25" y="130"/>
                      <a:pt x="27" y="130"/>
                    </a:cubicBezTo>
                    <a:cubicBezTo>
                      <a:pt x="88" y="130"/>
                      <a:pt x="88" y="130"/>
                      <a:pt x="88" y="130"/>
                    </a:cubicBezTo>
                    <a:cubicBezTo>
                      <a:pt x="90" y="130"/>
                      <a:pt x="92" y="132"/>
                      <a:pt x="92" y="134"/>
                    </a:cubicBezTo>
                    <a:cubicBezTo>
                      <a:pt x="92" y="137"/>
                      <a:pt x="90" y="138"/>
                      <a:pt x="88" y="138"/>
                    </a:cubicBezTo>
                    <a:close/>
                    <a:moveTo>
                      <a:pt x="88" y="113"/>
                    </a:moveTo>
                    <a:cubicBezTo>
                      <a:pt x="27" y="113"/>
                      <a:pt x="27" y="113"/>
                      <a:pt x="27" y="113"/>
                    </a:cubicBezTo>
                    <a:cubicBezTo>
                      <a:pt x="25" y="113"/>
                      <a:pt x="23" y="112"/>
                      <a:pt x="23" y="109"/>
                    </a:cubicBezTo>
                    <a:cubicBezTo>
                      <a:pt x="23" y="107"/>
                      <a:pt x="25" y="105"/>
                      <a:pt x="27" y="105"/>
                    </a:cubicBezTo>
                    <a:cubicBezTo>
                      <a:pt x="88" y="105"/>
                      <a:pt x="88" y="105"/>
                      <a:pt x="88" y="105"/>
                    </a:cubicBezTo>
                    <a:cubicBezTo>
                      <a:pt x="90" y="105"/>
                      <a:pt x="92" y="107"/>
                      <a:pt x="92" y="109"/>
                    </a:cubicBezTo>
                    <a:cubicBezTo>
                      <a:pt x="92" y="112"/>
                      <a:pt x="90" y="113"/>
                      <a:pt x="88" y="113"/>
                    </a:cubicBezTo>
                    <a:close/>
                    <a:moveTo>
                      <a:pt x="90" y="88"/>
                    </a:moveTo>
                    <a:cubicBezTo>
                      <a:pt x="88" y="88"/>
                      <a:pt x="86" y="87"/>
                      <a:pt x="86" y="84"/>
                    </a:cubicBezTo>
                    <a:cubicBezTo>
                      <a:pt x="86" y="82"/>
                      <a:pt x="88" y="80"/>
                      <a:pt x="90" y="80"/>
                    </a:cubicBezTo>
                    <a:cubicBezTo>
                      <a:pt x="123" y="80"/>
                      <a:pt x="123" y="80"/>
                      <a:pt x="123" y="80"/>
                    </a:cubicBezTo>
                    <a:cubicBezTo>
                      <a:pt x="125" y="80"/>
                      <a:pt x="127" y="82"/>
                      <a:pt x="127" y="84"/>
                    </a:cubicBezTo>
                    <a:cubicBezTo>
                      <a:pt x="127" y="87"/>
                      <a:pt x="125" y="88"/>
                      <a:pt x="123" y="88"/>
                    </a:cubicBezTo>
                    <a:lnTo>
                      <a:pt x="90" y="88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6" name="Freeform 53"/>
              <p:cNvSpPr>
                <a:spLocks noEditPoints="1"/>
              </p:cNvSpPr>
              <p:nvPr/>
            </p:nvSpPr>
            <p:spPr bwMode="auto">
              <a:xfrm>
                <a:off x="2369" y="1161"/>
                <a:ext cx="216" cy="212"/>
              </a:xfrm>
              <a:custGeom>
                <a:avLst/>
                <a:gdLst>
                  <a:gd name="T0" fmla="*/ 45 w 91"/>
                  <a:gd name="T1" fmla="*/ 0 h 90"/>
                  <a:gd name="T2" fmla="*/ 0 w 91"/>
                  <a:gd name="T3" fmla="*/ 45 h 90"/>
                  <a:gd name="T4" fmla="*/ 45 w 91"/>
                  <a:gd name="T5" fmla="*/ 90 h 90"/>
                  <a:gd name="T6" fmla="*/ 91 w 91"/>
                  <a:gd name="T7" fmla="*/ 45 h 90"/>
                  <a:gd name="T8" fmla="*/ 45 w 91"/>
                  <a:gd name="T9" fmla="*/ 0 h 90"/>
                  <a:gd name="T10" fmla="*/ 74 w 91"/>
                  <a:gd name="T11" fmla="*/ 33 h 90"/>
                  <a:gd name="T12" fmla="*/ 39 w 91"/>
                  <a:gd name="T13" fmla="*/ 64 h 90"/>
                  <a:gd name="T14" fmla="*/ 36 w 91"/>
                  <a:gd name="T15" fmla="*/ 65 h 90"/>
                  <a:gd name="T16" fmla="*/ 36 w 91"/>
                  <a:gd name="T17" fmla="*/ 65 h 90"/>
                  <a:gd name="T18" fmla="*/ 33 w 91"/>
                  <a:gd name="T19" fmla="*/ 63 h 90"/>
                  <a:gd name="T20" fmla="*/ 17 w 91"/>
                  <a:gd name="T21" fmla="*/ 42 h 90"/>
                  <a:gd name="T22" fmla="*/ 17 w 91"/>
                  <a:gd name="T23" fmla="*/ 37 h 90"/>
                  <a:gd name="T24" fmla="*/ 23 w 91"/>
                  <a:gd name="T25" fmla="*/ 37 h 90"/>
                  <a:gd name="T26" fmla="*/ 37 w 91"/>
                  <a:gd name="T27" fmla="*/ 55 h 90"/>
                  <a:gd name="T28" fmla="*/ 69 w 91"/>
                  <a:gd name="T29" fmla="*/ 27 h 90"/>
                  <a:gd name="T30" fmla="*/ 74 w 91"/>
                  <a:gd name="T31" fmla="*/ 27 h 90"/>
                  <a:gd name="T32" fmla="*/ 74 w 91"/>
                  <a:gd name="T33" fmla="*/ 33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91" h="90">
                    <a:moveTo>
                      <a:pt x="45" y="0"/>
                    </a:moveTo>
                    <a:cubicBezTo>
                      <a:pt x="20" y="0"/>
                      <a:pt x="0" y="20"/>
                      <a:pt x="0" y="45"/>
                    </a:cubicBezTo>
                    <a:cubicBezTo>
                      <a:pt x="0" y="70"/>
                      <a:pt x="20" y="90"/>
                      <a:pt x="45" y="90"/>
                    </a:cubicBezTo>
                    <a:cubicBezTo>
                      <a:pt x="71" y="90"/>
                      <a:pt x="91" y="70"/>
                      <a:pt x="91" y="45"/>
                    </a:cubicBezTo>
                    <a:cubicBezTo>
                      <a:pt x="91" y="20"/>
                      <a:pt x="71" y="0"/>
                      <a:pt x="45" y="0"/>
                    </a:cubicBezTo>
                    <a:close/>
                    <a:moveTo>
                      <a:pt x="74" y="33"/>
                    </a:moveTo>
                    <a:cubicBezTo>
                      <a:pt x="39" y="64"/>
                      <a:pt x="39" y="64"/>
                      <a:pt x="39" y="64"/>
                    </a:cubicBezTo>
                    <a:cubicBezTo>
                      <a:pt x="38" y="64"/>
                      <a:pt x="37" y="65"/>
                      <a:pt x="36" y="65"/>
                    </a:cubicBezTo>
                    <a:cubicBezTo>
                      <a:pt x="36" y="65"/>
                      <a:pt x="36" y="65"/>
                      <a:pt x="36" y="65"/>
                    </a:cubicBezTo>
                    <a:cubicBezTo>
                      <a:pt x="35" y="65"/>
                      <a:pt x="34" y="64"/>
                      <a:pt x="33" y="63"/>
                    </a:cubicBezTo>
                    <a:cubicBezTo>
                      <a:pt x="17" y="42"/>
                      <a:pt x="17" y="42"/>
                      <a:pt x="17" y="42"/>
                    </a:cubicBezTo>
                    <a:cubicBezTo>
                      <a:pt x="15" y="41"/>
                      <a:pt x="15" y="38"/>
                      <a:pt x="17" y="37"/>
                    </a:cubicBezTo>
                    <a:cubicBezTo>
                      <a:pt x="19" y="35"/>
                      <a:pt x="21" y="36"/>
                      <a:pt x="23" y="37"/>
                    </a:cubicBezTo>
                    <a:cubicBezTo>
                      <a:pt x="37" y="55"/>
                      <a:pt x="37" y="55"/>
                      <a:pt x="37" y="55"/>
                    </a:cubicBezTo>
                    <a:cubicBezTo>
                      <a:pt x="69" y="27"/>
                      <a:pt x="69" y="27"/>
                      <a:pt x="69" y="27"/>
                    </a:cubicBezTo>
                    <a:cubicBezTo>
                      <a:pt x="70" y="25"/>
                      <a:pt x="73" y="25"/>
                      <a:pt x="74" y="27"/>
                    </a:cubicBezTo>
                    <a:cubicBezTo>
                      <a:pt x="76" y="29"/>
                      <a:pt x="75" y="31"/>
                      <a:pt x="74" y="33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7" name="Freeform 54"/>
              <p:cNvSpPr>
                <a:spLocks noEditPoints="1"/>
              </p:cNvSpPr>
              <p:nvPr/>
            </p:nvSpPr>
            <p:spPr bwMode="auto">
              <a:xfrm>
                <a:off x="2185" y="2991"/>
                <a:ext cx="336" cy="400"/>
              </a:xfrm>
              <a:custGeom>
                <a:avLst/>
                <a:gdLst>
                  <a:gd name="T0" fmla="*/ 127 w 142"/>
                  <a:gd name="T1" fmla="*/ 0 h 169"/>
                  <a:gd name="T2" fmla="*/ 107 w 142"/>
                  <a:gd name="T3" fmla="*/ 0 h 169"/>
                  <a:gd name="T4" fmla="*/ 115 w 142"/>
                  <a:gd name="T5" fmla="*/ 17 h 169"/>
                  <a:gd name="T6" fmla="*/ 116 w 142"/>
                  <a:gd name="T7" fmla="*/ 22 h 169"/>
                  <a:gd name="T8" fmla="*/ 108 w 142"/>
                  <a:gd name="T9" fmla="*/ 30 h 169"/>
                  <a:gd name="T10" fmla="*/ 108 w 142"/>
                  <a:gd name="T11" fmla="*/ 30 h 169"/>
                  <a:gd name="T12" fmla="*/ 33 w 142"/>
                  <a:gd name="T13" fmla="*/ 30 h 169"/>
                  <a:gd name="T14" fmla="*/ 26 w 142"/>
                  <a:gd name="T15" fmla="*/ 26 h 169"/>
                  <a:gd name="T16" fmla="*/ 26 w 142"/>
                  <a:gd name="T17" fmla="*/ 18 h 169"/>
                  <a:gd name="T18" fmla="*/ 34 w 142"/>
                  <a:gd name="T19" fmla="*/ 0 h 169"/>
                  <a:gd name="T20" fmla="*/ 15 w 142"/>
                  <a:gd name="T21" fmla="*/ 0 h 169"/>
                  <a:gd name="T22" fmla="*/ 0 w 142"/>
                  <a:gd name="T23" fmla="*/ 14 h 169"/>
                  <a:gd name="T24" fmla="*/ 0 w 142"/>
                  <a:gd name="T25" fmla="*/ 155 h 169"/>
                  <a:gd name="T26" fmla="*/ 15 w 142"/>
                  <a:gd name="T27" fmla="*/ 169 h 169"/>
                  <a:gd name="T28" fmla="*/ 127 w 142"/>
                  <a:gd name="T29" fmla="*/ 169 h 169"/>
                  <a:gd name="T30" fmla="*/ 142 w 142"/>
                  <a:gd name="T31" fmla="*/ 155 h 169"/>
                  <a:gd name="T32" fmla="*/ 142 w 142"/>
                  <a:gd name="T33" fmla="*/ 14 h 169"/>
                  <a:gd name="T34" fmla="*/ 127 w 142"/>
                  <a:gd name="T35" fmla="*/ 0 h 169"/>
                  <a:gd name="T36" fmla="*/ 99 w 142"/>
                  <a:gd name="T37" fmla="*/ 88 h 169"/>
                  <a:gd name="T38" fmla="*/ 64 w 142"/>
                  <a:gd name="T39" fmla="*/ 119 h 169"/>
                  <a:gd name="T40" fmla="*/ 62 w 142"/>
                  <a:gd name="T41" fmla="*/ 120 h 169"/>
                  <a:gd name="T42" fmla="*/ 61 w 142"/>
                  <a:gd name="T43" fmla="*/ 120 h 169"/>
                  <a:gd name="T44" fmla="*/ 58 w 142"/>
                  <a:gd name="T45" fmla="*/ 119 h 169"/>
                  <a:gd name="T46" fmla="*/ 42 w 142"/>
                  <a:gd name="T47" fmla="*/ 98 h 169"/>
                  <a:gd name="T48" fmla="*/ 42 w 142"/>
                  <a:gd name="T49" fmla="*/ 92 h 169"/>
                  <a:gd name="T50" fmla="*/ 48 w 142"/>
                  <a:gd name="T51" fmla="*/ 93 h 169"/>
                  <a:gd name="T52" fmla="*/ 62 w 142"/>
                  <a:gd name="T53" fmla="*/ 110 h 169"/>
                  <a:gd name="T54" fmla="*/ 94 w 142"/>
                  <a:gd name="T55" fmla="*/ 82 h 169"/>
                  <a:gd name="T56" fmla="*/ 99 w 142"/>
                  <a:gd name="T57" fmla="*/ 83 h 169"/>
                  <a:gd name="T58" fmla="*/ 99 w 142"/>
                  <a:gd name="T59" fmla="*/ 88 h 1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42" h="169">
                    <a:moveTo>
                      <a:pt x="127" y="0"/>
                    </a:moveTo>
                    <a:cubicBezTo>
                      <a:pt x="107" y="0"/>
                      <a:pt x="107" y="0"/>
                      <a:pt x="107" y="0"/>
                    </a:cubicBezTo>
                    <a:cubicBezTo>
                      <a:pt x="115" y="17"/>
                      <a:pt x="115" y="17"/>
                      <a:pt x="115" y="17"/>
                    </a:cubicBezTo>
                    <a:cubicBezTo>
                      <a:pt x="116" y="19"/>
                      <a:pt x="116" y="20"/>
                      <a:pt x="116" y="22"/>
                    </a:cubicBezTo>
                    <a:cubicBezTo>
                      <a:pt x="116" y="26"/>
                      <a:pt x="113" y="30"/>
                      <a:pt x="108" y="30"/>
                    </a:cubicBezTo>
                    <a:cubicBezTo>
                      <a:pt x="108" y="30"/>
                      <a:pt x="108" y="30"/>
                      <a:pt x="108" y="30"/>
                    </a:cubicBezTo>
                    <a:cubicBezTo>
                      <a:pt x="33" y="30"/>
                      <a:pt x="33" y="30"/>
                      <a:pt x="33" y="30"/>
                    </a:cubicBezTo>
                    <a:cubicBezTo>
                      <a:pt x="30" y="30"/>
                      <a:pt x="28" y="28"/>
                      <a:pt x="26" y="26"/>
                    </a:cubicBezTo>
                    <a:cubicBezTo>
                      <a:pt x="25" y="24"/>
                      <a:pt x="25" y="21"/>
                      <a:pt x="26" y="18"/>
                    </a:cubicBezTo>
                    <a:cubicBezTo>
                      <a:pt x="34" y="0"/>
                      <a:pt x="34" y="0"/>
                      <a:pt x="34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6" y="0"/>
                      <a:pt x="0" y="6"/>
                      <a:pt x="0" y="14"/>
                    </a:cubicBezTo>
                    <a:cubicBezTo>
                      <a:pt x="0" y="155"/>
                      <a:pt x="0" y="155"/>
                      <a:pt x="0" y="155"/>
                    </a:cubicBezTo>
                    <a:cubicBezTo>
                      <a:pt x="0" y="163"/>
                      <a:pt x="6" y="169"/>
                      <a:pt x="15" y="169"/>
                    </a:cubicBezTo>
                    <a:cubicBezTo>
                      <a:pt x="127" y="169"/>
                      <a:pt x="127" y="169"/>
                      <a:pt x="127" y="169"/>
                    </a:cubicBezTo>
                    <a:cubicBezTo>
                      <a:pt x="135" y="169"/>
                      <a:pt x="142" y="163"/>
                      <a:pt x="142" y="155"/>
                    </a:cubicBezTo>
                    <a:cubicBezTo>
                      <a:pt x="142" y="14"/>
                      <a:pt x="142" y="14"/>
                      <a:pt x="142" y="14"/>
                    </a:cubicBezTo>
                    <a:cubicBezTo>
                      <a:pt x="142" y="6"/>
                      <a:pt x="135" y="0"/>
                      <a:pt x="127" y="0"/>
                    </a:cubicBezTo>
                    <a:close/>
                    <a:moveTo>
                      <a:pt x="99" y="88"/>
                    </a:moveTo>
                    <a:cubicBezTo>
                      <a:pt x="64" y="119"/>
                      <a:pt x="64" y="119"/>
                      <a:pt x="64" y="119"/>
                    </a:cubicBezTo>
                    <a:cubicBezTo>
                      <a:pt x="63" y="120"/>
                      <a:pt x="62" y="120"/>
                      <a:pt x="62" y="120"/>
                    </a:cubicBezTo>
                    <a:cubicBezTo>
                      <a:pt x="61" y="120"/>
                      <a:pt x="61" y="120"/>
                      <a:pt x="61" y="120"/>
                    </a:cubicBezTo>
                    <a:cubicBezTo>
                      <a:pt x="60" y="120"/>
                      <a:pt x="59" y="119"/>
                      <a:pt x="58" y="119"/>
                    </a:cubicBezTo>
                    <a:cubicBezTo>
                      <a:pt x="42" y="98"/>
                      <a:pt x="42" y="98"/>
                      <a:pt x="42" y="98"/>
                    </a:cubicBezTo>
                    <a:cubicBezTo>
                      <a:pt x="40" y="96"/>
                      <a:pt x="41" y="94"/>
                      <a:pt x="42" y="92"/>
                    </a:cubicBezTo>
                    <a:cubicBezTo>
                      <a:pt x="44" y="91"/>
                      <a:pt x="47" y="91"/>
                      <a:pt x="48" y="93"/>
                    </a:cubicBezTo>
                    <a:cubicBezTo>
                      <a:pt x="62" y="110"/>
                      <a:pt x="62" y="110"/>
                      <a:pt x="62" y="110"/>
                    </a:cubicBezTo>
                    <a:cubicBezTo>
                      <a:pt x="94" y="82"/>
                      <a:pt x="94" y="82"/>
                      <a:pt x="94" y="82"/>
                    </a:cubicBezTo>
                    <a:cubicBezTo>
                      <a:pt x="95" y="81"/>
                      <a:pt x="98" y="81"/>
                      <a:pt x="99" y="83"/>
                    </a:cubicBezTo>
                    <a:cubicBezTo>
                      <a:pt x="101" y="84"/>
                      <a:pt x="101" y="87"/>
                      <a:pt x="99" y="88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8" name="Freeform 55"/>
              <p:cNvSpPr/>
              <p:nvPr/>
            </p:nvSpPr>
            <p:spPr bwMode="auto">
              <a:xfrm>
                <a:off x="2313" y="2932"/>
                <a:ext cx="78" cy="19"/>
              </a:xfrm>
              <a:custGeom>
                <a:avLst/>
                <a:gdLst>
                  <a:gd name="T0" fmla="*/ 4 w 33"/>
                  <a:gd name="T1" fmla="*/ 8 h 8"/>
                  <a:gd name="T2" fmla="*/ 29 w 33"/>
                  <a:gd name="T3" fmla="*/ 8 h 8"/>
                  <a:gd name="T4" fmla="*/ 33 w 33"/>
                  <a:gd name="T5" fmla="*/ 4 h 8"/>
                  <a:gd name="T6" fmla="*/ 29 w 33"/>
                  <a:gd name="T7" fmla="*/ 0 h 8"/>
                  <a:gd name="T8" fmla="*/ 4 w 33"/>
                  <a:gd name="T9" fmla="*/ 0 h 8"/>
                  <a:gd name="T10" fmla="*/ 0 w 33"/>
                  <a:gd name="T11" fmla="*/ 4 h 8"/>
                  <a:gd name="T12" fmla="*/ 4 w 33"/>
                  <a:gd name="T13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3" h="8">
                    <a:moveTo>
                      <a:pt x="4" y="8"/>
                    </a:moveTo>
                    <a:cubicBezTo>
                      <a:pt x="29" y="8"/>
                      <a:pt x="29" y="8"/>
                      <a:pt x="29" y="8"/>
                    </a:cubicBezTo>
                    <a:cubicBezTo>
                      <a:pt x="32" y="8"/>
                      <a:pt x="33" y="7"/>
                      <a:pt x="33" y="4"/>
                    </a:cubicBezTo>
                    <a:cubicBezTo>
                      <a:pt x="33" y="2"/>
                      <a:pt x="32" y="0"/>
                      <a:pt x="29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7"/>
                      <a:pt x="2" y="8"/>
                      <a:pt x="4" y="8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9" name="Freeform 56"/>
              <p:cNvSpPr/>
              <p:nvPr/>
            </p:nvSpPr>
            <p:spPr bwMode="auto">
              <a:xfrm>
                <a:off x="2254" y="2961"/>
                <a:ext cx="196" cy="92"/>
              </a:xfrm>
              <a:custGeom>
                <a:avLst/>
                <a:gdLst>
                  <a:gd name="T0" fmla="*/ 1 w 83"/>
                  <a:gd name="T1" fmla="*/ 37 h 39"/>
                  <a:gd name="T2" fmla="*/ 4 w 83"/>
                  <a:gd name="T3" fmla="*/ 39 h 39"/>
                  <a:gd name="T4" fmla="*/ 79 w 83"/>
                  <a:gd name="T5" fmla="*/ 39 h 39"/>
                  <a:gd name="T6" fmla="*/ 79 w 83"/>
                  <a:gd name="T7" fmla="*/ 39 h 39"/>
                  <a:gd name="T8" fmla="*/ 83 w 83"/>
                  <a:gd name="T9" fmla="*/ 35 h 39"/>
                  <a:gd name="T10" fmla="*/ 82 w 83"/>
                  <a:gd name="T11" fmla="*/ 32 h 39"/>
                  <a:gd name="T12" fmla="*/ 69 w 83"/>
                  <a:gd name="T13" fmla="*/ 2 h 39"/>
                  <a:gd name="T14" fmla="*/ 65 w 83"/>
                  <a:gd name="T15" fmla="*/ 0 h 39"/>
                  <a:gd name="T16" fmla="*/ 18 w 83"/>
                  <a:gd name="T17" fmla="*/ 0 h 39"/>
                  <a:gd name="T18" fmla="*/ 14 w 83"/>
                  <a:gd name="T19" fmla="*/ 2 h 39"/>
                  <a:gd name="T20" fmla="*/ 0 w 83"/>
                  <a:gd name="T21" fmla="*/ 33 h 39"/>
                  <a:gd name="T22" fmla="*/ 1 w 83"/>
                  <a:gd name="T23" fmla="*/ 37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83" h="39">
                    <a:moveTo>
                      <a:pt x="1" y="37"/>
                    </a:moveTo>
                    <a:cubicBezTo>
                      <a:pt x="2" y="38"/>
                      <a:pt x="3" y="39"/>
                      <a:pt x="4" y="39"/>
                    </a:cubicBezTo>
                    <a:cubicBezTo>
                      <a:pt x="79" y="39"/>
                      <a:pt x="79" y="39"/>
                      <a:pt x="79" y="39"/>
                    </a:cubicBezTo>
                    <a:cubicBezTo>
                      <a:pt x="79" y="39"/>
                      <a:pt x="79" y="39"/>
                      <a:pt x="79" y="39"/>
                    </a:cubicBezTo>
                    <a:cubicBezTo>
                      <a:pt x="81" y="39"/>
                      <a:pt x="83" y="37"/>
                      <a:pt x="83" y="35"/>
                    </a:cubicBezTo>
                    <a:cubicBezTo>
                      <a:pt x="83" y="34"/>
                      <a:pt x="83" y="33"/>
                      <a:pt x="82" y="32"/>
                    </a:cubicBezTo>
                    <a:cubicBezTo>
                      <a:pt x="69" y="2"/>
                      <a:pt x="69" y="2"/>
                      <a:pt x="69" y="2"/>
                    </a:cubicBezTo>
                    <a:cubicBezTo>
                      <a:pt x="68" y="1"/>
                      <a:pt x="67" y="0"/>
                      <a:pt x="65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16" y="0"/>
                      <a:pt x="15" y="1"/>
                      <a:pt x="14" y="2"/>
                    </a:cubicBezTo>
                    <a:cubicBezTo>
                      <a:pt x="0" y="33"/>
                      <a:pt x="0" y="33"/>
                      <a:pt x="0" y="33"/>
                    </a:cubicBezTo>
                    <a:cubicBezTo>
                      <a:pt x="0" y="34"/>
                      <a:pt x="0" y="36"/>
                      <a:pt x="1" y="37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0" name="Freeform 57"/>
              <p:cNvSpPr>
                <a:spLocks noEditPoints="1"/>
              </p:cNvSpPr>
              <p:nvPr/>
            </p:nvSpPr>
            <p:spPr bwMode="auto">
              <a:xfrm>
                <a:off x="6090" y="-55"/>
                <a:ext cx="372" cy="459"/>
              </a:xfrm>
              <a:custGeom>
                <a:avLst/>
                <a:gdLst>
                  <a:gd name="T0" fmla="*/ 148 w 157"/>
                  <a:gd name="T1" fmla="*/ 185 h 194"/>
                  <a:gd name="T2" fmla="*/ 99 w 157"/>
                  <a:gd name="T3" fmla="*/ 136 h 194"/>
                  <a:gd name="T4" fmla="*/ 148 w 157"/>
                  <a:gd name="T5" fmla="*/ 87 h 194"/>
                  <a:gd name="T6" fmla="*/ 157 w 157"/>
                  <a:gd name="T7" fmla="*/ 87 h 194"/>
                  <a:gd name="T8" fmla="*/ 157 w 157"/>
                  <a:gd name="T9" fmla="*/ 39 h 194"/>
                  <a:gd name="T10" fmla="*/ 153 w 157"/>
                  <a:gd name="T11" fmla="*/ 35 h 194"/>
                  <a:gd name="T12" fmla="*/ 148 w 157"/>
                  <a:gd name="T13" fmla="*/ 35 h 194"/>
                  <a:gd name="T14" fmla="*/ 138 w 157"/>
                  <a:gd name="T15" fmla="*/ 20 h 194"/>
                  <a:gd name="T16" fmla="*/ 141 w 157"/>
                  <a:gd name="T17" fmla="*/ 8 h 194"/>
                  <a:gd name="T18" fmla="*/ 147 w 157"/>
                  <a:gd name="T19" fmla="*/ 8 h 194"/>
                  <a:gd name="T20" fmla="*/ 151 w 157"/>
                  <a:gd name="T21" fmla="*/ 4 h 194"/>
                  <a:gd name="T22" fmla="*/ 147 w 157"/>
                  <a:gd name="T23" fmla="*/ 0 h 194"/>
                  <a:gd name="T24" fmla="*/ 20 w 157"/>
                  <a:gd name="T25" fmla="*/ 0 h 194"/>
                  <a:gd name="T26" fmla="*/ 0 w 157"/>
                  <a:gd name="T27" fmla="*/ 19 h 194"/>
                  <a:gd name="T28" fmla="*/ 0 w 157"/>
                  <a:gd name="T29" fmla="*/ 23 h 194"/>
                  <a:gd name="T30" fmla="*/ 1 w 157"/>
                  <a:gd name="T31" fmla="*/ 25 h 194"/>
                  <a:gd name="T32" fmla="*/ 0 w 157"/>
                  <a:gd name="T33" fmla="*/ 27 h 194"/>
                  <a:gd name="T34" fmla="*/ 0 w 157"/>
                  <a:gd name="T35" fmla="*/ 177 h 194"/>
                  <a:gd name="T36" fmla="*/ 1 w 157"/>
                  <a:gd name="T37" fmla="*/ 179 h 194"/>
                  <a:gd name="T38" fmla="*/ 1 w 157"/>
                  <a:gd name="T39" fmla="*/ 179 h 194"/>
                  <a:gd name="T40" fmla="*/ 7 w 157"/>
                  <a:gd name="T41" fmla="*/ 187 h 194"/>
                  <a:gd name="T42" fmla="*/ 7 w 157"/>
                  <a:gd name="T43" fmla="*/ 187 h 194"/>
                  <a:gd name="T44" fmla="*/ 11 w 157"/>
                  <a:gd name="T45" fmla="*/ 190 h 194"/>
                  <a:gd name="T46" fmla="*/ 12 w 157"/>
                  <a:gd name="T47" fmla="*/ 191 h 194"/>
                  <a:gd name="T48" fmla="*/ 12 w 157"/>
                  <a:gd name="T49" fmla="*/ 191 h 194"/>
                  <a:gd name="T50" fmla="*/ 26 w 157"/>
                  <a:gd name="T51" fmla="*/ 194 h 194"/>
                  <a:gd name="T52" fmla="*/ 30 w 157"/>
                  <a:gd name="T53" fmla="*/ 194 h 194"/>
                  <a:gd name="T54" fmla="*/ 153 w 157"/>
                  <a:gd name="T55" fmla="*/ 194 h 194"/>
                  <a:gd name="T56" fmla="*/ 157 w 157"/>
                  <a:gd name="T57" fmla="*/ 190 h 194"/>
                  <a:gd name="T58" fmla="*/ 157 w 157"/>
                  <a:gd name="T59" fmla="*/ 184 h 194"/>
                  <a:gd name="T60" fmla="*/ 148 w 157"/>
                  <a:gd name="T61" fmla="*/ 185 h 194"/>
                  <a:gd name="T62" fmla="*/ 20 w 157"/>
                  <a:gd name="T63" fmla="*/ 35 h 194"/>
                  <a:gd name="T64" fmla="*/ 18 w 157"/>
                  <a:gd name="T65" fmla="*/ 34 h 194"/>
                  <a:gd name="T66" fmla="*/ 10 w 157"/>
                  <a:gd name="T67" fmla="*/ 29 h 194"/>
                  <a:gd name="T68" fmla="*/ 8 w 157"/>
                  <a:gd name="T69" fmla="*/ 23 h 194"/>
                  <a:gd name="T70" fmla="*/ 8 w 157"/>
                  <a:gd name="T71" fmla="*/ 19 h 194"/>
                  <a:gd name="T72" fmla="*/ 20 w 157"/>
                  <a:gd name="T73" fmla="*/ 8 h 194"/>
                  <a:gd name="T74" fmla="*/ 132 w 157"/>
                  <a:gd name="T75" fmla="*/ 8 h 194"/>
                  <a:gd name="T76" fmla="*/ 130 w 157"/>
                  <a:gd name="T77" fmla="*/ 21 h 194"/>
                  <a:gd name="T78" fmla="*/ 136 w 157"/>
                  <a:gd name="T79" fmla="*/ 35 h 194"/>
                  <a:gd name="T80" fmla="*/ 20 w 157"/>
                  <a:gd name="T81" fmla="*/ 35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157" h="194">
                    <a:moveTo>
                      <a:pt x="148" y="185"/>
                    </a:moveTo>
                    <a:cubicBezTo>
                      <a:pt x="121" y="185"/>
                      <a:pt x="99" y="163"/>
                      <a:pt x="99" y="136"/>
                    </a:cubicBezTo>
                    <a:cubicBezTo>
                      <a:pt x="99" y="109"/>
                      <a:pt x="121" y="87"/>
                      <a:pt x="148" y="87"/>
                    </a:cubicBezTo>
                    <a:cubicBezTo>
                      <a:pt x="151" y="87"/>
                      <a:pt x="155" y="87"/>
                      <a:pt x="157" y="87"/>
                    </a:cubicBezTo>
                    <a:cubicBezTo>
                      <a:pt x="157" y="39"/>
                      <a:pt x="157" y="39"/>
                      <a:pt x="157" y="39"/>
                    </a:cubicBezTo>
                    <a:cubicBezTo>
                      <a:pt x="157" y="36"/>
                      <a:pt x="156" y="35"/>
                      <a:pt x="153" y="35"/>
                    </a:cubicBezTo>
                    <a:cubicBezTo>
                      <a:pt x="148" y="35"/>
                      <a:pt x="148" y="35"/>
                      <a:pt x="148" y="35"/>
                    </a:cubicBezTo>
                    <a:cubicBezTo>
                      <a:pt x="142" y="30"/>
                      <a:pt x="139" y="25"/>
                      <a:pt x="138" y="20"/>
                    </a:cubicBezTo>
                    <a:cubicBezTo>
                      <a:pt x="137" y="15"/>
                      <a:pt x="140" y="10"/>
                      <a:pt x="141" y="8"/>
                    </a:cubicBezTo>
                    <a:cubicBezTo>
                      <a:pt x="147" y="8"/>
                      <a:pt x="147" y="8"/>
                      <a:pt x="147" y="8"/>
                    </a:cubicBezTo>
                    <a:cubicBezTo>
                      <a:pt x="149" y="8"/>
                      <a:pt x="151" y="6"/>
                      <a:pt x="151" y="4"/>
                    </a:cubicBezTo>
                    <a:cubicBezTo>
                      <a:pt x="151" y="2"/>
                      <a:pt x="149" y="0"/>
                      <a:pt x="147" y="0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9" y="0"/>
                      <a:pt x="0" y="8"/>
                      <a:pt x="0" y="19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4"/>
                      <a:pt x="0" y="25"/>
                      <a:pt x="1" y="25"/>
                    </a:cubicBezTo>
                    <a:cubicBezTo>
                      <a:pt x="0" y="26"/>
                      <a:pt x="0" y="26"/>
                      <a:pt x="0" y="27"/>
                    </a:cubicBezTo>
                    <a:cubicBezTo>
                      <a:pt x="0" y="177"/>
                      <a:pt x="0" y="177"/>
                      <a:pt x="0" y="177"/>
                    </a:cubicBezTo>
                    <a:cubicBezTo>
                      <a:pt x="0" y="178"/>
                      <a:pt x="0" y="178"/>
                      <a:pt x="1" y="179"/>
                    </a:cubicBezTo>
                    <a:cubicBezTo>
                      <a:pt x="1" y="179"/>
                      <a:pt x="1" y="179"/>
                      <a:pt x="1" y="179"/>
                    </a:cubicBezTo>
                    <a:cubicBezTo>
                      <a:pt x="1" y="179"/>
                      <a:pt x="3" y="183"/>
                      <a:pt x="7" y="187"/>
                    </a:cubicBezTo>
                    <a:cubicBezTo>
                      <a:pt x="7" y="187"/>
                      <a:pt x="7" y="187"/>
                      <a:pt x="7" y="187"/>
                    </a:cubicBezTo>
                    <a:cubicBezTo>
                      <a:pt x="8" y="189"/>
                      <a:pt x="10" y="189"/>
                      <a:pt x="11" y="190"/>
                    </a:cubicBezTo>
                    <a:cubicBezTo>
                      <a:pt x="12" y="190"/>
                      <a:pt x="12" y="191"/>
                      <a:pt x="12" y="191"/>
                    </a:cubicBezTo>
                    <a:cubicBezTo>
                      <a:pt x="12" y="191"/>
                      <a:pt x="12" y="191"/>
                      <a:pt x="12" y="191"/>
                    </a:cubicBezTo>
                    <a:cubicBezTo>
                      <a:pt x="16" y="193"/>
                      <a:pt x="20" y="194"/>
                      <a:pt x="26" y="194"/>
                    </a:cubicBezTo>
                    <a:cubicBezTo>
                      <a:pt x="27" y="194"/>
                      <a:pt x="29" y="194"/>
                      <a:pt x="30" y="194"/>
                    </a:cubicBezTo>
                    <a:cubicBezTo>
                      <a:pt x="153" y="194"/>
                      <a:pt x="153" y="194"/>
                      <a:pt x="153" y="194"/>
                    </a:cubicBezTo>
                    <a:cubicBezTo>
                      <a:pt x="156" y="194"/>
                      <a:pt x="157" y="192"/>
                      <a:pt x="157" y="190"/>
                    </a:cubicBezTo>
                    <a:cubicBezTo>
                      <a:pt x="157" y="184"/>
                      <a:pt x="157" y="184"/>
                      <a:pt x="157" y="184"/>
                    </a:cubicBezTo>
                    <a:cubicBezTo>
                      <a:pt x="155" y="185"/>
                      <a:pt x="151" y="185"/>
                      <a:pt x="148" y="185"/>
                    </a:cubicBezTo>
                    <a:close/>
                    <a:moveTo>
                      <a:pt x="20" y="35"/>
                    </a:moveTo>
                    <a:cubicBezTo>
                      <a:pt x="20" y="35"/>
                      <a:pt x="19" y="35"/>
                      <a:pt x="18" y="34"/>
                    </a:cubicBezTo>
                    <a:cubicBezTo>
                      <a:pt x="16" y="34"/>
                      <a:pt x="13" y="33"/>
                      <a:pt x="10" y="29"/>
                    </a:cubicBezTo>
                    <a:cubicBezTo>
                      <a:pt x="9" y="27"/>
                      <a:pt x="8" y="25"/>
                      <a:pt x="8" y="23"/>
                    </a:cubicBezTo>
                    <a:cubicBezTo>
                      <a:pt x="8" y="19"/>
                      <a:pt x="8" y="19"/>
                      <a:pt x="8" y="19"/>
                    </a:cubicBezTo>
                    <a:cubicBezTo>
                      <a:pt x="8" y="13"/>
                      <a:pt x="14" y="8"/>
                      <a:pt x="20" y="8"/>
                    </a:cubicBezTo>
                    <a:cubicBezTo>
                      <a:pt x="132" y="8"/>
                      <a:pt x="132" y="8"/>
                      <a:pt x="132" y="8"/>
                    </a:cubicBezTo>
                    <a:cubicBezTo>
                      <a:pt x="131" y="11"/>
                      <a:pt x="129" y="16"/>
                      <a:pt x="130" y="21"/>
                    </a:cubicBezTo>
                    <a:cubicBezTo>
                      <a:pt x="131" y="26"/>
                      <a:pt x="133" y="30"/>
                      <a:pt x="136" y="35"/>
                    </a:cubicBezTo>
                    <a:lnTo>
                      <a:pt x="20" y="35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1" name="Freeform 58"/>
              <p:cNvSpPr>
                <a:spLocks noEditPoints="1"/>
              </p:cNvSpPr>
              <p:nvPr/>
            </p:nvSpPr>
            <p:spPr bwMode="auto">
              <a:xfrm>
                <a:off x="6334" y="160"/>
                <a:ext cx="215" cy="213"/>
              </a:xfrm>
              <a:custGeom>
                <a:avLst/>
                <a:gdLst>
                  <a:gd name="T0" fmla="*/ 45 w 91"/>
                  <a:gd name="T1" fmla="*/ 0 h 90"/>
                  <a:gd name="T2" fmla="*/ 0 w 91"/>
                  <a:gd name="T3" fmla="*/ 45 h 90"/>
                  <a:gd name="T4" fmla="*/ 45 w 91"/>
                  <a:gd name="T5" fmla="*/ 90 h 90"/>
                  <a:gd name="T6" fmla="*/ 91 w 91"/>
                  <a:gd name="T7" fmla="*/ 45 h 90"/>
                  <a:gd name="T8" fmla="*/ 45 w 91"/>
                  <a:gd name="T9" fmla="*/ 0 h 90"/>
                  <a:gd name="T10" fmla="*/ 48 w 91"/>
                  <a:gd name="T11" fmla="*/ 67 h 90"/>
                  <a:gd name="T12" fmla="*/ 44 w 91"/>
                  <a:gd name="T13" fmla="*/ 71 h 90"/>
                  <a:gd name="T14" fmla="*/ 40 w 91"/>
                  <a:gd name="T15" fmla="*/ 67 h 90"/>
                  <a:gd name="T16" fmla="*/ 40 w 91"/>
                  <a:gd name="T17" fmla="*/ 64 h 90"/>
                  <a:gd name="T18" fmla="*/ 44 w 91"/>
                  <a:gd name="T19" fmla="*/ 60 h 90"/>
                  <a:gd name="T20" fmla="*/ 48 w 91"/>
                  <a:gd name="T21" fmla="*/ 64 h 90"/>
                  <a:gd name="T22" fmla="*/ 48 w 91"/>
                  <a:gd name="T23" fmla="*/ 67 h 90"/>
                  <a:gd name="T24" fmla="*/ 51 w 91"/>
                  <a:gd name="T25" fmla="*/ 43 h 90"/>
                  <a:gd name="T26" fmla="*/ 48 w 91"/>
                  <a:gd name="T27" fmla="*/ 51 h 90"/>
                  <a:gd name="T28" fmla="*/ 45 w 91"/>
                  <a:gd name="T29" fmla="*/ 56 h 90"/>
                  <a:gd name="T30" fmla="*/ 44 w 91"/>
                  <a:gd name="T31" fmla="*/ 56 h 90"/>
                  <a:gd name="T32" fmla="*/ 40 w 91"/>
                  <a:gd name="T33" fmla="*/ 52 h 90"/>
                  <a:gd name="T34" fmla="*/ 45 w 91"/>
                  <a:gd name="T35" fmla="*/ 38 h 90"/>
                  <a:gd name="T36" fmla="*/ 49 w 91"/>
                  <a:gd name="T37" fmla="*/ 31 h 90"/>
                  <a:gd name="T38" fmla="*/ 49 w 91"/>
                  <a:gd name="T39" fmla="*/ 30 h 90"/>
                  <a:gd name="T40" fmla="*/ 48 w 91"/>
                  <a:gd name="T41" fmla="*/ 27 h 90"/>
                  <a:gd name="T42" fmla="*/ 39 w 91"/>
                  <a:gd name="T43" fmla="*/ 28 h 90"/>
                  <a:gd name="T44" fmla="*/ 34 w 91"/>
                  <a:gd name="T45" fmla="*/ 26 h 90"/>
                  <a:gd name="T46" fmla="*/ 36 w 91"/>
                  <a:gd name="T47" fmla="*/ 21 h 90"/>
                  <a:gd name="T48" fmla="*/ 52 w 91"/>
                  <a:gd name="T49" fmla="*/ 21 h 90"/>
                  <a:gd name="T50" fmla="*/ 57 w 91"/>
                  <a:gd name="T51" fmla="*/ 29 h 90"/>
                  <a:gd name="T52" fmla="*/ 51 w 91"/>
                  <a:gd name="T53" fmla="*/ 43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91" h="90">
                    <a:moveTo>
                      <a:pt x="45" y="0"/>
                    </a:moveTo>
                    <a:cubicBezTo>
                      <a:pt x="20" y="0"/>
                      <a:pt x="0" y="20"/>
                      <a:pt x="0" y="45"/>
                    </a:cubicBezTo>
                    <a:cubicBezTo>
                      <a:pt x="0" y="70"/>
                      <a:pt x="20" y="90"/>
                      <a:pt x="45" y="90"/>
                    </a:cubicBezTo>
                    <a:cubicBezTo>
                      <a:pt x="70" y="90"/>
                      <a:pt x="91" y="70"/>
                      <a:pt x="91" y="45"/>
                    </a:cubicBezTo>
                    <a:cubicBezTo>
                      <a:pt x="91" y="20"/>
                      <a:pt x="70" y="0"/>
                      <a:pt x="45" y="0"/>
                    </a:cubicBezTo>
                    <a:close/>
                    <a:moveTo>
                      <a:pt x="48" y="67"/>
                    </a:moveTo>
                    <a:cubicBezTo>
                      <a:pt x="48" y="69"/>
                      <a:pt x="46" y="71"/>
                      <a:pt x="44" y="71"/>
                    </a:cubicBezTo>
                    <a:cubicBezTo>
                      <a:pt x="42" y="71"/>
                      <a:pt x="40" y="69"/>
                      <a:pt x="40" y="67"/>
                    </a:cubicBezTo>
                    <a:cubicBezTo>
                      <a:pt x="40" y="64"/>
                      <a:pt x="40" y="64"/>
                      <a:pt x="40" y="64"/>
                    </a:cubicBezTo>
                    <a:cubicBezTo>
                      <a:pt x="40" y="61"/>
                      <a:pt x="42" y="60"/>
                      <a:pt x="44" y="60"/>
                    </a:cubicBezTo>
                    <a:cubicBezTo>
                      <a:pt x="46" y="60"/>
                      <a:pt x="48" y="61"/>
                      <a:pt x="48" y="64"/>
                    </a:cubicBezTo>
                    <a:lnTo>
                      <a:pt x="48" y="67"/>
                    </a:lnTo>
                    <a:close/>
                    <a:moveTo>
                      <a:pt x="51" y="43"/>
                    </a:moveTo>
                    <a:cubicBezTo>
                      <a:pt x="48" y="47"/>
                      <a:pt x="48" y="51"/>
                      <a:pt x="48" y="51"/>
                    </a:cubicBezTo>
                    <a:cubicBezTo>
                      <a:pt x="48" y="54"/>
                      <a:pt x="47" y="56"/>
                      <a:pt x="45" y="56"/>
                    </a:cubicBezTo>
                    <a:cubicBezTo>
                      <a:pt x="44" y="56"/>
                      <a:pt x="44" y="56"/>
                      <a:pt x="44" y="56"/>
                    </a:cubicBezTo>
                    <a:cubicBezTo>
                      <a:pt x="42" y="56"/>
                      <a:pt x="40" y="54"/>
                      <a:pt x="40" y="52"/>
                    </a:cubicBezTo>
                    <a:cubicBezTo>
                      <a:pt x="40" y="52"/>
                      <a:pt x="40" y="44"/>
                      <a:pt x="45" y="38"/>
                    </a:cubicBezTo>
                    <a:cubicBezTo>
                      <a:pt x="49" y="34"/>
                      <a:pt x="49" y="31"/>
                      <a:pt x="49" y="31"/>
                    </a:cubicBezTo>
                    <a:cubicBezTo>
                      <a:pt x="49" y="31"/>
                      <a:pt x="49" y="30"/>
                      <a:pt x="49" y="30"/>
                    </a:cubicBezTo>
                    <a:cubicBezTo>
                      <a:pt x="49" y="28"/>
                      <a:pt x="48" y="28"/>
                      <a:pt x="48" y="27"/>
                    </a:cubicBezTo>
                    <a:cubicBezTo>
                      <a:pt x="46" y="26"/>
                      <a:pt x="41" y="27"/>
                      <a:pt x="39" y="28"/>
                    </a:cubicBezTo>
                    <a:cubicBezTo>
                      <a:pt x="37" y="29"/>
                      <a:pt x="35" y="28"/>
                      <a:pt x="34" y="26"/>
                    </a:cubicBezTo>
                    <a:cubicBezTo>
                      <a:pt x="33" y="24"/>
                      <a:pt x="34" y="22"/>
                      <a:pt x="36" y="21"/>
                    </a:cubicBezTo>
                    <a:cubicBezTo>
                      <a:pt x="37" y="20"/>
                      <a:pt x="46" y="17"/>
                      <a:pt x="52" y="21"/>
                    </a:cubicBezTo>
                    <a:cubicBezTo>
                      <a:pt x="54" y="22"/>
                      <a:pt x="56" y="24"/>
                      <a:pt x="57" y="29"/>
                    </a:cubicBezTo>
                    <a:cubicBezTo>
                      <a:pt x="57" y="31"/>
                      <a:pt x="57" y="35"/>
                      <a:pt x="51" y="43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2" name="Freeform 59"/>
              <p:cNvSpPr>
                <a:spLocks noEditPoints="1"/>
              </p:cNvSpPr>
              <p:nvPr/>
            </p:nvSpPr>
            <p:spPr bwMode="auto">
              <a:xfrm>
                <a:off x="3119" y="941"/>
                <a:ext cx="354" cy="458"/>
              </a:xfrm>
              <a:custGeom>
                <a:avLst/>
                <a:gdLst>
                  <a:gd name="T0" fmla="*/ 150 w 150"/>
                  <a:gd name="T1" fmla="*/ 89 h 194"/>
                  <a:gd name="T2" fmla="*/ 146 w 150"/>
                  <a:gd name="T3" fmla="*/ 0 h 194"/>
                  <a:gd name="T4" fmla="*/ 0 w 150"/>
                  <a:gd name="T5" fmla="*/ 4 h 194"/>
                  <a:gd name="T6" fmla="*/ 4 w 150"/>
                  <a:gd name="T7" fmla="*/ 194 h 194"/>
                  <a:gd name="T8" fmla="*/ 150 w 150"/>
                  <a:gd name="T9" fmla="*/ 190 h 194"/>
                  <a:gd name="T10" fmla="*/ 149 w 150"/>
                  <a:gd name="T11" fmla="*/ 187 h 194"/>
                  <a:gd name="T12" fmla="*/ 149 w 150"/>
                  <a:gd name="T13" fmla="*/ 89 h 194"/>
                  <a:gd name="T14" fmla="*/ 124 w 150"/>
                  <a:gd name="T15" fmla="*/ 30 h 194"/>
                  <a:gd name="T16" fmla="*/ 124 w 150"/>
                  <a:gd name="T17" fmla="*/ 38 h 194"/>
                  <a:gd name="T18" fmla="*/ 87 w 150"/>
                  <a:gd name="T19" fmla="*/ 34 h 194"/>
                  <a:gd name="T20" fmla="*/ 91 w 150"/>
                  <a:gd name="T21" fmla="*/ 55 h 194"/>
                  <a:gd name="T22" fmla="*/ 128 w 150"/>
                  <a:gd name="T23" fmla="*/ 59 h 194"/>
                  <a:gd name="T24" fmla="*/ 91 w 150"/>
                  <a:gd name="T25" fmla="*/ 63 h 194"/>
                  <a:gd name="T26" fmla="*/ 91 w 150"/>
                  <a:gd name="T27" fmla="*/ 55 h 194"/>
                  <a:gd name="T28" fmla="*/ 27 w 150"/>
                  <a:gd name="T29" fmla="*/ 30 h 194"/>
                  <a:gd name="T30" fmla="*/ 69 w 150"/>
                  <a:gd name="T31" fmla="*/ 34 h 194"/>
                  <a:gd name="T32" fmla="*/ 65 w 150"/>
                  <a:gd name="T33" fmla="*/ 88 h 194"/>
                  <a:gd name="T34" fmla="*/ 23 w 150"/>
                  <a:gd name="T35" fmla="*/ 84 h 194"/>
                  <a:gd name="T36" fmla="*/ 88 w 150"/>
                  <a:gd name="T37" fmla="*/ 163 h 194"/>
                  <a:gd name="T38" fmla="*/ 23 w 150"/>
                  <a:gd name="T39" fmla="*/ 159 h 194"/>
                  <a:gd name="T40" fmla="*/ 88 w 150"/>
                  <a:gd name="T41" fmla="*/ 155 h 194"/>
                  <a:gd name="T42" fmla="*/ 88 w 150"/>
                  <a:gd name="T43" fmla="*/ 163 h 194"/>
                  <a:gd name="T44" fmla="*/ 27 w 150"/>
                  <a:gd name="T45" fmla="*/ 138 h 194"/>
                  <a:gd name="T46" fmla="*/ 27 w 150"/>
                  <a:gd name="T47" fmla="*/ 130 h 194"/>
                  <a:gd name="T48" fmla="*/ 92 w 150"/>
                  <a:gd name="T49" fmla="*/ 134 h 194"/>
                  <a:gd name="T50" fmla="*/ 88 w 150"/>
                  <a:gd name="T51" fmla="*/ 113 h 194"/>
                  <a:gd name="T52" fmla="*/ 23 w 150"/>
                  <a:gd name="T53" fmla="*/ 109 h 194"/>
                  <a:gd name="T54" fmla="*/ 88 w 150"/>
                  <a:gd name="T55" fmla="*/ 105 h 194"/>
                  <a:gd name="T56" fmla="*/ 88 w 150"/>
                  <a:gd name="T57" fmla="*/ 113 h 194"/>
                  <a:gd name="T58" fmla="*/ 87 w 150"/>
                  <a:gd name="T59" fmla="*/ 84 h 194"/>
                  <a:gd name="T60" fmla="*/ 124 w 150"/>
                  <a:gd name="T61" fmla="*/ 80 h 194"/>
                  <a:gd name="T62" fmla="*/ 124 w 150"/>
                  <a:gd name="T63" fmla="*/ 88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50" h="194">
                    <a:moveTo>
                      <a:pt x="149" y="89"/>
                    </a:moveTo>
                    <a:cubicBezTo>
                      <a:pt x="149" y="89"/>
                      <a:pt x="150" y="89"/>
                      <a:pt x="150" y="89"/>
                    </a:cubicBezTo>
                    <a:cubicBezTo>
                      <a:pt x="150" y="4"/>
                      <a:pt x="150" y="4"/>
                      <a:pt x="150" y="4"/>
                    </a:cubicBezTo>
                    <a:cubicBezTo>
                      <a:pt x="150" y="2"/>
                      <a:pt x="148" y="0"/>
                      <a:pt x="146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190"/>
                      <a:pt x="0" y="190"/>
                      <a:pt x="0" y="190"/>
                    </a:cubicBezTo>
                    <a:cubicBezTo>
                      <a:pt x="0" y="192"/>
                      <a:pt x="2" y="194"/>
                      <a:pt x="4" y="194"/>
                    </a:cubicBezTo>
                    <a:cubicBezTo>
                      <a:pt x="146" y="194"/>
                      <a:pt x="146" y="194"/>
                      <a:pt x="146" y="194"/>
                    </a:cubicBezTo>
                    <a:cubicBezTo>
                      <a:pt x="148" y="194"/>
                      <a:pt x="150" y="192"/>
                      <a:pt x="150" y="190"/>
                    </a:cubicBezTo>
                    <a:cubicBezTo>
                      <a:pt x="150" y="187"/>
                      <a:pt x="150" y="187"/>
                      <a:pt x="150" y="187"/>
                    </a:cubicBezTo>
                    <a:cubicBezTo>
                      <a:pt x="150" y="187"/>
                      <a:pt x="149" y="187"/>
                      <a:pt x="149" y="187"/>
                    </a:cubicBezTo>
                    <a:cubicBezTo>
                      <a:pt x="121" y="187"/>
                      <a:pt x="99" y="165"/>
                      <a:pt x="99" y="138"/>
                    </a:cubicBezTo>
                    <a:cubicBezTo>
                      <a:pt x="99" y="111"/>
                      <a:pt x="121" y="89"/>
                      <a:pt x="149" y="89"/>
                    </a:cubicBezTo>
                    <a:close/>
                    <a:moveTo>
                      <a:pt x="91" y="30"/>
                    </a:moveTo>
                    <a:cubicBezTo>
                      <a:pt x="124" y="30"/>
                      <a:pt x="124" y="30"/>
                      <a:pt x="124" y="30"/>
                    </a:cubicBezTo>
                    <a:cubicBezTo>
                      <a:pt x="126" y="30"/>
                      <a:pt x="128" y="32"/>
                      <a:pt x="128" y="34"/>
                    </a:cubicBezTo>
                    <a:cubicBezTo>
                      <a:pt x="128" y="37"/>
                      <a:pt x="126" y="38"/>
                      <a:pt x="124" y="38"/>
                    </a:cubicBezTo>
                    <a:cubicBezTo>
                      <a:pt x="91" y="38"/>
                      <a:pt x="91" y="38"/>
                      <a:pt x="91" y="38"/>
                    </a:cubicBezTo>
                    <a:cubicBezTo>
                      <a:pt x="88" y="38"/>
                      <a:pt x="87" y="37"/>
                      <a:pt x="87" y="34"/>
                    </a:cubicBezTo>
                    <a:cubicBezTo>
                      <a:pt x="87" y="32"/>
                      <a:pt x="88" y="30"/>
                      <a:pt x="91" y="30"/>
                    </a:cubicBezTo>
                    <a:close/>
                    <a:moveTo>
                      <a:pt x="91" y="55"/>
                    </a:moveTo>
                    <a:cubicBezTo>
                      <a:pt x="124" y="55"/>
                      <a:pt x="124" y="55"/>
                      <a:pt x="124" y="55"/>
                    </a:cubicBezTo>
                    <a:cubicBezTo>
                      <a:pt x="126" y="55"/>
                      <a:pt x="128" y="57"/>
                      <a:pt x="128" y="59"/>
                    </a:cubicBezTo>
                    <a:cubicBezTo>
                      <a:pt x="128" y="62"/>
                      <a:pt x="126" y="63"/>
                      <a:pt x="124" y="63"/>
                    </a:cubicBezTo>
                    <a:cubicBezTo>
                      <a:pt x="91" y="63"/>
                      <a:pt x="91" y="63"/>
                      <a:pt x="91" y="63"/>
                    </a:cubicBezTo>
                    <a:cubicBezTo>
                      <a:pt x="88" y="63"/>
                      <a:pt x="87" y="62"/>
                      <a:pt x="87" y="59"/>
                    </a:cubicBezTo>
                    <a:cubicBezTo>
                      <a:pt x="87" y="57"/>
                      <a:pt x="88" y="55"/>
                      <a:pt x="91" y="55"/>
                    </a:cubicBezTo>
                    <a:close/>
                    <a:moveTo>
                      <a:pt x="23" y="34"/>
                    </a:moveTo>
                    <a:cubicBezTo>
                      <a:pt x="23" y="32"/>
                      <a:pt x="25" y="30"/>
                      <a:pt x="27" y="30"/>
                    </a:cubicBezTo>
                    <a:cubicBezTo>
                      <a:pt x="65" y="30"/>
                      <a:pt x="65" y="30"/>
                      <a:pt x="65" y="30"/>
                    </a:cubicBezTo>
                    <a:cubicBezTo>
                      <a:pt x="67" y="30"/>
                      <a:pt x="69" y="32"/>
                      <a:pt x="69" y="34"/>
                    </a:cubicBezTo>
                    <a:cubicBezTo>
                      <a:pt x="69" y="84"/>
                      <a:pt x="69" y="84"/>
                      <a:pt x="69" y="84"/>
                    </a:cubicBezTo>
                    <a:cubicBezTo>
                      <a:pt x="69" y="87"/>
                      <a:pt x="67" y="88"/>
                      <a:pt x="65" y="88"/>
                    </a:cubicBezTo>
                    <a:cubicBezTo>
                      <a:pt x="27" y="88"/>
                      <a:pt x="27" y="88"/>
                      <a:pt x="27" y="88"/>
                    </a:cubicBezTo>
                    <a:cubicBezTo>
                      <a:pt x="25" y="88"/>
                      <a:pt x="23" y="87"/>
                      <a:pt x="23" y="84"/>
                    </a:cubicBezTo>
                    <a:lnTo>
                      <a:pt x="23" y="34"/>
                    </a:lnTo>
                    <a:close/>
                    <a:moveTo>
                      <a:pt x="88" y="163"/>
                    </a:moveTo>
                    <a:cubicBezTo>
                      <a:pt x="27" y="163"/>
                      <a:pt x="27" y="163"/>
                      <a:pt x="27" y="163"/>
                    </a:cubicBezTo>
                    <a:cubicBezTo>
                      <a:pt x="25" y="163"/>
                      <a:pt x="23" y="162"/>
                      <a:pt x="23" y="159"/>
                    </a:cubicBezTo>
                    <a:cubicBezTo>
                      <a:pt x="23" y="157"/>
                      <a:pt x="25" y="155"/>
                      <a:pt x="27" y="155"/>
                    </a:cubicBezTo>
                    <a:cubicBezTo>
                      <a:pt x="88" y="155"/>
                      <a:pt x="88" y="155"/>
                      <a:pt x="88" y="155"/>
                    </a:cubicBezTo>
                    <a:cubicBezTo>
                      <a:pt x="91" y="155"/>
                      <a:pt x="92" y="157"/>
                      <a:pt x="92" y="159"/>
                    </a:cubicBezTo>
                    <a:cubicBezTo>
                      <a:pt x="92" y="162"/>
                      <a:pt x="91" y="163"/>
                      <a:pt x="88" y="163"/>
                    </a:cubicBezTo>
                    <a:close/>
                    <a:moveTo>
                      <a:pt x="88" y="138"/>
                    </a:moveTo>
                    <a:cubicBezTo>
                      <a:pt x="27" y="138"/>
                      <a:pt x="27" y="138"/>
                      <a:pt x="27" y="138"/>
                    </a:cubicBezTo>
                    <a:cubicBezTo>
                      <a:pt x="25" y="138"/>
                      <a:pt x="23" y="137"/>
                      <a:pt x="23" y="134"/>
                    </a:cubicBezTo>
                    <a:cubicBezTo>
                      <a:pt x="23" y="132"/>
                      <a:pt x="25" y="130"/>
                      <a:pt x="27" y="130"/>
                    </a:cubicBezTo>
                    <a:cubicBezTo>
                      <a:pt x="88" y="130"/>
                      <a:pt x="88" y="130"/>
                      <a:pt x="88" y="130"/>
                    </a:cubicBezTo>
                    <a:cubicBezTo>
                      <a:pt x="91" y="130"/>
                      <a:pt x="92" y="132"/>
                      <a:pt x="92" y="134"/>
                    </a:cubicBezTo>
                    <a:cubicBezTo>
                      <a:pt x="92" y="137"/>
                      <a:pt x="91" y="138"/>
                      <a:pt x="88" y="138"/>
                    </a:cubicBezTo>
                    <a:close/>
                    <a:moveTo>
                      <a:pt x="88" y="113"/>
                    </a:moveTo>
                    <a:cubicBezTo>
                      <a:pt x="27" y="113"/>
                      <a:pt x="27" y="113"/>
                      <a:pt x="27" y="113"/>
                    </a:cubicBezTo>
                    <a:cubicBezTo>
                      <a:pt x="25" y="113"/>
                      <a:pt x="23" y="112"/>
                      <a:pt x="23" y="109"/>
                    </a:cubicBezTo>
                    <a:cubicBezTo>
                      <a:pt x="23" y="107"/>
                      <a:pt x="25" y="105"/>
                      <a:pt x="27" y="105"/>
                    </a:cubicBezTo>
                    <a:cubicBezTo>
                      <a:pt x="88" y="105"/>
                      <a:pt x="88" y="105"/>
                      <a:pt x="88" y="105"/>
                    </a:cubicBezTo>
                    <a:cubicBezTo>
                      <a:pt x="91" y="105"/>
                      <a:pt x="92" y="107"/>
                      <a:pt x="92" y="109"/>
                    </a:cubicBezTo>
                    <a:cubicBezTo>
                      <a:pt x="92" y="112"/>
                      <a:pt x="91" y="113"/>
                      <a:pt x="88" y="113"/>
                    </a:cubicBezTo>
                    <a:close/>
                    <a:moveTo>
                      <a:pt x="91" y="88"/>
                    </a:moveTo>
                    <a:cubicBezTo>
                      <a:pt x="88" y="88"/>
                      <a:pt x="87" y="87"/>
                      <a:pt x="87" y="84"/>
                    </a:cubicBezTo>
                    <a:cubicBezTo>
                      <a:pt x="87" y="82"/>
                      <a:pt x="88" y="80"/>
                      <a:pt x="91" y="80"/>
                    </a:cubicBezTo>
                    <a:cubicBezTo>
                      <a:pt x="124" y="80"/>
                      <a:pt x="124" y="80"/>
                      <a:pt x="124" y="80"/>
                    </a:cubicBezTo>
                    <a:cubicBezTo>
                      <a:pt x="126" y="80"/>
                      <a:pt x="128" y="82"/>
                      <a:pt x="128" y="84"/>
                    </a:cubicBezTo>
                    <a:cubicBezTo>
                      <a:pt x="128" y="87"/>
                      <a:pt x="126" y="88"/>
                      <a:pt x="124" y="88"/>
                    </a:cubicBezTo>
                    <a:lnTo>
                      <a:pt x="91" y="88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3" name="Freeform 60"/>
              <p:cNvSpPr>
                <a:spLocks noEditPoints="1"/>
              </p:cNvSpPr>
              <p:nvPr/>
            </p:nvSpPr>
            <p:spPr bwMode="auto">
              <a:xfrm>
                <a:off x="3362" y="1161"/>
                <a:ext cx="216" cy="212"/>
              </a:xfrm>
              <a:custGeom>
                <a:avLst/>
                <a:gdLst>
                  <a:gd name="T0" fmla="*/ 46 w 91"/>
                  <a:gd name="T1" fmla="*/ 0 h 90"/>
                  <a:gd name="T2" fmla="*/ 0 w 91"/>
                  <a:gd name="T3" fmla="*/ 45 h 90"/>
                  <a:gd name="T4" fmla="*/ 46 w 91"/>
                  <a:gd name="T5" fmla="*/ 90 h 90"/>
                  <a:gd name="T6" fmla="*/ 91 w 91"/>
                  <a:gd name="T7" fmla="*/ 45 h 90"/>
                  <a:gd name="T8" fmla="*/ 46 w 91"/>
                  <a:gd name="T9" fmla="*/ 0 h 90"/>
                  <a:gd name="T10" fmla="*/ 49 w 91"/>
                  <a:gd name="T11" fmla="*/ 67 h 90"/>
                  <a:gd name="T12" fmla="*/ 45 w 91"/>
                  <a:gd name="T13" fmla="*/ 71 h 90"/>
                  <a:gd name="T14" fmla="*/ 41 w 91"/>
                  <a:gd name="T15" fmla="*/ 67 h 90"/>
                  <a:gd name="T16" fmla="*/ 41 w 91"/>
                  <a:gd name="T17" fmla="*/ 64 h 90"/>
                  <a:gd name="T18" fmla="*/ 45 w 91"/>
                  <a:gd name="T19" fmla="*/ 60 h 90"/>
                  <a:gd name="T20" fmla="*/ 49 w 91"/>
                  <a:gd name="T21" fmla="*/ 64 h 90"/>
                  <a:gd name="T22" fmla="*/ 49 w 91"/>
                  <a:gd name="T23" fmla="*/ 67 h 90"/>
                  <a:gd name="T24" fmla="*/ 52 w 91"/>
                  <a:gd name="T25" fmla="*/ 43 h 90"/>
                  <a:gd name="T26" fmla="*/ 49 w 91"/>
                  <a:gd name="T27" fmla="*/ 52 h 90"/>
                  <a:gd name="T28" fmla="*/ 45 w 91"/>
                  <a:gd name="T29" fmla="*/ 56 h 90"/>
                  <a:gd name="T30" fmla="*/ 45 w 91"/>
                  <a:gd name="T31" fmla="*/ 56 h 90"/>
                  <a:gd name="T32" fmla="*/ 41 w 91"/>
                  <a:gd name="T33" fmla="*/ 52 h 90"/>
                  <a:gd name="T34" fmla="*/ 45 w 91"/>
                  <a:gd name="T35" fmla="*/ 38 h 90"/>
                  <a:gd name="T36" fmla="*/ 49 w 91"/>
                  <a:gd name="T37" fmla="*/ 31 h 90"/>
                  <a:gd name="T38" fmla="*/ 49 w 91"/>
                  <a:gd name="T39" fmla="*/ 30 h 90"/>
                  <a:gd name="T40" fmla="*/ 48 w 91"/>
                  <a:gd name="T41" fmla="*/ 28 h 90"/>
                  <a:gd name="T42" fmla="*/ 40 w 91"/>
                  <a:gd name="T43" fmla="*/ 28 h 90"/>
                  <a:gd name="T44" fmla="*/ 34 w 91"/>
                  <a:gd name="T45" fmla="*/ 26 h 90"/>
                  <a:gd name="T46" fmla="*/ 37 w 91"/>
                  <a:gd name="T47" fmla="*/ 21 h 90"/>
                  <a:gd name="T48" fmla="*/ 52 w 91"/>
                  <a:gd name="T49" fmla="*/ 21 h 90"/>
                  <a:gd name="T50" fmla="*/ 57 w 91"/>
                  <a:gd name="T51" fmla="*/ 29 h 90"/>
                  <a:gd name="T52" fmla="*/ 52 w 91"/>
                  <a:gd name="T53" fmla="*/ 43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91" h="90">
                    <a:moveTo>
                      <a:pt x="46" y="0"/>
                    </a:moveTo>
                    <a:cubicBezTo>
                      <a:pt x="21" y="0"/>
                      <a:pt x="0" y="20"/>
                      <a:pt x="0" y="45"/>
                    </a:cubicBezTo>
                    <a:cubicBezTo>
                      <a:pt x="0" y="70"/>
                      <a:pt x="21" y="90"/>
                      <a:pt x="46" y="90"/>
                    </a:cubicBezTo>
                    <a:cubicBezTo>
                      <a:pt x="71" y="90"/>
                      <a:pt x="91" y="70"/>
                      <a:pt x="91" y="45"/>
                    </a:cubicBezTo>
                    <a:cubicBezTo>
                      <a:pt x="91" y="20"/>
                      <a:pt x="71" y="0"/>
                      <a:pt x="46" y="0"/>
                    </a:cubicBezTo>
                    <a:close/>
                    <a:moveTo>
                      <a:pt x="49" y="67"/>
                    </a:moveTo>
                    <a:cubicBezTo>
                      <a:pt x="49" y="69"/>
                      <a:pt x="47" y="71"/>
                      <a:pt x="45" y="71"/>
                    </a:cubicBezTo>
                    <a:cubicBezTo>
                      <a:pt x="42" y="71"/>
                      <a:pt x="41" y="69"/>
                      <a:pt x="41" y="67"/>
                    </a:cubicBezTo>
                    <a:cubicBezTo>
                      <a:pt x="41" y="64"/>
                      <a:pt x="41" y="64"/>
                      <a:pt x="41" y="64"/>
                    </a:cubicBezTo>
                    <a:cubicBezTo>
                      <a:pt x="41" y="62"/>
                      <a:pt x="42" y="60"/>
                      <a:pt x="45" y="60"/>
                    </a:cubicBezTo>
                    <a:cubicBezTo>
                      <a:pt x="47" y="60"/>
                      <a:pt x="49" y="62"/>
                      <a:pt x="49" y="64"/>
                    </a:cubicBezTo>
                    <a:lnTo>
                      <a:pt x="49" y="67"/>
                    </a:lnTo>
                    <a:close/>
                    <a:moveTo>
                      <a:pt x="52" y="43"/>
                    </a:moveTo>
                    <a:cubicBezTo>
                      <a:pt x="48" y="47"/>
                      <a:pt x="49" y="52"/>
                      <a:pt x="49" y="52"/>
                    </a:cubicBezTo>
                    <a:cubicBezTo>
                      <a:pt x="49" y="54"/>
                      <a:pt x="47" y="56"/>
                      <a:pt x="45" y="56"/>
                    </a:cubicBezTo>
                    <a:cubicBezTo>
                      <a:pt x="45" y="56"/>
                      <a:pt x="45" y="56"/>
                      <a:pt x="45" y="56"/>
                    </a:cubicBezTo>
                    <a:cubicBezTo>
                      <a:pt x="43" y="56"/>
                      <a:pt x="41" y="54"/>
                      <a:pt x="41" y="52"/>
                    </a:cubicBezTo>
                    <a:cubicBezTo>
                      <a:pt x="41" y="52"/>
                      <a:pt x="40" y="45"/>
                      <a:pt x="45" y="38"/>
                    </a:cubicBezTo>
                    <a:cubicBezTo>
                      <a:pt x="49" y="34"/>
                      <a:pt x="49" y="32"/>
                      <a:pt x="49" y="31"/>
                    </a:cubicBezTo>
                    <a:cubicBezTo>
                      <a:pt x="49" y="31"/>
                      <a:pt x="49" y="31"/>
                      <a:pt x="49" y="30"/>
                    </a:cubicBezTo>
                    <a:cubicBezTo>
                      <a:pt x="49" y="28"/>
                      <a:pt x="48" y="28"/>
                      <a:pt x="48" y="28"/>
                    </a:cubicBezTo>
                    <a:cubicBezTo>
                      <a:pt x="46" y="27"/>
                      <a:pt x="42" y="28"/>
                      <a:pt x="40" y="28"/>
                    </a:cubicBezTo>
                    <a:cubicBezTo>
                      <a:pt x="38" y="29"/>
                      <a:pt x="35" y="28"/>
                      <a:pt x="34" y="26"/>
                    </a:cubicBezTo>
                    <a:cubicBezTo>
                      <a:pt x="34" y="24"/>
                      <a:pt x="35" y="22"/>
                      <a:pt x="37" y="21"/>
                    </a:cubicBezTo>
                    <a:cubicBezTo>
                      <a:pt x="38" y="21"/>
                      <a:pt x="46" y="17"/>
                      <a:pt x="52" y="21"/>
                    </a:cubicBezTo>
                    <a:cubicBezTo>
                      <a:pt x="54" y="22"/>
                      <a:pt x="56" y="24"/>
                      <a:pt x="57" y="29"/>
                    </a:cubicBezTo>
                    <a:cubicBezTo>
                      <a:pt x="58" y="31"/>
                      <a:pt x="58" y="36"/>
                      <a:pt x="52" y="43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4" name="Freeform 61"/>
              <p:cNvSpPr>
                <a:spLocks noEditPoints="1"/>
              </p:cNvSpPr>
              <p:nvPr/>
            </p:nvSpPr>
            <p:spPr bwMode="auto">
              <a:xfrm>
                <a:off x="3176" y="2991"/>
                <a:ext cx="335" cy="400"/>
              </a:xfrm>
              <a:custGeom>
                <a:avLst/>
                <a:gdLst>
                  <a:gd name="T0" fmla="*/ 127 w 142"/>
                  <a:gd name="T1" fmla="*/ 0 h 169"/>
                  <a:gd name="T2" fmla="*/ 108 w 142"/>
                  <a:gd name="T3" fmla="*/ 0 h 169"/>
                  <a:gd name="T4" fmla="*/ 116 w 142"/>
                  <a:gd name="T5" fmla="*/ 17 h 169"/>
                  <a:gd name="T6" fmla="*/ 117 w 142"/>
                  <a:gd name="T7" fmla="*/ 22 h 169"/>
                  <a:gd name="T8" fmla="*/ 109 w 142"/>
                  <a:gd name="T9" fmla="*/ 30 h 169"/>
                  <a:gd name="T10" fmla="*/ 109 w 142"/>
                  <a:gd name="T11" fmla="*/ 30 h 169"/>
                  <a:gd name="T12" fmla="*/ 34 w 142"/>
                  <a:gd name="T13" fmla="*/ 30 h 169"/>
                  <a:gd name="T14" fmla="*/ 27 w 142"/>
                  <a:gd name="T15" fmla="*/ 26 h 169"/>
                  <a:gd name="T16" fmla="*/ 26 w 142"/>
                  <a:gd name="T17" fmla="*/ 18 h 169"/>
                  <a:gd name="T18" fmla="*/ 35 w 142"/>
                  <a:gd name="T19" fmla="*/ 0 h 169"/>
                  <a:gd name="T20" fmla="*/ 15 w 142"/>
                  <a:gd name="T21" fmla="*/ 0 h 169"/>
                  <a:gd name="T22" fmla="*/ 0 w 142"/>
                  <a:gd name="T23" fmla="*/ 14 h 169"/>
                  <a:gd name="T24" fmla="*/ 0 w 142"/>
                  <a:gd name="T25" fmla="*/ 155 h 169"/>
                  <a:gd name="T26" fmla="*/ 15 w 142"/>
                  <a:gd name="T27" fmla="*/ 169 h 169"/>
                  <a:gd name="T28" fmla="*/ 127 w 142"/>
                  <a:gd name="T29" fmla="*/ 169 h 169"/>
                  <a:gd name="T30" fmla="*/ 142 w 142"/>
                  <a:gd name="T31" fmla="*/ 155 h 169"/>
                  <a:gd name="T32" fmla="*/ 142 w 142"/>
                  <a:gd name="T33" fmla="*/ 14 h 169"/>
                  <a:gd name="T34" fmla="*/ 127 w 142"/>
                  <a:gd name="T35" fmla="*/ 0 h 169"/>
                  <a:gd name="T36" fmla="*/ 74 w 142"/>
                  <a:gd name="T37" fmla="*/ 123 h 169"/>
                  <a:gd name="T38" fmla="*/ 70 w 142"/>
                  <a:gd name="T39" fmla="*/ 127 h 169"/>
                  <a:gd name="T40" fmla="*/ 66 w 142"/>
                  <a:gd name="T41" fmla="*/ 123 h 169"/>
                  <a:gd name="T42" fmla="*/ 66 w 142"/>
                  <a:gd name="T43" fmla="*/ 120 h 169"/>
                  <a:gd name="T44" fmla="*/ 70 w 142"/>
                  <a:gd name="T45" fmla="*/ 116 h 169"/>
                  <a:gd name="T46" fmla="*/ 74 w 142"/>
                  <a:gd name="T47" fmla="*/ 120 h 169"/>
                  <a:gd name="T48" fmla="*/ 74 w 142"/>
                  <a:gd name="T49" fmla="*/ 123 h 169"/>
                  <a:gd name="T50" fmla="*/ 77 w 142"/>
                  <a:gd name="T51" fmla="*/ 99 h 169"/>
                  <a:gd name="T52" fmla="*/ 74 w 142"/>
                  <a:gd name="T53" fmla="*/ 107 h 169"/>
                  <a:gd name="T54" fmla="*/ 70 w 142"/>
                  <a:gd name="T55" fmla="*/ 112 h 169"/>
                  <a:gd name="T56" fmla="*/ 70 w 142"/>
                  <a:gd name="T57" fmla="*/ 112 h 169"/>
                  <a:gd name="T58" fmla="*/ 66 w 142"/>
                  <a:gd name="T59" fmla="*/ 108 h 169"/>
                  <a:gd name="T60" fmla="*/ 71 w 142"/>
                  <a:gd name="T61" fmla="*/ 94 h 169"/>
                  <a:gd name="T62" fmla="*/ 75 w 142"/>
                  <a:gd name="T63" fmla="*/ 87 h 169"/>
                  <a:gd name="T64" fmla="*/ 75 w 142"/>
                  <a:gd name="T65" fmla="*/ 86 h 169"/>
                  <a:gd name="T66" fmla="*/ 74 w 142"/>
                  <a:gd name="T67" fmla="*/ 83 h 169"/>
                  <a:gd name="T68" fmla="*/ 65 w 142"/>
                  <a:gd name="T69" fmla="*/ 84 h 169"/>
                  <a:gd name="T70" fmla="*/ 60 w 142"/>
                  <a:gd name="T71" fmla="*/ 82 h 169"/>
                  <a:gd name="T72" fmla="*/ 62 w 142"/>
                  <a:gd name="T73" fmla="*/ 77 h 169"/>
                  <a:gd name="T74" fmla="*/ 78 w 142"/>
                  <a:gd name="T75" fmla="*/ 76 h 169"/>
                  <a:gd name="T76" fmla="*/ 83 w 142"/>
                  <a:gd name="T77" fmla="*/ 84 h 169"/>
                  <a:gd name="T78" fmla="*/ 77 w 142"/>
                  <a:gd name="T79" fmla="*/ 99 h 1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42" h="169">
                    <a:moveTo>
                      <a:pt x="127" y="0"/>
                    </a:moveTo>
                    <a:cubicBezTo>
                      <a:pt x="108" y="0"/>
                      <a:pt x="108" y="0"/>
                      <a:pt x="108" y="0"/>
                    </a:cubicBezTo>
                    <a:cubicBezTo>
                      <a:pt x="116" y="17"/>
                      <a:pt x="116" y="17"/>
                      <a:pt x="116" y="17"/>
                    </a:cubicBezTo>
                    <a:cubicBezTo>
                      <a:pt x="116" y="19"/>
                      <a:pt x="117" y="20"/>
                      <a:pt x="117" y="22"/>
                    </a:cubicBezTo>
                    <a:cubicBezTo>
                      <a:pt x="117" y="26"/>
                      <a:pt x="113" y="30"/>
                      <a:pt x="109" y="30"/>
                    </a:cubicBezTo>
                    <a:cubicBezTo>
                      <a:pt x="109" y="30"/>
                      <a:pt x="109" y="30"/>
                      <a:pt x="109" y="30"/>
                    </a:cubicBezTo>
                    <a:cubicBezTo>
                      <a:pt x="34" y="30"/>
                      <a:pt x="34" y="30"/>
                      <a:pt x="34" y="30"/>
                    </a:cubicBezTo>
                    <a:cubicBezTo>
                      <a:pt x="31" y="30"/>
                      <a:pt x="28" y="28"/>
                      <a:pt x="27" y="26"/>
                    </a:cubicBezTo>
                    <a:cubicBezTo>
                      <a:pt x="25" y="24"/>
                      <a:pt x="25" y="21"/>
                      <a:pt x="26" y="18"/>
                    </a:cubicBezTo>
                    <a:cubicBezTo>
                      <a:pt x="35" y="0"/>
                      <a:pt x="35" y="0"/>
                      <a:pt x="35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7" y="0"/>
                      <a:pt x="0" y="6"/>
                      <a:pt x="0" y="14"/>
                    </a:cubicBezTo>
                    <a:cubicBezTo>
                      <a:pt x="0" y="155"/>
                      <a:pt x="0" y="155"/>
                      <a:pt x="0" y="155"/>
                    </a:cubicBezTo>
                    <a:cubicBezTo>
                      <a:pt x="0" y="163"/>
                      <a:pt x="7" y="169"/>
                      <a:pt x="15" y="169"/>
                    </a:cubicBezTo>
                    <a:cubicBezTo>
                      <a:pt x="127" y="169"/>
                      <a:pt x="127" y="169"/>
                      <a:pt x="127" y="169"/>
                    </a:cubicBezTo>
                    <a:cubicBezTo>
                      <a:pt x="135" y="169"/>
                      <a:pt x="142" y="163"/>
                      <a:pt x="142" y="155"/>
                    </a:cubicBezTo>
                    <a:cubicBezTo>
                      <a:pt x="142" y="14"/>
                      <a:pt x="142" y="14"/>
                      <a:pt x="142" y="14"/>
                    </a:cubicBezTo>
                    <a:cubicBezTo>
                      <a:pt x="142" y="6"/>
                      <a:pt x="135" y="0"/>
                      <a:pt x="127" y="0"/>
                    </a:cubicBezTo>
                    <a:close/>
                    <a:moveTo>
                      <a:pt x="74" y="123"/>
                    </a:moveTo>
                    <a:cubicBezTo>
                      <a:pt x="74" y="125"/>
                      <a:pt x="72" y="127"/>
                      <a:pt x="70" y="127"/>
                    </a:cubicBezTo>
                    <a:cubicBezTo>
                      <a:pt x="68" y="127"/>
                      <a:pt x="66" y="125"/>
                      <a:pt x="66" y="123"/>
                    </a:cubicBezTo>
                    <a:cubicBezTo>
                      <a:pt x="66" y="120"/>
                      <a:pt x="66" y="120"/>
                      <a:pt x="66" y="120"/>
                    </a:cubicBezTo>
                    <a:cubicBezTo>
                      <a:pt x="66" y="117"/>
                      <a:pt x="68" y="116"/>
                      <a:pt x="70" y="116"/>
                    </a:cubicBezTo>
                    <a:cubicBezTo>
                      <a:pt x="72" y="116"/>
                      <a:pt x="74" y="117"/>
                      <a:pt x="74" y="120"/>
                    </a:cubicBezTo>
                    <a:lnTo>
                      <a:pt x="74" y="123"/>
                    </a:lnTo>
                    <a:close/>
                    <a:moveTo>
                      <a:pt x="77" y="99"/>
                    </a:moveTo>
                    <a:cubicBezTo>
                      <a:pt x="74" y="103"/>
                      <a:pt x="74" y="107"/>
                      <a:pt x="74" y="107"/>
                    </a:cubicBezTo>
                    <a:cubicBezTo>
                      <a:pt x="74" y="109"/>
                      <a:pt x="73" y="111"/>
                      <a:pt x="70" y="112"/>
                    </a:cubicBezTo>
                    <a:cubicBezTo>
                      <a:pt x="70" y="112"/>
                      <a:pt x="70" y="112"/>
                      <a:pt x="70" y="112"/>
                    </a:cubicBezTo>
                    <a:cubicBezTo>
                      <a:pt x="68" y="112"/>
                      <a:pt x="66" y="110"/>
                      <a:pt x="66" y="108"/>
                    </a:cubicBezTo>
                    <a:cubicBezTo>
                      <a:pt x="66" y="108"/>
                      <a:pt x="66" y="100"/>
                      <a:pt x="71" y="94"/>
                    </a:cubicBezTo>
                    <a:cubicBezTo>
                      <a:pt x="74" y="89"/>
                      <a:pt x="75" y="87"/>
                      <a:pt x="75" y="87"/>
                    </a:cubicBezTo>
                    <a:cubicBezTo>
                      <a:pt x="75" y="86"/>
                      <a:pt x="75" y="86"/>
                      <a:pt x="75" y="86"/>
                    </a:cubicBezTo>
                    <a:cubicBezTo>
                      <a:pt x="74" y="84"/>
                      <a:pt x="74" y="83"/>
                      <a:pt x="74" y="83"/>
                    </a:cubicBezTo>
                    <a:cubicBezTo>
                      <a:pt x="72" y="82"/>
                      <a:pt x="67" y="83"/>
                      <a:pt x="65" y="84"/>
                    </a:cubicBezTo>
                    <a:cubicBezTo>
                      <a:pt x="63" y="85"/>
                      <a:pt x="61" y="84"/>
                      <a:pt x="60" y="82"/>
                    </a:cubicBezTo>
                    <a:cubicBezTo>
                      <a:pt x="59" y="80"/>
                      <a:pt x="60" y="77"/>
                      <a:pt x="62" y="77"/>
                    </a:cubicBezTo>
                    <a:cubicBezTo>
                      <a:pt x="63" y="76"/>
                      <a:pt x="72" y="73"/>
                      <a:pt x="78" y="76"/>
                    </a:cubicBezTo>
                    <a:cubicBezTo>
                      <a:pt x="80" y="78"/>
                      <a:pt x="82" y="80"/>
                      <a:pt x="83" y="84"/>
                    </a:cubicBezTo>
                    <a:cubicBezTo>
                      <a:pt x="83" y="87"/>
                      <a:pt x="83" y="91"/>
                      <a:pt x="77" y="99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5" name="Freeform 62"/>
              <p:cNvSpPr/>
              <p:nvPr/>
            </p:nvSpPr>
            <p:spPr bwMode="auto">
              <a:xfrm>
                <a:off x="3306" y="2932"/>
                <a:ext cx="78" cy="19"/>
              </a:xfrm>
              <a:custGeom>
                <a:avLst/>
                <a:gdLst>
                  <a:gd name="T0" fmla="*/ 4 w 33"/>
                  <a:gd name="T1" fmla="*/ 8 h 8"/>
                  <a:gd name="T2" fmla="*/ 29 w 33"/>
                  <a:gd name="T3" fmla="*/ 8 h 8"/>
                  <a:gd name="T4" fmla="*/ 33 w 33"/>
                  <a:gd name="T5" fmla="*/ 4 h 8"/>
                  <a:gd name="T6" fmla="*/ 29 w 33"/>
                  <a:gd name="T7" fmla="*/ 0 h 8"/>
                  <a:gd name="T8" fmla="*/ 4 w 33"/>
                  <a:gd name="T9" fmla="*/ 0 h 8"/>
                  <a:gd name="T10" fmla="*/ 0 w 33"/>
                  <a:gd name="T11" fmla="*/ 4 h 8"/>
                  <a:gd name="T12" fmla="*/ 4 w 33"/>
                  <a:gd name="T13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3" h="8">
                    <a:moveTo>
                      <a:pt x="4" y="8"/>
                    </a:moveTo>
                    <a:cubicBezTo>
                      <a:pt x="29" y="8"/>
                      <a:pt x="29" y="8"/>
                      <a:pt x="29" y="8"/>
                    </a:cubicBezTo>
                    <a:cubicBezTo>
                      <a:pt x="31" y="8"/>
                      <a:pt x="33" y="7"/>
                      <a:pt x="33" y="4"/>
                    </a:cubicBezTo>
                    <a:cubicBezTo>
                      <a:pt x="33" y="2"/>
                      <a:pt x="31" y="0"/>
                      <a:pt x="29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1" y="0"/>
                      <a:pt x="0" y="2"/>
                      <a:pt x="0" y="4"/>
                    </a:cubicBezTo>
                    <a:cubicBezTo>
                      <a:pt x="0" y="7"/>
                      <a:pt x="1" y="8"/>
                      <a:pt x="4" y="8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6" name="Freeform 63"/>
              <p:cNvSpPr/>
              <p:nvPr/>
            </p:nvSpPr>
            <p:spPr bwMode="auto">
              <a:xfrm>
                <a:off x="3244" y="2961"/>
                <a:ext cx="199" cy="92"/>
              </a:xfrm>
              <a:custGeom>
                <a:avLst/>
                <a:gdLst>
                  <a:gd name="T0" fmla="*/ 1 w 84"/>
                  <a:gd name="T1" fmla="*/ 37 h 39"/>
                  <a:gd name="T2" fmla="*/ 5 w 84"/>
                  <a:gd name="T3" fmla="*/ 39 h 39"/>
                  <a:gd name="T4" fmla="*/ 80 w 84"/>
                  <a:gd name="T5" fmla="*/ 39 h 39"/>
                  <a:gd name="T6" fmla="*/ 80 w 84"/>
                  <a:gd name="T7" fmla="*/ 39 h 39"/>
                  <a:gd name="T8" fmla="*/ 84 w 84"/>
                  <a:gd name="T9" fmla="*/ 35 h 39"/>
                  <a:gd name="T10" fmla="*/ 83 w 84"/>
                  <a:gd name="T11" fmla="*/ 32 h 39"/>
                  <a:gd name="T12" fmla="*/ 69 w 84"/>
                  <a:gd name="T13" fmla="*/ 2 h 39"/>
                  <a:gd name="T14" fmla="*/ 66 w 84"/>
                  <a:gd name="T15" fmla="*/ 0 h 39"/>
                  <a:gd name="T16" fmla="*/ 19 w 84"/>
                  <a:gd name="T17" fmla="*/ 0 h 39"/>
                  <a:gd name="T18" fmla="*/ 15 w 84"/>
                  <a:gd name="T19" fmla="*/ 2 h 39"/>
                  <a:gd name="T20" fmla="*/ 1 w 84"/>
                  <a:gd name="T21" fmla="*/ 33 h 39"/>
                  <a:gd name="T22" fmla="*/ 1 w 84"/>
                  <a:gd name="T23" fmla="*/ 37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84" h="39">
                    <a:moveTo>
                      <a:pt x="1" y="37"/>
                    </a:moveTo>
                    <a:cubicBezTo>
                      <a:pt x="2" y="38"/>
                      <a:pt x="3" y="39"/>
                      <a:pt x="5" y="39"/>
                    </a:cubicBezTo>
                    <a:cubicBezTo>
                      <a:pt x="80" y="39"/>
                      <a:pt x="80" y="39"/>
                      <a:pt x="80" y="39"/>
                    </a:cubicBezTo>
                    <a:cubicBezTo>
                      <a:pt x="80" y="39"/>
                      <a:pt x="80" y="39"/>
                      <a:pt x="80" y="39"/>
                    </a:cubicBezTo>
                    <a:cubicBezTo>
                      <a:pt x="82" y="39"/>
                      <a:pt x="84" y="37"/>
                      <a:pt x="84" y="35"/>
                    </a:cubicBezTo>
                    <a:cubicBezTo>
                      <a:pt x="84" y="34"/>
                      <a:pt x="84" y="33"/>
                      <a:pt x="83" y="32"/>
                    </a:cubicBezTo>
                    <a:cubicBezTo>
                      <a:pt x="69" y="2"/>
                      <a:pt x="69" y="2"/>
                      <a:pt x="69" y="2"/>
                    </a:cubicBezTo>
                    <a:cubicBezTo>
                      <a:pt x="69" y="1"/>
                      <a:pt x="67" y="0"/>
                      <a:pt x="66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7" y="0"/>
                      <a:pt x="16" y="1"/>
                      <a:pt x="15" y="2"/>
                    </a:cubicBezTo>
                    <a:cubicBezTo>
                      <a:pt x="1" y="33"/>
                      <a:pt x="1" y="33"/>
                      <a:pt x="1" y="33"/>
                    </a:cubicBezTo>
                    <a:cubicBezTo>
                      <a:pt x="0" y="34"/>
                      <a:pt x="1" y="36"/>
                      <a:pt x="1" y="37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7" name="Freeform 64"/>
              <p:cNvSpPr>
                <a:spLocks noEditPoints="1"/>
              </p:cNvSpPr>
              <p:nvPr/>
            </p:nvSpPr>
            <p:spPr bwMode="auto">
              <a:xfrm>
                <a:off x="7083" y="-55"/>
                <a:ext cx="372" cy="459"/>
              </a:xfrm>
              <a:custGeom>
                <a:avLst/>
                <a:gdLst>
                  <a:gd name="T0" fmla="*/ 148 w 157"/>
                  <a:gd name="T1" fmla="*/ 185 h 194"/>
                  <a:gd name="T2" fmla="*/ 98 w 157"/>
                  <a:gd name="T3" fmla="*/ 136 h 194"/>
                  <a:gd name="T4" fmla="*/ 148 w 157"/>
                  <a:gd name="T5" fmla="*/ 87 h 194"/>
                  <a:gd name="T6" fmla="*/ 157 w 157"/>
                  <a:gd name="T7" fmla="*/ 87 h 194"/>
                  <a:gd name="T8" fmla="*/ 157 w 157"/>
                  <a:gd name="T9" fmla="*/ 39 h 194"/>
                  <a:gd name="T10" fmla="*/ 153 w 157"/>
                  <a:gd name="T11" fmla="*/ 35 h 194"/>
                  <a:gd name="T12" fmla="*/ 147 w 157"/>
                  <a:gd name="T13" fmla="*/ 35 h 194"/>
                  <a:gd name="T14" fmla="*/ 138 w 157"/>
                  <a:gd name="T15" fmla="*/ 20 h 194"/>
                  <a:gd name="T16" fmla="*/ 141 w 157"/>
                  <a:gd name="T17" fmla="*/ 8 h 194"/>
                  <a:gd name="T18" fmla="*/ 146 w 157"/>
                  <a:gd name="T19" fmla="*/ 8 h 194"/>
                  <a:gd name="T20" fmla="*/ 150 w 157"/>
                  <a:gd name="T21" fmla="*/ 4 h 194"/>
                  <a:gd name="T22" fmla="*/ 146 w 157"/>
                  <a:gd name="T23" fmla="*/ 0 h 194"/>
                  <a:gd name="T24" fmla="*/ 20 w 157"/>
                  <a:gd name="T25" fmla="*/ 0 h 194"/>
                  <a:gd name="T26" fmla="*/ 0 w 157"/>
                  <a:gd name="T27" fmla="*/ 19 h 194"/>
                  <a:gd name="T28" fmla="*/ 0 w 157"/>
                  <a:gd name="T29" fmla="*/ 23 h 194"/>
                  <a:gd name="T30" fmla="*/ 0 w 157"/>
                  <a:gd name="T31" fmla="*/ 25 h 194"/>
                  <a:gd name="T32" fmla="*/ 0 w 157"/>
                  <a:gd name="T33" fmla="*/ 27 h 194"/>
                  <a:gd name="T34" fmla="*/ 0 w 157"/>
                  <a:gd name="T35" fmla="*/ 177 h 194"/>
                  <a:gd name="T36" fmla="*/ 0 w 157"/>
                  <a:gd name="T37" fmla="*/ 179 h 194"/>
                  <a:gd name="T38" fmla="*/ 0 w 157"/>
                  <a:gd name="T39" fmla="*/ 179 h 194"/>
                  <a:gd name="T40" fmla="*/ 6 w 157"/>
                  <a:gd name="T41" fmla="*/ 187 h 194"/>
                  <a:gd name="T42" fmla="*/ 7 w 157"/>
                  <a:gd name="T43" fmla="*/ 187 h 194"/>
                  <a:gd name="T44" fmla="*/ 11 w 157"/>
                  <a:gd name="T45" fmla="*/ 190 h 194"/>
                  <a:gd name="T46" fmla="*/ 12 w 157"/>
                  <a:gd name="T47" fmla="*/ 191 h 194"/>
                  <a:gd name="T48" fmla="*/ 12 w 157"/>
                  <a:gd name="T49" fmla="*/ 191 h 194"/>
                  <a:gd name="T50" fmla="*/ 25 w 157"/>
                  <a:gd name="T51" fmla="*/ 194 h 194"/>
                  <a:gd name="T52" fmla="*/ 30 w 157"/>
                  <a:gd name="T53" fmla="*/ 194 h 194"/>
                  <a:gd name="T54" fmla="*/ 153 w 157"/>
                  <a:gd name="T55" fmla="*/ 194 h 194"/>
                  <a:gd name="T56" fmla="*/ 157 w 157"/>
                  <a:gd name="T57" fmla="*/ 190 h 194"/>
                  <a:gd name="T58" fmla="*/ 157 w 157"/>
                  <a:gd name="T59" fmla="*/ 184 h 194"/>
                  <a:gd name="T60" fmla="*/ 148 w 157"/>
                  <a:gd name="T61" fmla="*/ 185 h 194"/>
                  <a:gd name="T62" fmla="*/ 20 w 157"/>
                  <a:gd name="T63" fmla="*/ 35 h 194"/>
                  <a:gd name="T64" fmla="*/ 18 w 157"/>
                  <a:gd name="T65" fmla="*/ 34 h 194"/>
                  <a:gd name="T66" fmla="*/ 10 w 157"/>
                  <a:gd name="T67" fmla="*/ 29 h 194"/>
                  <a:gd name="T68" fmla="*/ 8 w 157"/>
                  <a:gd name="T69" fmla="*/ 23 h 194"/>
                  <a:gd name="T70" fmla="*/ 8 w 157"/>
                  <a:gd name="T71" fmla="*/ 19 h 194"/>
                  <a:gd name="T72" fmla="*/ 20 w 157"/>
                  <a:gd name="T73" fmla="*/ 8 h 194"/>
                  <a:gd name="T74" fmla="*/ 132 w 157"/>
                  <a:gd name="T75" fmla="*/ 8 h 194"/>
                  <a:gd name="T76" fmla="*/ 130 w 157"/>
                  <a:gd name="T77" fmla="*/ 21 h 194"/>
                  <a:gd name="T78" fmla="*/ 136 w 157"/>
                  <a:gd name="T79" fmla="*/ 35 h 194"/>
                  <a:gd name="T80" fmla="*/ 20 w 157"/>
                  <a:gd name="T81" fmla="*/ 35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157" h="194">
                    <a:moveTo>
                      <a:pt x="148" y="185"/>
                    </a:moveTo>
                    <a:cubicBezTo>
                      <a:pt x="121" y="185"/>
                      <a:pt x="98" y="163"/>
                      <a:pt x="98" y="136"/>
                    </a:cubicBezTo>
                    <a:cubicBezTo>
                      <a:pt x="98" y="109"/>
                      <a:pt x="121" y="87"/>
                      <a:pt x="148" y="87"/>
                    </a:cubicBezTo>
                    <a:cubicBezTo>
                      <a:pt x="151" y="87"/>
                      <a:pt x="154" y="87"/>
                      <a:pt x="157" y="87"/>
                    </a:cubicBezTo>
                    <a:cubicBezTo>
                      <a:pt x="157" y="39"/>
                      <a:pt x="157" y="39"/>
                      <a:pt x="157" y="39"/>
                    </a:cubicBezTo>
                    <a:cubicBezTo>
                      <a:pt x="157" y="36"/>
                      <a:pt x="155" y="35"/>
                      <a:pt x="153" y="35"/>
                    </a:cubicBezTo>
                    <a:cubicBezTo>
                      <a:pt x="147" y="35"/>
                      <a:pt x="147" y="35"/>
                      <a:pt x="147" y="35"/>
                    </a:cubicBezTo>
                    <a:cubicBezTo>
                      <a:pt x="142" y="30"/>
                      <a:pt x="138" y="25"/>
                      <a:pt x="138" y="20"/>
                    </a:cubicBezTo>
                    <a:cubicBezTo>
                      <a:pt x="137" y="15"/>
                      <a:pt x="139" y="10"/>
                      <a:pt x="141" y="8"/>
                    </a:cubicBezTo>
                    <a:cubicBezTo>
                      <a:pt x="146" y="8"/>
                      <a:pt x="146" y="8"/>
                      <a:pt x="146" y="8"/>
                    </a:cubicBezTo>
                    <a:cubicBezTo>
                      <a:pt x="148" y="8"/>
                      <a:pt x="150" y="6"/>
                      <a:pt x="150" y="4"/>
                    </a:cubicBezTo>
                    <a:cubicBezTo>
                      <a:pt x="150" y="2"/>
                      <a:pt x="148" y="0"/>
                      <a:pt x="146" y="0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9" y="0"/>
                      <a:pt x="0" y="8"/>
                      <a:pt x="0" y="19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4"/>
                      <a:pt x="0" y="25"/>
                      <a:pt x="0" y="25"/>
                    </a:cubicBezTo>
                    <a:cubicBezTo>
                      <a:pt x="0" y="26"/>
                      <a:pt x="0" y="26"/>
                      <a:pt x="0" y="27"/>
                    </a:cubicBezTo>
                    <a:cubicBezTo>
                      <a:pt x="0" y="177"/>
                      <a:pt x="0" y="177"/>
                      <a:pt x="0" y="177"/>
                    </a:cubicBezTo>
                    <a:cubicBezTo>
                      <a:pt x="0" y="178"/>
                      <a:pt x="0" y="178"/>
                      <a:pt x="0" y="179"/>
                    </a:cubicBezTo>
                    <a:cubicBezTo>
                      <a:pt x="0" y="179"/>
                      <a:pt x="0" y="179"/>
                      <a:pt x="0" y="179"/>
                    </a:cubicBezTo>
                    <a:cubicBezTo>
                      <a:pt x="0" y="179"/>
                      <a:pt x="2" y="183"/>
                      <a:pt x="6" y="187"/>
                    </a:cubicBezTo>
                    <a:cubicBezTo>
                      <a:pt x="6" y="187"/>
                      <a:pt x="6" y="187"/>
                      <a:pt x="7" y="187"/>
                    </a:cubicBezTo>
                    <a:cubicBezTo>
                      <a:pt x="8" y="189"/>
                      <a:pt x="9" y="189"/>
                      <a:pt x="11" y="190"/>
                    </a:cubicBezTo>
                    <a:cubicBezTo>
                      <a:pt x="11" y="190"/>
                      <a:pt x="11" y="191"/>
                      <a:pt x="12" y="191"/>
                    </a:cubicBezTo>
                    <a:cubicBezTo>
                      <a:pt x="12" y="191"/>
                      <a:pt x="12" y="191"/>
                      <a:pt x="12" y="191"/>
                    </a:cubicBezTo>
                    <a:cubicBezTo>
                      <a:pt x="15" y="193"/>
                      <a:pt x="20" y="194"/>
                      <a:pt x="25" y="194"/>
                    </a:cubicBezTo>
                    <a:cubicBezTo>
                      <a:pt x="27" y="194"/>
                      <a:pt x="28" y="194"/>
                      <a:pt x="30" y="194"/>
                    </a:cubicBezTo>
                    <a:cubicBezTo>
                      <a:pt x="153" y="194"/>
                      <a:pt x="153" y="194"/>
                      <a:pt x="153" y="194"/>
                    </a:cubicBezTo>
                    <a:cubicBezTo>
                      <a:pt x="155" y="194"/>
                      <a:pt x="157" y="192"/>
                      <a:pt x="157" y="190"/>
                    </a:cubicBezTo>
                    <a:cubicBezTo>
                      <a:pt x="157" y="184"/>
                      <a:pt x="157" y="184"/>
                      <a:pt x="157" y="184"/>
                    </a:cubicBezTo>
                    <a:cubicBezTo>
                      <a:pt x="154" y="185"/>
                      <a:pt x="151" y="185"/>
                      <a:pt x="148" y="185"/>
                    </a:cubicBezTo>
                    <a:close/>
                    <a:moveTo>
                      <a:pt x="20" y="35"/>
                    </a:moveTo>
                    <a:cubicBezTo>
                      <a:pt x="19" y="35"/>
                      <a:pt x="19" y="35"/>
                      <a:pt x="18" y="34"/>
                    </a:cubicBezTo>
                    <a:cubicBezTo>
                      <a:pt x="16" y="34"/>
                      <a:pt x="12" y="33"/>
                      <a:pt x="10" y="29"/>
                    </a:cubicBezTo>
                    <a:cubicBezTo>
                      <a:pt x="9" y="27"/>
                      <a:pt x="8" y="25"/>
                      <a:pt x="8" y="23"/>
                    </a:cubicBezTo>
                    <a:cubicBezTo>
                      <a:pt x="8" y="19"/>
                      <a:pt x="8" y="19"/>
                      <a:pt x="8" y="19"/>
                    </a:cubicBezTo>
                    <a:cubicBezTo>
                      <a:pt x="8" y="13"/>
                      <a:pt x="13" y="8"/>
                      <a:pt x="20" y="8"/>
                    </a:cubicBezTo>
                    <a:cubicBezTo>
                      <a:pt x="132" y="8"/>
                      <a:pt x="132" y="8"/>
                      <a:pt x="132" y="8"/>
                    </a:cubicBezTo>
                    <a:cubicBezTo>
                      <a:pt x="130" y="11"/>
                      <a:pt x="129" y="16"/>
                      <a:pt x="130" y="21"/>
                    </a:cubicBezTo>
                    <a:cubicBezTo>
                      <a:pt x="130" y="26"/>
                      <a:pt x="132" y="30"/>
                      <a:pt x="136" y="35"/>
                    </a:cubicBezTo>
                    <a:lnTo>
                      <a:pt x="20" y="35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8" name="Freeform 65"/>
              <p:cNvSpPr>
                <a:spLocks noEditPoints="1"/>
              </p:cNvSpPr>
              <p:nvPr/>
            </p:nvSpPr>
            <p:spPr bwMode="auto">
              <a:xfrm>
                <a:off x="7325" y="160"/>
                <a:ext cx="217" cy="213"/>
              </a:xfrm>
              <a:custGeom>
                <a:avLst/>
                <a:gdLst>
                  <a:gd name="T0" fmla="*/ 46 w 92"/>
                  <a:gd name="T1" fmla="*/ 0 h 90"/>
                  <a:gd name="T2" fmla="*/ 0 w 92"/>
                  <a:gd name="T3" fmla="*/ 45 h 90"/>
                  <a:gd name="T4" fmla="*/ 46 w 92"/>
                  <a:gd name="T5" fmla="*/ 90 h 90"/>
                  <a:gd name="T6" fmla="*/ 92 w 92"/>
                  <a:gd name="T7" fmla="*/ 45 h 90"/>
                  <a:gd name="T8" fmla="*/ 46 w 92"/>
                  <a:gd name="T9" fmla="*/ 0 h 90"/>
                  <a:gd name="T10" fmla="*/ 73 w 92"/>
                  <a:gd name="T11" fmla="*/ 45 h 90"/>
                  <a:gd name="T12" fmla="*/ 58 w 92"/>
                  <a:gd name="T13" fmla="*/ 62 h 90"/>
                  <a:gd name="T14" fmla="*/ 50 w 92"/>
                  <a:gd name="T15" fmla="*/ 58 h 90"/>
                  <a:gd name="T16" fmla="*/ 42 w 92"/>
                  <a:gd name="T17" fmla="*/ 61 h 90"/>
                  <a:gd name="T18" fmla="*/ 41 w 92"/>
                  <a:gd name="T19" fmla="*/ 61 h 90"/>
                  <a:gd name="T20" fmla="*/ 30 w 92"/>
                  <a:gd name="T21" fmla="*/ 50 h 90"/>
                  <a:gd name="T22" fmla="*/ 35 w 92"/>
                  <a:gd name="T23" fmla="*/ 35 h 90"/>
                  <a:gd name="T24" fmla="*/ 52 w 92"/>
                  <a:gd name="T25" fmla="*/ 29 h 90"/>
                  <a:gd name="T26" fmla="*/ 55 w 92"/>
                  <a:gd name="T27" fmla="*/ 29 h 90"/>
                  <a:gd name="T28" fmla="*/ 59 w 92"/>
                  <a:gd name="T29" fmla="*/ 33 h 90"/>
                  <a:gd name="T30" fmla="*/ 56 w 92"/>
                  <a:gd name="T31" fmla="*/ 47 h 90"/>
                  <a:gd name="T32" fmla="*/ 56 w 92"/>
                  <a:gd name="T33" fmla="*/ 50 h 90"/>
                  <a:gd name="T34" fmla="*/ 56 w 92"/>
                  <a:gd name="T35" fmla="*/ 51 h 90"/>
                  <a:gd name="T36" fmla="*/ 59 w 92"/>
                  <a:gd name="T37" fmla="*/ 54 h 90"/>
                  <a:gd name="T38" fmla="*/ 65 w 92"/>
                  <a:gd name="T39" fmla="*/ 44 h 90"/>
                  <a:gd name="T40" fmla="*/ 59 w 92"/>
                  <a:gd name="T41" fmla="*/ 28 h 90"/>
                  <a:gd name="T42" fmla="*/ 40 w 92"/>
                  <a:gd name="T43" fmla="*/ 26 h 90"/>
                  <a:gd name="T44" fmla="*/ 28 w 92"/>
                  <a:gd name="T45" fmla="*/ 55 h 90"/>
                  <a:gd name="T46" fmla="*/ 37 w 92"/>
                  <a:gd name="T47" fmla="*/ 64 h 90"/>
                  <a:gd name="T48" fmla="*/ 54 w 92"/>
                  <a:gd name="T49" fmla="*/ 63 h 90"/>
                  <a:gd name="T50" fmla="*/ 60 w 92"/>
                  <a:gd name="T51" fmla="*/ 65 h 90"/>
                  <a:gd name="T52" fmla="*/ 57 w 92"/>
                  <a:gd name="T53" fmla="*/ 70 h 90"/>
                  <a:gd name="T54" fmla="*/ 44 w 92"/>
                  <a:gd name="T55" fmla="*/ 73 h 90"/>
                  <a:gd name="T56" fmla="*/ 34 w 92"/>
                  <a:gd name="T57" fmla="*/ 71 h 90"/>
                  <a:gd name="T58" fmla="*/ 21 w 92"/>
                  <a:gd name="T59" fmla="*/ 58 h 90"/>
                  <a:gd name="T60" fmla="*/ 36 w 92"/>
                  <a:gd name="T61" fmla="*/ 19 h 90"/>
                  <a:gd name="T62" fmla="*/ 64 w 92"/>
                  <a:gd name="T63" fmla="*/ 22 h 90"/>
                  <a:gd name="T64" fmla="*/ 73 w 92"/>
                  <a:gd name="T65" fmla="*/ 45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92" h="90">
                    <a:moveTo>
                      <a:pt x="46" y="0"/>
                    </a:moveTo>
                    <a:cubicBezTo>
                      <a:pt x="21" y="0"/>
                      <a:pt x="0" y="20"/>
                      <a:pt x="0" y="45"/>
                    </a:cubicBezTo>
                    <a:cubicBezTo>
                      <a:pt x="0" y="70"/>
                      <a:pt x="21" y="90"/>
                      <a:pt x="46" y="90"/>
                    </a:cubicBezTo>
                    <a:cubicBezTo>
                      <a:pt x="71" y="90"/>
                      <a:pt x="92" y="70"/>
                      <a:pt x="92" y="45"/>
                    </a:cubicBezTo>
                    <a:cubicBezTo>
                      <a:pt x="92" y="20"/>
                      <a:pt x="71" y="0"/>
                      <a:pt x="46" y="0"/>
                    </a:cubicBezTo>
                    <a:close/>
                    <a:moveTo>
                      <a:pt x="73" y="45"/>
                    </a:moveTo>
                    <a:cubicBezTo>
                      <a:pt x="71" y="58"/>
                      <a:pt x="64" y="62"/>
                      <a:pt x="58" y="62"/>
                    </a:cubicBezTo>
                    <a:cubicBezTo>
                      <a:pt x="55" y="61"/>
                      <a:pt x="52" y="60"/>
                      <a:pt x="50" y="58"/>
                    </a:cubicBezTo>
                    <a:cubicBezTo>
                      <a:pt x="48" y="60"/>
                      <a:pt x="44" y="61"/>
                      <a:pt x="42" y="61"/>
                    </a:cubicBezTo>
                    <a:cubicBezTo>
                      <a:pt x="42" y="61"/>
                      <a:pt x="41" y="61"/>
                      <a:pt x="41" y="61"/>
                    </a:cubicBezTo>
                    <a:cubicBezTo>
                      <a:pt x="35" y="60"/>
                      <a:pt x="30" y="55"/>
                      <a:pt x="30" y="50"/>
                    </a:cubicBezTo>
                    <a:cubicBezTo>
                      <a:pt x="30" y="44"/>
                      <a:pt x="31" y="39"/>
                      <a:pt x="35" y="35"/>
                    </a:cubicBezTo>
                    <a:cubicBezTo>
                      <a:pt x="41" y="29"/>
                      <a:pt x="50" y="29"/>
                      <a:pt x="52" y="29"/>
                    </a:cubicBezTo>
                    <a:cubicBezTo>
                      <a:pt x="53" y="29"/>
                      <a:pt x="54" y="29"/>
                      <a:pt x="55" y="29"/>
                    </a:cubicBezTo>
                    <a:cubicBezTo>
                      <a:pt x="57" y="29"/>
                      <a:pt x="59" y="31"/>
                      <a:pt x="59" y="33"/>
                    </a:cubicBezTo>
                    <a:cubicBezTo>
                      <a:pt x="58" y="35"/>
                      <a:pt x="58" y="44"/>
                      <a:pt x="56" y="47"/>
                    </a:cubicBezTo>
                    <a:cubicBezTo>
                      <a:pt x="56" y="48"/>
                      <a:pt x="56" y="49"/>
                      <a:pt x="56" y="50"/>
                    </a:cubicBezTo>
                    <a:cubicBezTo>
                      <a:pt x="56" y="50"/>
                      <a:pt x="56" y="51"/>
                      <a:pt x="56" y="51"/>
                    </a:cubicBezTo>
                    <a:cubicBezTo>
                      <a:pt x="56" y="52"/>
                      <a:pt x="57" y="53"/>
                      <a:pt x="59" y="54"/>
                    </a:cubicBezTo>
                    <a:cubicBezTo>
                      <a:pt x="62" y="54"/>
                      <a:pt x="64" y="50"/>
                      <a:pt x="65" y="44"/>
                    </a:cubicBezTo>
                    <a:cubicBezTo>
                      <a:pt x="66" y="36"/>
                      <a:pt x="62" y="31"/>
                      <a:pt x="59" y="28"/>
                    </a:cubicBezTo>
                    <a:cubicBezTo>
                      <a:pt x="54" y="24"/>
                      <a:pt x="46" y="23"/>
                      <a:pt x="40" y="26"/>
                    </a:cubicBezTo>
                    <a:cubicBezTo>
                      <a:pt x="28" y="32"/>
                      <a:pt x="24" y="46"/>
                      <a:pt x="28" y="55"/>
                    </a:cubicBezTo>
                    <a:cubicBezTo>
                      <a:pt x="30" y="59"/>
                      <a:pt x="33" y="62"/>
                      <a:pt x="37" y="64"/>
                    </a:cubicBezTo>
                    <a:cubicBezTo>
                      <a:pt x="42" y="66"/>
                      <a:pt x="48" y="66"/>
                      <a:pt x="54" y="63"/>
                    </a:cubicBezTo>
                    <a:cubicBezTo>
                      <a:pt x="56" y="62"/>
                      <a:pt x="59" y="63"/>
                      <a:pt x="60" y="65"/>
                    </a:cubicBezTo>
                    <a:cubicBezTo>
                      <a:pt x="60" y="67"/>
                      <a:pt x="59" y="69"/>
                      <a:pt x="57" y="70"/>
                    </a:cubicBezTo>
                    <a:cubicBezTo>
                      <a:pt x="53" y="72"/>
                      <a:pt x="49" y="73"/>
                      <a:pt x="44" y="73"/>
                    </a:cubicBezTo>
                    <a:cubicBezTo>
                      <a:pt x="41" y="73"/>
                      <a:pt x="38" y="73"/>
                      <a:pt x="34" y="71"/>
                    </a:cubicBezTo>
                    <a:cubicBezTo>
                      <a:pt x="28" y="69"/>
                      <a:pt x="23" y="64"/>
                      <a:pt x="21" y="58"/>
                    </a:cubicBezTo>
                    <a:cubicBezTo>
                      <a:pt x="15" y="45"/>
                      <a:pt x="20" y="26"/>
                      <a:pt x="36" y="19"/>
                    </a:cubicBezTo>
                    <a:cubicBezTo>
                      <a:pt x="45" y="15"/>
                      <a:pt x="56" y="16"/>
                      <a:pt x="64" y="22"/>
                    </a:cubicBezTo>
                    <a:cubicBezTo>
                      <a:pt x="71" y="27"/>
                      <a:pt x="74" y="36"/>
                      <a:pt x="73" y="45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9" name="Freeform 66"/>
              <p:cNvSpPr/>
              <p:nvPr/>
            </p:nvSpPr>
            <p:spPr bwMode="auto">
              <a:xfrm>
                <a:off x="7414" y="247"/>
                <a:ext cx="29" cy="38"/>
              </a:xfrm>
              <a:custGeom>
                <a:avLst/>
                <a:gdLst>
                  <a:gd name="T0" fmla="*/ 12 w 12"/>
                  <a:gd name="T1" fmla="*/ 0 h 16"/>
                  <a:gd name="T2" fmla="*/ 2 w 12"/>
                  <a:gd name="T3" fmla="*/ 4 h 16"/>
                  <a:gd name="T4" fmla="*/ 0 w 12"/>
                  <a:gd name="T5" fmla="*/ 12 h 16"/>
                  <a:gd name="T6" fmla="*/ 4 w 12"/>
                  <a:gd name="T7" fmla="*/ 16 h 16"/>
                  <a:gd name="T8" fmla="*/ 11 w 12"/>
                  <a:gd name="T9" fmla="*/ 8 h 16"/>
                  <a:gd name="T10" fmla="*/ 12 w 12"/>
                  <a:gd name="T11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" h="16">
                    <a:moveTo>
                      <a:pt x="12" y="0"/>
                    </a:moveTo>
                    <a:cubicBezTo>
                      <a:pt x="9" y="1"/>
                      <a:pt x="5" y="1"/>
                      <a:pt x="2" y="4"/>
                    </a:cubicBezTo>
                    <a:cubicBezTo>
                      <a:pt x="1" y="6"/>
                      <a:pt x="0" y="8"/>
                      <a:pt x="0" y="12"/>
                    </a:cubicBezTo>
                    <a:cubicBezTo>
                      <a:pt x="0" y="14"/>
                      <a:pt x="2" y="16"/>
                      <a:pt x="4" y="16"/>
                    </a:cubicBezTo>
                    <a:cubicBezTo>
                      <a:pt x="6" y="16"/>
                      <a:pt x="9" y="13"/>
                      <a:pt x="11" y="8"/>
                    </a:cubicBezTo>
                    <a:cubicBezTo>
                      <a:pt x="11" y="7"/>
                      <a:pt x="12" y="4"/>
                      <a:pt x="12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0" name="Freeform 67"/>
              <p:cNvSpPr>
                <a:spLocks noEditPoints="1"/>
              </p:cNvSpPr>
              <p:nvPr/>
            </p:nvSpPr>
            <p:spPr bwMode="auto">
              <a:xfrm>
                <a:off x="8317" y="160"/>
                <a:ext cx="216" cy="213"/>
              </a:xfrm>
              <a:custGeom>
                <a:avLst/>
                <a:gdLst>
                  <a:gd name="T0" fmla="*/ 46 w 91"/>
                  <a:gd name="T1" fmla="*/ 0 h 90"/>
                  <a:gd name="T2" fmla="*/ 0 w 91"/>
                  <a:gd name="T3" fmla="*/ 45 h 90"/>
                  <a:gd name="T4" fmla="*/ 46 w 91"/>
                  <a:gd name="T5" fmla="*/ 90 h 90"/>
                  <a:gd name="T6" fmla="*/ 91 w 91"/>
                  <a:gd name="T7" fmla="*/ 45 h 90"/>
                  <a:gd name="T8" fmla="*/ 46 w 91"/>
                  <a:gd name="T9" fmla="*/ 0 h 90"/>
                  <a:gd name="T10" fmla="*/ 69 w 91"/>
                  <a:gd name="T11" fmla="*/ 43 h 90"/>
                  <a:gd name="T12" fmla="*/ 65 w 91"/>
                  <a:gd name="T13" fmla="*/ 47 h 90"/>
                  <a:gd name="T14" fmla="*/ 30 w 91"/>
                  <a:gd name="T15" fmla="*/ 47 h 90"/>
                  <a:gd name="T16" fmla="*/ 37 w 91"/>
                  <a:gd name="T17" fmla="*/ 61 h 90"/>
                  <a:gd name="T18" fmla="*/ 49 w 91"/>
                  <a:gd name="T19" fmla="*/ 64 h 90"/>
                  <a:gd name="T20" fmla="*/ 60 w 91"/>
                  <a:gd name="T21" fmla="*/ 59 h 90"/>
                  <a:gd name="T22" fmla="*/ 66 w 91"/>
                  <a:gd name="T23" fmla="*/ 58 h 90"/>
                  <a:gd name="T24" fmla="*/ 66 w 91"/>
                  <a:gd name="T25" fmla="*/ 64 h 90"/>
                  <a:gd name="T26" fmla="*/ 50 w 91"/>
                  <a:gd name="T27" fmla="*/ 72 h 90"/>
                  <a:gd name="T28" fmla="*/ 47 w 91"/>
                  <a:gd name="T29" fmla="*/ 72 h 90"/>
                  <a:gd name="T30" fmla="*/ 31 w 91"/>
                  <a:gd name="T31" fmla="*/ 66 h 90"/>
                  <a:gd name="T32" fmla="*/ 22 w 91"/>
                  <a:gd name="T33" fmla="*/ 46 h 90"/>
                  <a:gd name="T34" fmla="*/ 46 w 91"/>
                  <a:gd name="T35" fmla="*/ 17 h 90"/>
                  <a:gd name="T36" fmla="*/ 62 w 91"/>
                  <a:gd name="T37" fmla="*/ 24 h 90"/>
                  <a:gd name="T38" fmla="*/ 69 w 91"/>
                  <a:gd name="T39" fmla="*/ 43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91" h="90">
                    <a:moveTo>
                      <a:pt x="46" y="0"/>
                    </a:moveTo>
                    <a:cubicBezTo>
                      <a:pt x="20" y="0"/>
                      <a:pt x="0" y="20"/>
                      <a:pt x="0" y="45"/>
                    </a:cubicBezTo>
                    <a:cubicBezTo>
                      <a:pt x="0" y="70"/>
                      <a:pt x="20" y="90"/>
                      <a:pt x="46" y="90"/>
                    </a:cubicBezTo>
                    <a:cubicBezTo>
                      <a:pt x="71" y="90"/>
                      <a:pt x="91" y="70"/>
                      <a:pt x="91" y="45"/>
                    </a:cubicBezTo>
                    <a:cubicBezTo>
                      <a:pt x="91" y="20"/>
                      <a:pt x="71" y="0"/>
                      <a:pt x="46" y="0"/>
                    </a:cubicBezTo>
                    <a:close/>
                    <a:moveTo>
                      <a:pt x="69" y="43"/>
                    </a:moveTo>
                    <a:cubicBezTo>
                      <a:pt x="69" y="45"/>
                      <a:pt x="67" y="47"/>
                      <a:pt x="65" y="47"/>
                    </a:cubicBezTo>
                    <a:cubicBezTo>
                      <a:pt x="30" y="47"/>
                      <a:pt x="30" y="47"/>
                      <a:pt x="30" y="47"/>
                    </a:cubicBezTo>
                    <a:cubicBezTo>
                      <a:pt x="30" y="49"/>
                      <a:pt x="32" y="56"/>
                      <a:pt x="37" y="61"/>
                    </a:cubicBezTo>
                    <a:cubicBezTo>
                      <a:pt x="40" y="64"/>
                      <a:pt x="44" y="65"/>
                      <a:pt x="49" y="64"/>
                    </a:cubicBezTo>
                    <a:cubicBezTo>
                      <a:pt x="52" y="64"/>
                      <a:pt x="56" y="63"/>
                      <a:pt x="60" y="59"/>
                    </a:cubicBezTo>
                    <a:cubicBezTo>
                      <a:pt x="61" y="57"/>
                      <a:pt x="64" y="57"/>
                      <a:pt x="66" y="58"/>
                    </a:cubicBezTo>
                    <a:cubicBezTo>
                      <a:pt x="67" y="59"/>
                      <a:pt x="68" y="62"/>
                      <a:pt x="66" y="64"/>
                    </a:cubicBezTo>
                    <a:cubicBezTo>
                      <a:pt x="62" y="69"/>
                      <a:pt x="57" y="72"/>
                      <a:pt x="50" y="72"/>
                    </a:cubicBezTo>
                    <a:cubicBezTo>
                      <a:pt x="49" y="72"/>
                      <a:pt x="48" y="72"/>
                      <a:pt x="47" y="72"/>
                    </a:cubicBezTo>
                    <a:cubicBezTo>
                      <a:pt x="41" y="72"/>
                      <a:pt x="36" y="70"/>
                      <a:pt x="31" y="66"/>
                    </a:cubicBezTo>
                    <a:cubicBezTo>
                      <a:pt x="24" y="59"/>
                      <a:pt x="22" y="49"/>
                      <a:pt x="22" y="46"/>
                    </a:cubicBezTo>
                    <a:cubicBezTo>
                      <a:pt x="22" y="33"/>
                      <a:pt x="29" y="17"/>
                      <a:pt x="46" y="17"/>
                    </a:cubicBezTo>
                    <a:cubicBezTo>
                      <a:pt x="53" y="17"/>
                      <a:pt x="58" y="19"/>
                      <a:pt x="62" y="24"/>
                    </a:cubicBezTo>
                    <a:cubicBezTo>
                      <a:pt x="69" y="31"/>
                      <a:pt x="69" y="42"/>
                      <a:pt x="69" y="43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1" name="Freeform 68"/>
              <p:cNvSpPr/>
              <p:nvPr/>
            </p:nvSpPr>
            <p:spPr bwMode="auto">
              <a:xfrm>
                <a:off x="8391" y="219"/>
                <a:ext cx="71" cy="33"/>
              </a:xfrm>
              <a:custGeom>
                <a:avLst/>
                <a:gdLst>
                  <a:gd name="T0" fmla="*/ 15 w 30"/>
                  <a:gd name="T1" fmla="*/ 0 h 14"/>
                  <a:gd name="T2" fmla="*/ 0 w 30"/>
                  <a:gd name="T3" fmla="*/ 14 h 14"/>
                  <a:gd name="T4" fmla="*/ 30 w 30"/>
                  <a:gd name="T5" fmla="*/ 14 h 14"/>
                  <a:gd name="T6" fmla="*/ 25 w 30"/>
                  <a:gd name="T7" fmla="*/ 4 h 14"/>
                  <a:gd name="T8" fmla="*/ 15 w 30"/>
                  <a:gd name="T9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14">
                    <a:moveTo>
                      <a:pt x="15" y="0"/>
                    </a:moveTo>
                    <a:cubicBezTo>
                      <a:pt x="5" y="0"/>
                      <a:pt x="1" y="7"/>
                      <a:pt x="0" y="14"/>
                    </a:cubicBezTo>
                    <a:cubicBezTo>
                      <a:pt x="30" y="14"/>
                      <a:pt x="30" y="14"/>
                      <a:pt x="30" y="14"/>
                    </a:cubicBezTo>
                    <a:cubicBezTo>
                      <a:pt x="29" y="11"/>
                      <a:pt x="28" y="7"/>
                      <a:pt x="25" y="4"/>
                    </a:cubicBezTo>
                    <a:cubicBezTo>
                      <a:pt x="23" y="2"/>
                      <a:pt x="20" y="0"/>
                      <a:pt x="15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2" name="Freeform 69"/>
              <p:cNvSpPr/>
              <p:nvPr/>
            </p:nvSpPr>
            <p:spPr bwMode="auto">
              <a:xfrm>
                <a:off x="4135" y="1014"/>
                <a:ext cx="402" cy="161"/>
              </a:xfrm>
              <a:custGeom>
                <a:avLst/>
                <a:gdLst>
                  <a:gd name="T0" fmla="*/ 85 w 170"/>
                  <a:gd name="T1" fmla="*/ 68 h 68"/>
                  <a:gd name="T2" fmla="*/ 170 w 170"/>
                  <a:gd name="T3" fmla="*/ 2 h 68"/>
                  <a:gd name="T4" fmla="*/ 162 w 170"/>
                  <a:gd name="T5" fmla="*/ 0 h 68"/>
                  <a:gd name="T6" fmla="*/ 8 w 170"/>
                  <a:gd name="T7" fmla="*/ 0 h 68"/>
                  <a:gd name="T8" fmla="*/ 0 w 170"/>
                  <a:gd name="T9" fmla="*/ 2 h 68"/>
                  <a:gd name="T10" fmla="*/ 85 w 170"/>
                  <a:gd name="T11" fmla="*/ 68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0" h="68">
                    <a:moveTo>
                      <a:pt x="85" y="68"/>
                    </a:moveTo>
                    <a:cubicBezTo>
                      <a:pt x="170" y="2"/>
                      <a:pt x="170" y="2"/>
                      <a:pt x="170" y="2"/>
                    </a:cubicBezTo>
                    <a:cubicBezTo>
                      <a:pt x="167" y="1"/>
                      <a:pt x="165" y="0"/>
                      <a:pt x="162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5" y="0"/>
                      <a:pt x="2" y="1"/>
                      <a:pt x="0" y="2"/>
                    </a:cubicBezTo>
                    <a:lnTo>
                      <a:pt x="85" y="68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3" name="Freeform 70"/>
              <p:cNvSpPr/>
              <p:nvPr/>
            </p:nvSpPr>
            <p:spPr bwMode="auto">
              <a:xfrm>
                <a:off x="4107" y="1030"/>
                <a:ext cx="192" cy="280"/>
              </a:xfrm>
              <a:custGeom>
                <a:avLst/>
                <a:gdLst>
                  <a:gd name="T0" fmla="*/ 6 w 81"/>
                  <a:gd name="T1" fmla="*/ 117 h 118"/>
                  <a:gd name="T2" fmla="*/ 81 w 81"/>
                  <a:gd name="T3" fmla="*/ 59 h 118"/>
                  <a:gd name="T4" fmla="*/ 6 w 81"/>
                  <a:gd name="T5" fmla="*/ 1 h 118"/>
                  <a:gd name="T6" fmla="*/ 5 w 81"/>
                  <a:gd name="T7" fmla="*/ 0 h 118"/>
                  <a:gd name="T8" fmla="*/ 0 w 81"/>
                  <a:gd name="T9" fmla="*/ 13 h 118"/>
                  <a:gd name="T10" fmla="*/ 0 w 81"/>
                  <a:gd name="T11" fmla="*/ 104 h 118"/>
                  <a:gd name="T12" fmla="*/ 5 w 81"/>
                  <a:gd name="T13" fmla="*/ 118 h 118"/>
                  <a:gd name="T14" fmla="*/ 6 w 81"/>
                  <a:gd name="T15" fmla="*/ 117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1" h="118">
                    <a:moveTo>
                      <a:pt x="6" y="117"/>
                    </a:moveTo>
                    <a:cubicBezTo>
                      <a:pt x="81" y="59"/>
                      <a:pt x="81" y="59"/>
                      <a:pt x="81" y="59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5" y="1"/>
                      <a:pt x="5" y="0"/>
                      <a:pt x="5" y="0"/>
                    </a:cubicBezTo>
                    <a:cubicBezTo>
                      <a:pt x="2" y="4"/>
                      <a:pt x="0" y="8"/>
                      <a:pt x="0" y="13"/>
                    </a:cubicBezTo>
                    <a:cubicBezTo>
                      <a:pt x="0" y="104"/>
                      <a:pt x="0" y="104"/>
                      <a:pt x="0" y="104"/>
                    </a:cubicBezTo>
                    <a:cubicBezTo>
                      <a:pt x="0" y="110"/>
                      <a:pt x="2" y="114"/>
                      <a:pt x="5" y="118"/>
                    </a:cubicBezTo>
                    <a:cubicBezTo>
                      <a:pt x="5" y="118"/>
                      <a:pt x="5" y="117"/>
                      <a:pt x="6" y="117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4" name="Freeform 71"/>
              <p:cNvSpPr/>
              <p:nvPr/>
            </p:nvSpPr>
            <p:spPr bwMode="auto">
              <a:xfrm>
                <a:off x="4374" y="1030"/>
                <a:ext cx="192" cy="280"/>
              </a:xfrm>
              <a:custGeom>
                <a:avLst/>
                <a:gdLst>
                  <a:gd name="T0" fmla="*/ 76 w 81"/>
                  <a:gd name="T1" fmla="*/ 0 h 118"/>
                  <a:gd name="T2" fmla="*/ 75 w 81"/>
                  <a:gd name="T3" fmla="*/ 1 h 118"/>
                  <a:gd name="T4" fmla="*/ 0 w 81"/>
                  <a:gd name="T5" fmla="*/ 59 h 118"/>
                  <a:gd name="T6" fmla="*/ 75 w 81"/>
                  <a:gd name="T7" fmla="*/ 117 h 118"/>
                  <a:gd name="T8" fmla="*/ 75 w 81"/>
                  <a:gd name="T9" fmla="*/ 118 h 118"/>
                  <a:gd name="T10" fmla="*/ 81 w 81"/>
                  <a:gd name="T11" fmla="*/ 104 h 118"/>
                  <a:gd name="T12" fmla="*/ 81 w 81"/>
                  <a:gd name="T13" fmla="*/ 13 h 118"/>
                  <a:gd name="T14" fmla="*/ 76 w 81"/>
                  <a:gd name="T15" fmla="*/ 0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1" h="118">
                    <a:moveTo>
                      <a:pt x="76" y="0"/>
                    </a:moveTo>
                    <a:cubicBezTo>
                      <a:pt x="75" y="0"/>
                      <a:pt x="75" y="1"/>
                      <a:pt x="75" y="1"/>
                    </a:cubicBezTo>
                    <a:cubicBezTo>
                      <a:pt x="0" y="59"/>
                      <a:pt x="0" y="59"/>
                      <a:pt x="0" y="59"/>
                    </a:cubicBezTo>
                    <a:cubicBezTo>
                      <a:pt x="75" y="117"/>
                      <a:pt x="75" y="117"/>
                      <a:pt x="75" y="117"/>
                    </a:cubicBezTo>
                    <a:cubicBezTo>
                      <a:pt x="75" y="117"/>
                      <a:pt x="75" y="118"/>
                      <a:pt x="75" y="118"/>
                    </a:cubicBezTo>
                    <a:cubicBezTo>
                      <a:pt x="79" y="114"/>
                      <a:pt x="81" y="110"/>
                      <a:pt x="81" y="104"/>
                    </a:cubicBezTo>
                    <a:cubicBezTo>
                      <a:pt x="81" y="13"/>
                      <a:pt x="81" y="13"/>
                      <a:pt x="81" y="13"/>
                    </a:cubicBezTo>
                    <a:cubicBezTo>
                      <a:pt x="81" y="8"/>
                      <a:pt x="79" y="4"/>
                      <a:pt x="76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5" name="Freeform 72"/>
              <p:cNvSpPr/>
              <p:nvPr/>
            </p:nvSpPr>
            <p:spPr bwMode="auto">
              <a:xfrm>
                <a:off x="4135" y="1182"/>
                <a:ext cx="400" cy="142"/>
              </a:xfrm>
              <a:custGeom>
                <a:avLst/>
                <a:gdLst>
                  <a:gd name="T0" fmla="*/ 94 w 169"/>
                  <a:gd name="T1" fmla="*/ 0 h 60"/>
                  <a:gd name="T2" fmla="*/ 87 w 169"/>
                  <a:gd name="T3" fmla="*/ 5 h 60"/>
                  <a:gd name="T4" fmla="*/ 85 w 169"/>
                  <a:gd name="T5" fmla="*/ 6 h 60"/>
                  <a:gd name="T6" fmla="*/ 82 w 169"/>
                  <a:gd name="T7" fmla="*/ 5 h 60"/>
                  <a:gd name="T8" fmla="*/ 76 w 169"/>
                  <a:gd name="T9" fmla="*/ 0 h 60"/>
                  <a:gd name="T10" fmla="*/ 0 w 169"/>
                  <a:gd name="T11" fmla="*/ 59 h 60"/>
                  <a:gd name="T12" fmla="*/ 8 w 169"/>
                  <a:gd name="T13" fmla="*/ 60 h 60"/>
                  <a:gd name="T14" fmla="*/ 162 w 169"/>
                  <a:gd name="T15" fmla="*/ 60 h 60"/>
                  <a:gd name="T16" fmla="*/ 169 w 169"/>
                  <a:gd name="T17" fmla="*/ 59 h 60"/>
                  <a:gd name="T18" fmla="*/ 94 w 169"/>
                  <a:gd name="T19" fmla="*/ 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69" h="60">
                    <a:moveTo>
                      <a:pt x="94" y="0"/>
                    </a:moveTo>
                    <a:cubicBezTo>
                      <a:pt x="87" y="5"/>
                      <a:pt x="87" y="5"/>
                      <a:pt x="87" y="5"/>
                    </a:cubicBezTo>
                    <a:cubicBezTo>
                      <a:pt x="87" y="6"/>
                      <a:pt x="86" y="6"/>
                      <a:pt x="85" y="6"/>
                    </a:cubicBezTo>
                    <a:cubicBezTo>
                      <a:pt x="84" y="6"/>
                      <a:pt x="83" y="6"/>
                      <a:pt x="82" y="5"/>
                    </a:cubicBezTo>
                    <a:cubicBezTo>
                      <a:pt x="76" y="0"/>
                      <a:pt x="76" y="0"/>
                      <a:pt x="76" y="0"/>
                    </a:cubicBezTo>
                    <a:cubicBezTo>
                      <a:pt x="0" y="59"/>
                      <a:pt x="0" y="59"/>
                      <a:pt x="0" y="59"/>
                    </a:cubicBezTo>
                    <a:cubicBezTo>
                      <a:pt x="3" y="60"/>
                      <a:pt x="5" y="60"/>
                      <a:pt x="8" y="60"/>
                    </a:cubicBezTo>
                    <a:cubicBezTo>
                      <a:pt x="162" y="60"/>
                      <a:pt x="162" y="60"/>
                      <a:pt x="162" y="60"/>
                    </a:cubicBezTo>
                    <a:cubicBezTo>
                      <a:pt x="164" y="60"/>
                      <a:pt x="167" y="60"/>
                      <a:pt x="169" y="59"/>
                    </a:cubicBezTo>
                    <a:lnTo>
                      <a:pt x="94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6" name="Freeform 73"/>
              <p:cNvSpPr/>
              <p:nvPr/>
            </p:nvSpPr>
            <p:spPr bwMode="auto">
              <a:xfrm>
                <a:off x="1339" y="1929"/>
                <a:ext cx="108" cy="83"/>
              </a:xfrm>
              <a:custGeom>
                <a:avLst/>
                <a:gdLst>
                  <a:gd name="T0" fmla="*/ 46 w 46"/>
                  <a:gd name="T1" fmla="*/ 18 h 35"/>
                  <a:gd name="T2" fmla="*/ 40 w 46"/>
                  <a:gd name="T3" fmla="*/ 5 h 35"/>
                  <a:gd name="T4" fmla="*/ 28 w 46"/>
                  <a:gd name="T5" fmla="*/ 0 h 35"/>
                  <a:gd name="T6" fmla="*/ 15 w 46"/>
                  <a:gd name="T7" fmla="*/ 6 h 35"/>
                  <a:gd name="T8" fmla="*/ 0 w 46"/>
                  <a:gd name="T9" fmla="*/ 20 h 35"/>
                  <a:gd name="T10" fmla="*/ 12 w 46"/>
                  <a:gd name="T11" fmla="*/ 20 h 35"/>
                  <a:gd name="T12" fmla="*/ 20 w 46"/>
                  <a:gd name="T13" fmla="*/ 11 h 35"/>
                  <a:gd name="T14" fmla="*/ 28 w 46"/>
                  <a:gd name="T15" fmla="*/ 8 h 35"/>
                  <a:gd name="T16" fmla="*/ 35 w 46"/>
                  <a:gd name="T17" fmla="*/ 11 h 35"/>
                  <a:gd name="T18" fmla="*/ 38 w 46"/>
                  <a:gd name="T19" fmla="*/ 18 h 35"/>
                  <a:gd name="T20" fmla="*/ 35 w 46"/>
                  <a:gd name="T21" fmla="*/ 25 h 35"/>
                  <a:gd name="T22" fmla="*/ 33 w 46"/>
                  <a:gd name="T23" fmla="*/ 26 h 35"/>
                  <a:gd name="T24" fmla="*/ 36 w 46"/>
                  <a:gd name="T25" fmla="*/ 35 h 35"/>
                  <a:gd name="T26" fmla="*/ 40 w 46"/>
                  <a:gd name="T27" fmla="*/ 31 h 35"/>
                  <a:gd name="T28" fmla="*/ 46 w 46"/>
                  <a:gd name="T29" fmla="*/ 18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6" h="35">
                    <a:moveTo>
                      <a:pt x="46" y="18"/>
                    </a:moveTo>
                    <a:cubicBezTo>
                      <a:pt x="46" y="13"/>
                      <a:pt x="44" y="9"/>
                      <a:pt x="40" y="5"/>
                    </a:cubicBezTo>
                    <a:cubicBezTo>
                      <a:pt x="37" y="2"/>
                      <a:pt x="33" y="0"/>
                      <a:pt x="28" y="0"/>
                    </a:cubicBezTo>
                    <a:cubicBezTo>
                      <a:pt x="23" y="0"/>
                      <a:pt x="18" y="2"/>
                      <a:pt x="15" y="6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12" y="20"/>
                      <a:pt x="12" y="20"/>
                      <a:pt x="12" y="20"/>
                    </a:cubicBezTo>
                    <a:cubicBezTo>
                      <a:pt x="20" y="11"/>
                      <a:pt x="20" y="11"/>
                      <a:pt x="20" y="11"/>
                    </a:cubicBezTo>
                    <a:cubicBezTo>
                      <a:pt x="22" y="9"/>
                      <a:pt x="25" y="8"/>
                      <a:pt x="28" y="8"/>
                    </a:cubicBezTo>
                    <a:cubicBezTo>
                      <a:pt x="31" y="8"/>
                      <a:pt x="33" y="9"/>
                      <a:pt x="35" y="11"/>
                    </a:cubicBezTo>
                    <a:cubicBezTo>
                      <a:pt x="37" y="13"/>
                      <a:pt x="38" y="15"/>
                      <a:pt x="38" y="18"/>
                    </a:cubicBezTo>
                    <a:cubicBezTo>
                      <a:pt x="38" y="21"/>
                      <a:pt x="37" y="23"/>
                      <a:pt x="35" y="25"/>
                    </a:cubicBezTo>
                    <a:cubicBezTo>
                      <a:pt x="33" y="26"/>
                      <a:pt x="33" y="26"/>
                      <a:pt x="33" y="26"/>
                    </a:cubicBezTo>
                    <a:cubicBezTo>
                      <a:pt x="35" y="29"/>
                      <a:pt x="36" y="32"/>
                      <a:pt x="36" y="35"/>
                    </a:cubicBezTo>
                    <a:cubicBezTo>
                      <a:pt x="40" y="31"/>
                      <a:pt x="40" y="31"/>
                      <a:pt x="40" y="31"/>
                    </a:cubicBezTo>
                    <a:cubicBezTo>
                      <a:pt x="44" y="27"/>
                      <a:pt x="46" y="23"/>
                      <a:pt x="46" y="18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7" name="Freeform 74"/>
              <p:cNvSpPr>
                <a:spLocks noEditPoints="1"/>
              </p:cNvSpPr>
              <p:nvPr/>
            </p:nvSpPr>
            <p:spPr bwMode="auto">
              <a:xfrm>
                <a:off x="1131" y="1977"/>
                <a:ext cx="293" cy="364"/>
              </a:xfrm>
              <a:custGeom>
                <a:avLst/>
                <a:gdLst>
                  <a:gd name="T0" fmla="*/ 124 w 124"/>
                  <a:gd name="T1" fmla="*/ 15 h 154"/>
                  <a:gd name="T2" fmla="*/ 108 w 124"/>
                  <a:gd name="T3" fmla="*/ 30 h 154"/>
                  <a:gd name="T4" fmla="*/ 95 w 124"/>
                  <a:gd name="T5" fmla="*/ 35 h 154"/>
                  <a:gd name="T6" fmla="*/ 82 w 124"/>
                  <a:gd name="T7" fmla="*/ 30 h 154"/>
                  <a:gd name="T8" fmla="*/ 77 w 124"/>
                  <a:gd name="T9" fmla="*/ 18 h 154"/>
                  <a:gd name="T10" fmla="*/ 83 w 124"/>
                  <a:gd name="T11" fmla="*/ 5 h 154"/>
                  <a:gd name="T12" fmla="*/ 88 w 124"/>
                  <a:gd name="T13" fmla="*/ 0 h 154"/>
                  <a:gd name="T14" fmla="*/ 16 w 124"/>
                  <a:gd name="T15" fmla="*/ 0 h 154"/>
                  <a:gd name="T16" fmla="*/ 0 w 124"/>
                  <a:gd name="T17" fmla="*/ 15 h 154"/>
                  <a:gd name="T18" fmla="*/ 0 w 124"/>
                  <a:gd name="T19" fmla="*/ 139 h 154"/>
                  <a:gd name="T20" fmla="*/ 16 w 124"/>
                  <a:gd name="T21" fmla="*/ 154 h 154"/>
                  <a:gd name="T22" fmla="*/ 58 w 124"/>
                  <a:gd name="T23" fmla="*/ 154 h 154"/>
                  <a:gd name="T24" fmla="*/ 108 w 124"/>
                  <a:gd name="T25" fmla="*/ 154 h 154"/>
                  <a:gd name="T26" fmla="*/ 124 w 124"/>
                  <a:gd name="T27" fmla="*/ 139 h 154"/>
                  <a:gd name="T28" fmla="*/ 124 w 124"/>
                  <a:gd name="T29" fmla="*/ 20 h 154"/>
                  <a:gd name="T30" fmla="*/ 124 w 124"/>
                  <a:gd name="T31" fmla="*/ 15 h 154"/>
                  <a:gd name="T32" fmla="*/ 124 w 124"/>
                  <a:gd name="T33" fmla="*/ 15 h 154"/>
                  <a:gd name="T34" fmla="*/ 28 w 124"/>
                  <a:gd name="T35" fmla="*/ 51 h 154"/>
                  <a:gd name="T36" fmla="*/ 98 w 124"/>
                  <a:gd name="T37" fmla="*/ 51 h 154"/>
                  <a:gd name="T38" fmla="*/ 102 w 124"/>
                  <a:gd name="T39" fmla="*/ 55 h 154"/>
                  <a:gd name="T40" fmla="*/ 98 w 124"/>
                  <a:gd name="T41" fmla="*/ 59 h 154"/>
                  <a:gd name="T42" fmla="*/ 28 w 124"/>
                  <a:gd name="T43" fmla="*/ 59 h 154"/>
                  <a:gd name="T44" fmla="*/ 24 w 124"/>
                  <a:gd name="T45" fmla="*/ 55 h 154"/>
                  <a:gd name="T46" fmla="*/ 28 w 124"/>
                  <a:gd name="T47" fmla="*/ 51 h 154"/>
                  <a:gd name="T48" fmla="*/ 28 w 124"/>
                  <a:gd name="T49" fmla="*/ 80 h 154"/>
                  <a:gd name="T50" fmla="*/ 98 w 124"/>
                  <a:gd name="T51" fmla="*/ 80 h 154"/>
                  <a:gd name="T52" fmla="*/ 102 w 124"/>
                  <a:gd name="T53" fmla="*/ 84 h 154"/>
                  <a:gd name="T54" fmla="*/ 98 w 124"/>
                  <a:gd name="T55" fmla="*/ 88 h 154"/>
                  <a:gd name="T56" fmla="*/ 28 w 124"/>
                  <a:gd name="T57" fmla="*/ 88 h 154"/>
                  <a:gd name="T58" fmla="*/ 24 w 124"/>
                  <a:gd name="T59" fmla="*/ 84 h 154"/>
                  <a:gd name="T60" fmla="*/ 28 w 124"/>
                  <a:gd name="T61" fmla="*/ 80 h 154"/>
                  <a:gd name="T62" fmla="*/ 28 w 124"/>
                  <a:gd name="T63" fmla="*/ 118 h 154"/>
                  <a:gd name="T64" fmla="*/ 24 w 124"/>
                  <a:gd name="T65" fmla="*/ 114 h 154"/>
                  <a:gd name="T66" fmla="*/ 28 w 124"/>
                  <a:gd name="T67" fmla="*/ 110 h 154"/>
                  <a:gd name="T68" fmla="*/ 98 w 124"/>
                  <a:gd name="T69" fmla="*/ 110 h 154"/>
                  <a:gd name="T70" fmla="*/ 102 w 124"/>
                  <a:gd name="T71" fmla="*/ 114 h 154"/>
                  <a:gd name="T72" fmla="*/ 98 w 124"/>
                  <a:gd name="T73" fmla="*/ 118 h 154"/>
                  <a:gd name="T74" fmla="*/ 28 w 124"/>
                  <a:gd name="T75" fmla="*/ 118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24" h="154">
                    <a:moveTo>
                      <a:pt x="124" y="15"/>
                    </a:moveTo>
                    <a:cubicBezTo>
                      <a:pt x="108" y="30"/>
                      <a:pt x="108" y="30"/>
                      <a:pt x="108" y="30"/>
                    </a:cubicBezTo>
                    <a:cubicBezTo>
                      <a:pt x="105" y="33"/>
                      <a:pt x="100" y="35"/>
                      <a:pt x="95" y="35"/>
                    </a:cubicBezTo>
                    <a:cubicBezTo>
                      <a:pt x="90" y="35"/>
                      <a:pt x="86" y="33"/>
                      <a:pt x="82" y="30"/>
                    </a:cubicBezTo>
                    <a:cubicBezTo>
                      <a:pt x="79" y="27"/>
                      <a:pt x="77" y="22"/>
                      <a:pt x="77" y="18"/>
                    </a:cubicBezTo>
                    <a:cubicBezTo>
                      <a:pt x="77" y="13"/>
                      <a:pt x="79" y="8"/>
                      <a:pt x="83" y="5"/>
                    </a:cubicBezTo>
                    <a:cubicBezTo>
                      <a:pt x="88" y="0"/>
                      <a:pt x="88" y="0"/>
                      <a:pt x="88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7" y="0"/>
                      <a:pt x="0" y="7"/>
                      <a:pt x="0" y="15"/>
                    </a:cubicBezTo>
                    <a:cubicBezTo>
                      <a:pt x="0" y="139"/>
                      <a:pt x="0" y="139"/>
                      <a:pt x="0" y="139"/>
                    </a:cubicBezTo>
                    <a:cubicBezTo>
                      <a:pt x="0" y="148"/>
                      <a:pt x="7" y="154"/>
                      <a:pt x="16" y="154"/>
                    </a:cubicBezTo>
                    <a:cubicBezTo>
                      <a:pt x="58" y="154"/>
                      <a:pt x="58" y="154"/>
                      <a:pt x="58" y="154"/>
                    </a:cubicBezTo>
                    <a:cubicBezTo>
                      <a:pt x="108" y="154"/>
                      <a:pt x="108" y="154"/>
                      <a:pt x="108" y="154"/>
                    </a:cubicBezTo>
                    <a:cubicBezTo>
                      <a:pt x="117" y="154"/>
                      <a:pt x="124" y="148"/>
                      <a:pt x="124" y="139"/>
                    </a:cubicBezTo>
                    <a:cubicBezTo>
                      <a:pt x="124" y="20"/>
                      <a:pt x="124" y="20"/>
                      <a:pt x="124" y="20"/>
                    </a:cubicBezTo>
                    <a:cubicBezTo>
                      <a:pt x="124" y="15"/>
                      <a:pt x="124" y="15"/>
                      <a:pt x="124" y="15"/>
                    </a:cubicBezTo>
                    <a:cubicBezTo>
                      <a:pt x="124" y="15"/>
                      <a:pt x="124" y="15"/>
                      <a:pt x="124" y="15"/>
                    </a:cubicBezTo>
                    <a:close/>
                    <a:moveTo>
                      <a:pt x="28" y="51"/>
                    </a:moveTo>
                    <a:cubicBezTo>
                      <a:pt x="98" y="51"/>
                      <a:pt x="98" y="51"/>
                      <a:pt x="98" y="51"/>
                    </a:cubicBezTo>
                    <a:cubicBezTo>
                      <a:pt x="100" y="51"/>
                      <a:pt x="102" y="52"/>
                      <a:pt x="102" y="55"/>
                    </a:cubicBezTo>
                    <a:cubicBezTo>
                      <a:pt x="102" y="57"/>
                      <a:pt x="100" y="59"/>
                      <a:pt x="98" y="59"/>
                    </a:cubicBezTo>
                    <a:cubicBezTo>
                      <a:pt x="28" y="59"/>
                      <a:pt x="28" y="59"/>
                      <a:pt x="28" y="59"/>
                    </a:cubicBezTo>
                    <a:cubicBezTo>
                      <a:pt x="25" y="59"/>
                      <a:pt x="24" y="57"/>
                      <a:pt x="24" y="55"/>
                    </a:cubicBezTo>
                    <a:cubicBezTo>
                      <a:pt x="24" y="52"/>
                      <a:pt x="25" y="51"/>
                      <a:pt x="28" y="51"/>
                    </a:cubicBezTo>
                    <a:close/>
                    <a:moveTo>
                      <a:pt x="28" y="80"/>
                    </a:moveTo>
                    <a:cubicBezTo>
                      <a:pt x="98" y="80"/>
                      <a:pt x="98" y="80"/>
                      <a:pt x="98" y="80"/>
                    </a:cubicBezTo>
                    <a:cubicBezTo>
                      <a:pt x="100" y="80"/>
                      <a:pt x="102" y="82"/>
                      <a:pt x="102" y="84"/>
                    </a:cubicBezTo>
                    <a:cubicBezTo>
                      <a:pt x="102" y="87"/>
                      <a:pt x="100" y="88"/>
                      <a:pt x="98" y="88"/>
                    </a:cubicBezTo>
                    <a:cubicBezTo>
                      <a:pt x="28" y="88"/>
                      <a:pt x="28" y="88"/>
                      <a:pt x="28" y="88"/>
                    </a:cubicBezTo>
                    <a:cubicBezTo>
                      <a:pt x="25" y="88"/>
                      <a:pt x="24" y="87"/>
                      <a:pt x="24" y="84"/>
                    </a:cubicBezTo>
                    <a:cubicBezTo>
                      <a:pt x="24" y="82"/>
                      <a:pt x="25" y="80"/>
                      <a:pt x="28" y="80"/>
                    </a:cubicBezTo>
                    <a:close/>
                    <a:moveTo>
                      <a:pt x="28" y="118"/>
                    </a:moveTo>
                    <a:cubicBezTo>
                      <a:pt x="25" y="118"/>
                      <a:pt x="24" y="116"/>
                      <a:pt x="24" y="114"/>
                    </a:cubicBezTo>
                    <a:cubicBezTo>
                      <a:pt x="24" y="112"/>
                      <a:pt x="25" y="110"/>
                      <a:pt x="28" y="110"/>
                    </a:cubicBezTo>
                    <a:cubicBezTo>
                      <a:pt x="98" y="110"/>
                      <a:pt x="98" y="110"/>
                      <a:pt x="98" y="110"/>
                    </a:cubicBezTo>
                    <a:cubicBezTo>
                      <a:pt x="100" y="110"/>
                      <a:pt x="102" y="112"/>
                      <a:pt x="102" y="114"/>
                    </a:cubicBezTo>
                    <a:cubicBezTo>
                      <a:pt x="102" y="116"/>
                      <a:pt x="100" y="118"/>
                      <a:pt x="98" y="118"/>
                    </a:cubicBezTo>
                    <a:lnTo>
                      <a:pt x="28" y="118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8" name="Freeform 75"/>
              <p:cNvSpPr/>
              <p:nvPr/>
            </p:nvSpPr>
            <p:spPr bwMode="auto">
              <a:xfrm>
                <a:off x="1332" y="1977"/>
                <a:ext cx="85" cy="66"/>
              </a:xfrm>
              <a:custGeom>
                <a:avLst/>
                <a:gdLst>
                  <a:gd name="T0" fmla="*/ 0 w 36"/>
                  <a:gd name="T1" fmla="*/ 18 h 28"/>
                  <a:gd name="T2" fmla="*/ 3 w 36"/>
                  <a:gd name="T3" fmla="*/ 24 h 28"/>
                  <a:gd name="T4" fmla="*/ 18 w 36"/>
                  <a:gd name="T5" fmla="*/ 24 h 28"/>
                  <a:gd name="T6" fmla="*/ 36 w 36"/>
                  <a:gd name="T7" fmla="*/ 6 h 28"/>
                  <a:gd name="T8" fmla="*/ 23 w 36"/>
                  <a:gd name="T9" fmla="*/ 0 h 28"/>
                  <a:gd name="T10" fmla="*/ 15 w 36"/>
                  <a:gd name="T11" fmla="*/ 0 h 28"/>
                  <a:gd name="T12" fmla="*/ 3 w 36"/>
                  <a:gd name="T13" fmla="*/ 11 h 28"/>
                  <a:gd name="T14" fmla="*/ 0 w 36"/>
                  <a:gd name="T15" fmla="*/ 1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6" h="28">
                    <a:moveTo>
                      <a:pt x="0" y="18"/>
                    </a:moveTo>
                    <a:cubicBezTo>
                      <a:pt x="0" y="20"/>
                      <a:pt x="1" y="23"/>
                      <a:pt x="3" y="24"/>
                    </a:cubicBezTo>
                    <a:cubicBezTo>
                      <a:pt x="7" y="28"/>
                      <a:pt x="14" y="28"/>
                      <a:pt x="18" y="24"/>
                    </a:cubicBezTo>
                    <a:cubicBezTo>
                      <a:pt x="36" y="6"/>
                      <a:pt x="36" y="6"/>
                      <a:pt x="36" y="6"/>
                    </a:cubicBezTo>
                    <a:cubicBezTo>
                      <a:pt x="33" y="2"/>
                      <a:pt x="28" y="0"/>
                      <a:pt x="23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3" y="11"/>
                      <a:pt x="3" y="11"/>
                      <a:pt x="3" y="11"/>
                    </a:cubicBezTo>
                    <a:cubicBezTo>
                      <a:pt x="1" y="13"/>
                      <a:pt x="0" y="15"/>
                      <a:pt x="0" y="18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9" name="Freeform 76"/>
              <p:cNvSpPr/>
              <p:nvPr/>
            </p:nvSpPr>
            <p:spPr bwMode="auto">
              <a:xfrm>
                <a:off x="1485" y="2033"/>
                <a:ext cx="85" cy="76"/>
              </a:xfrm>
              <a:custGeom>
                <a:avLst/>
                <a:gdLst>
                  <a:gd name="T0" fmla="*/ 0 w 36"/>
                  <a:gd name="T1" fmla="*/ 21 h 32"/>
                  <a:gd name="T2" fmla="*/ 3 w 36"/>
                  <a:gd name="T3" fmla="*/ 28 h 32"/>
                  <a:gd name="T4" fmla="*/ 18 w 36"/>
                  <a:gd name="T5" fmla="*/ 28 h 32"/>
                  <a:gd name="T6" fmla="*/ 36 w 36"/>
                  <a:gd name="T7" fmla="*/ 10 h 32"/>
                  <a:gd name="T8" fmla="*/ 20 w 36"/>
                  <a:gd name="T9" fmla="*/ 0 h 32"/>
                  <a:gd name="T10" fmla="*/ 18 w 36"/>
                  <a:gd name="T11" fmla="*/ 0 h 32"/>
                  <a:gd name="T12" fmla="*/ 3 w 36"/>
                  <a:gd name="T13" fmla="*/ 14 h 32"/>
                  <a:gd name="T14" fmla="*/ 0 w 36"/>
                  <a:gd name="T15" fmla="*/ 21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6" h="32">
                    <a:moveTo>
                      <a:pt x="0" y="21"/>
                    </a:moveTo>
                    <a:cubicBezTo>
                      <a:pt x="0" y="24"/>
                      <a:pt x="1" y="26"/>
                      <a:pt x="3" y="28"/>
                    </a:cubicBezTo>
                    <a:cubicBezTo>
                      <a:pt x="7" y="32"/>
                      <a:pt x="14" y="32"/>
                      <a:pt x="18" y="28"/>
                    </a:cubicBezTo>
                    <a:cubicBezTo>
                      <a:pt x="36" y="10"/>
                      <a:pt x="36" y="10"/>
                      <a:pt x="36" y="10"/>
                    </a:cubicBezTo>
                    <a:cubicBezTo>
                      <a:pt x="34" y="4"/>
                      <a:pt x="28" y="0"/>
                      <a:pt x="20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1" y="16"/>
                      <a:pt x="0" y="19"/>
                      <a:pt x="0" y="2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0" name="Freeform 77"/>
              <p:cNvSpPr/>
              <p:nvPr/>
            </p:nvSpPr>
            <p:spPr bwMode="auto">
              <a:xfrm>
                <a:off x="1500" y="1996"/>
                <a:ext cx="101" cy="87"/>
              </a:xfrm>
              <a:custGeom>
                <a:avLst/>
                <a:gdLst>
                  <a:gd name="T0" fmla="*/ 43 w 43"/>
                  <a:gd name="T1" fmla="*/ 18 h 37"/>
                  <a:gd name="T2" fmla="*/ 37 w 43"/>
                  <a:gd name="T3" fmla="*/ 5 h 37"/>
                  <a:gd name="T4" fmla="*/ 25 w 43"/>
                  <a:gd name="T5" fmla="*/ 0 h 37"/>
                  <a:gd name="T6" fmla="*/ 12 w 43"/>
                  <a:gd name="T7" fmla="*/ 5 h 37"/>
                  <a:gd name="T8" fmla="*/ 0 w 43"/>
                  <a:gd name="T9" fmla="*/ 16 h 37"/>
                  <a:gd name="T10" fmla="*/ 12 w 43"/>
                  <a:gd name="T11" fmla="*/ 16 h 37"/>
                  <a:gd name="T12" fmla="*/ 17 w 43"/>
                  <a:gd name="T13" fmla="*/ 11 h 37"/>
                  <a:gd name="T14" fmla="*/ 25 w 43"/>
                  <a:gd name="T15" fmla="*/ 8 h 37"/>
                  <a:gd name="T16" fmla="*/ 32 w 43"/>
                  <a:gd name="T17" fmla="*/ 11 h 37"/>
                  <a:gd name="T18" fmla="*/ 35 w 43"/>
                  <a:gd name="T19" fmla="*/ 18 h 37"/>
                  <a:gd name="T20" fmla="*/ 32 w 43"/>
                  <a:gd name="T21" fmla="*/ 25 h 37"/>
                  <a:gd name="T22" fmla="*/ 30 w 43"/>
                  <a:gd name="T23" fmla="*/ 26 h 37"/>
                  <a:gd name="T24" fmla="*/ 31 w 43"/>
                  <a:gd name="T25" fmla="*/ 31 h 37"/>
                  <a:gd name="T26" fmla="*/ 31 w 43"/>
                  <a:gd name="T27" fmla="*/ 37 h 37"/>
                  <a:gd name="T28" fmla="*/ 37 w 43"/>
                  <a:gd name="T29" fmla="*/ 30 h 37"/>
                  <a:gd name="T30" fmla="*/ 43 w 43"/>
                  <a:gd name="T31" fmla="*/ 18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43" h="37">
                    <a:moveTo>
                      <a:pt x="43" y="18"/>
                    </a:moveTo>
                    <a:cubicBezTo>
                      <a:pt x="43" y="13"/>
                      <a:pt x="41" y="8"/>
                      <a:pt x="37" y="5"/>
                    </a:cubicBezTo>
                    <a:cubicBezTo>
                      <a:pt x="34" y="2"/>
                      <a:pt x="29" y="0"/>
                      <a:pt x="25" y="0"/>
                    </a:cubicBezTo>
                    <a:cubicBezTo>
                      <a:pt x="20" y="0"/>
                      <a:pt x="15" y="2"/>
                      <a:pt x="12" y="5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12" y="16"/>
                      <a:pt x="12" y="16"/>
                      <a:pt x="12" y="16"/>
                    </a:cubicBezTo>
                    <a:cubicBezTo>
                      <a:pt x="17" y="11"/>
                      <a:pt x="17" y="11"/>
                      <a:pt x="17" y="11"/>
                    </a:cubicBezTo>
                    <a:cubicBezTo>
                      <a:pt x="19" y="9"/>
                      <a:pt x="22" y="8"/>
                      <a:pt x="25" y="8"/>
                    </a:cubicBezTo>
                    <a:cubicBezTo>
                      <a:pt x="27" y="8"/>
                      <a:pt x="30" y="9"/>
                      <a:pt x="32" y="11"/>
                    </a:cubicBezTo>
                    <a:cubicBezTo>
                      <a:pt x="34" y="13"/>
                      <a:pt x="35" y="15"/>
                      <a:pt x="35" y="18"/>
                    </a:cubicBezTo>
                    <a:cubicBezTo>
                      <a:pt x="35" y="20"/>
                      <a:pt x="34" y="23"/>
                      <a:pt x="32" y="25"/>
                    </a:cubicBezTo>
                    <a:cubicBezTo>
                      <a:pt x="30" y="26"/>
                      <a:pt x="30" y="26"/>
                      <a:pt x="30" y="26"/>
                    </a:cubicBezTo>
                    <a:cubicBezTo>
                      <a:pt x="30" y="28"/>
                      <a:pt x="31" y="29"/>
                      <a:pt x="31" y="31"/>
                    </a:cubicBezTo>
                    <a:cubicBezTo>
                      <a:pt x="31" y="37"/>
                      <a:pt x="31" y="37"/>
                      <a:pt x="31" y="37"/>
                    </a:cubicBezTo>
                    <a:cubicBezTo>
                      <a:pt x="37" y="30"/>
                      <a:pt x="37" y="30"/>
                      <a:pt x="37" y="30"/>
                    </a:cubicBezTo>
                    <a:cubicBezTo>
                      <a:pt x="41" y="27"/>
                      <a:pt x="43" y="22"/>
                      <a:pt x="43" y="18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1" name="Freeform 78"/>
              <p:cNvSpPr>
                <a:spLocks noEditPoints="1"/>
              </p:cNvSpPr>
              <p:nvPr/>
            </p:nvSpPr>
            <p:spPr bwMode="auto">
              <a:xfrm>
                <a:off x="1280" y="2033"/>
                <a:ext cx="293" cy="367"/>
              </a:xfrm>
              <a:custGeom>
                <a:avLst/>
                <a:gdLst>
                  <a:gd name="T0" fmla="*/ 110 w 124"/>
                  <a:gd name="T1" fmla="*/ 34 h 155"/>
                  <a:gd name="T2" fmla="*/ 97 w 124"/>
                  <a:gd name="T3" fmla="*/ 39 h 155"/>
                  <a:gd name="T4" fmla="*/ 84 w 124"/>
                  <a:gd name="T5" fmla="*/ 34 h 155"/>
                  <a:gd name="T6" fmla="*/ 79 w 124"/>
                  <a:gd name="T7" fmla="*/ 22 h 155"/>
                  <a:gd name="T8" fmla="*/ 84 w 124"/>
                  <a:gd name="T9" fmla="*/ 9 h 155"/>
                  <a:gd name="T10" fmla="*/ 93 w 124"/>
                  <a:gd name="T11" fmla="*/ 0 h 155"/>
                  <a:gd name="T12" fmla="*/ 66 w 124"/>
                  <a:gd name="T13" fmla="*/ 0 h 155"/>
                  <a:gd name="T14" fmla="*/ 66 w 124"/>
                  <a:gd name="T15" fmla="*/ 120 h 155"/>
                  <a:gd name="T16" fmla="*/ 50 w 124"/>
                  <a:gd name="T17" fmla="*/ 135 h 155"/>
                  <a:gd name="T18" fmla="*/ 0 w 124"/>
                  <a:gd name="T19" fmla="*/ 135 h 155"/>
                  <a:gd name="T20" fmla="*/ 0 w 124"/>
                  <a:gd name="T21" fmla="*/ 140 h 155"/>
                  <a:gd name="T22" fmla="*/ 16 w 124"/>
                  <a:gd name="T23" fmla="*/ 155 h 155"/>
                  <a:gd name="T24" fmla="*/ 107 w 124"/>
                  <a:gd name="T25" fmla="*/ 155 h 155"/>
                  <a:gd name="T26" fmla="*/ 124 w 124"/>
                  <a:gd name="T27" fmla="*/ 140 h 155"/>
                  <a:gd name="T28" fmla="*/ 124 w 124"/>
                  <a:gd name="T29" fmla="*/ 21 h 155"/>
                  <a:gd name="T30" fmla="*/ 110 w 124"/>
                  <a:gd name="T31" fmla="*/ 34 h 155"/>
                  <a:gd name="T32" fmla="*/ 113 w 124"/>
                  <a:gd name="T33" fmla="*/ 135 h 155"/>
                  <a:gd name="T34" fmla="*/ 76 w 124"/>
                  <a:gd name="T35" fmla="*/ 135 h 155"/>
                  <a:gd name="T36" fmla="*/ 72 w 124"/>
                  <a:gd name="T37" fmla="*/ 131 h 155"/>
                  <a:gd name="T38" fmla="*/ 76 w 124"/>
                  <a:gd name="T39" fmla="*/ 127 h 155"/>
                  <a:gd name="T40" fmla="*/ 113 w 124"/>
                  <a:gd name="T41" fmla="*/ 127 h 155"/>
                  <a:gd name="T42" fmla="*/ 117 w 124"/>
                  <a:gd name="T43" fmla="*/ 131 h 155"/>
                  <a:gd name="T44" fmla="*/ 113 w 124"/>
                  <a:gd name="T45" fmla="*/ 135 h 155"/>
                  <a:gd name="T46" fmla="*/ 113 w 124"/>
                  <a:gd name="T47" fmla="*/ 105 h 155"/>
                  <a:gd name="T48" fmla="*/ 89 w 124"/>
                  <a:gd name="T49" fmla="*/ 105 h 155"/>
                  <a:gd name="T50" fmla="*/ 85 w 124"/>
                  <a:gd name="T51" fmla="*/ 101 h 155"/>
                  <a:gd name="T52" fmla="*/ 89 w 124"/>
                  <a:gd name="T53" fmla="*/ 97 h 155"/>
                  <a:gd name="T54" fmla="*/ 113 w 124"/>
                  <a:gd name="T55" fmla="*/ 97 h 155"/>
                  <a:gd name="T56" fmla="*/ 117 w 124"/>
                  <a:gd name="T57" fmla="*/ 101 h 155"/>
                  <a:gd name="T58" fmla="*/ 113 w 124"/>
                  <a:gd name="T59" fmla="*/ 105 h 155"/>
                  <a:gd name="T60" fmla="*/ 113 w 124"/>
                  <a:gd name="T61" fmla="*/ 75 h 155"/>
                  <a:gd name="T62" fmla="*/ 89 w 124"/>
                  <a:gd name="T63" fmla="*/ 75 h 155"/>
                  <a:gd name="T64" fmla="*/ 85 w 124"/>
                  <a:gd name="T65" fmla="*/ 71 h 155"/>
                  <a:gd name="T66" fmla="*/ 89 w 124"/>
                  <a:gd name="T67" fmla="*/ 67 h 155"/>
                  <a:gd name="T68" fmla="*/ 113 w 124"/>
                  <a:gd name="T69" fmla="*/ 67 h 155"/>
                  <a:gd name="T70" fmla="*/ 117 w 124"/>
                  <a:gd name="T71" fmla="*/ 71 h 155"/>
                  <a:gd name="T72" fmla="*/ 113 w 124"/>
                  <a:gd name="T73" fmla="*/ 75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24" h="155">
                    <a:moveTo>
                      <a:pt x="110" y="34"/>
                    </a:moveTo>
                    <a:cubicBezTo>
                      <a:pt x="107" y="37"/>
                      <a:pt x="102" y="39"/>
                      <a:pt x="97" y="39"/>
                    </a:cubicBezTo>
                    <a:cubicBezTo>
                      <a:pt x="92" y="39"/>
                      <a:pt x="88" y="37"/>
                      <a:pt x="84" y="34"/>
                    </a:cubicBezTo>
                    <a:cubicBezTo>
                      <a:pt x="81" y="31"/>
                      <a:pt x="79" y="26"/>
                      <a:pt x="79" y="22"/>
                    </a:cubicBezTo>
                    <a:cubicBezTo>
                      <a:pt x="79" y="17"/>
                      <a:pt x="81" y="12"/>
                      <a:pt x="84" y="9"/>
                    </a:cubicBezTo>
                    <a:cubicBezTo>
                      <a:pt x="93" y="0"/>
                      <a:pt x="93" y="0"/>
                      <a:pt x="93" y="0"/>
                    </a:cubicBezTo>
                    <a:cubicBezTo>
                      <a:pt x="66" y="0"/>
                      <a:pt x="66" y="0"/>
                      <a:pt x="66" y="0"/>
                    </a:cubicBezTo>
                    <a:cubicBezTo>
                      <a:pt x="66" y="120"/>
                      <a:pt x="66" y="120"/>
                      <a:pt x="66" y="120"/>
                    </a:cubicBezTo>
                    <a:cubicBezTo>
                      <a:pt x="66" y="128"/>
                      <a:pt x="58" y="135"/>
                      <a:pt x="50" y="135"/>
                    </a:cubicBezTo>
                    <a:cubicBezTo>
                      <a:pt x="0" y="135"/>
                      <a:pt x="0" y="135"/>
                      <a:pt x="0" y="135"/>
                    </a:cubicBezTo>
                    <a:cubicBezTo>
                      <a:pt x="0" y="140"/>
                      <a:pt x="0" y="140"/>
                      <a:pt x="0" y="140"/>
                    </a:cubicBezTo>
                    <a:cubicBezTo>
                      <a:pt x="0" y="148"/>
                      <a:pt x="7" y="155"/>
                      <a:pt x="16" y="155"/>
                    </a:cubicBezTo>
                    <a:cubicBezTo>
                      <a:pt x="107" y="155"/>
                      <a:pt x="107" y="155"/>
                      <a:pt x="107" y="155"/>
                    </a:cubicBezTo>
                    <a:cubicBezTo>
                      <a:pt x="116" y="155"/>
                      <a:pt x="124" y="148"/>
                      <a:pt x="124" y="140"/>
                    </a:cubicBezTo>
                    <a:cubicBezTo>
                      <a:pt x="124" y="21"/>
                      <a:pt x="124" y="21"/>
                      <a:pt x="124" y="21"/>
                    </a:cubicBezTo>
                    <a:lnTo>
                      <a:pt x="110" y="34"/>
                    </a:lnTo>
                    <a:close/>
                    <a:moveTo>
                      <a:pt x="113" y="135"/>
                    </a:moveTo>
                    <a:cubicBezTo>
                      <a:pt x="76" y="135"/>
                      <a:pt x="76" y="135"/>
                      <a:pt x="76" y="135"/>
                    </a:cubicBezTo>
                    <a:cubicBezTo>
                      <a:pt x="74" y="135"/>
                      <a:pt x="72" y="133"/>
                      <a:pt x="72" y="131"/>
                    </a:cubicBezTo>
                    <a:cubicBezTo>
                      <a:pt x="72" y="129"/>
                      <a:pt x="74" y="127"/>
                      <a:pt x="76" y="127"/>
                    </a:cubicBezTo>
                    <a:cubicBezTo>
                      <a:pt x="113" y="127"/>
                      <a:pt x="113" y="127"/>
                      <a:pt x="113" y="127"/>
                    </a:cubicBezTo>
                    <a:cubicBezTo>
                      <a:pt x="115" y="127"/>
                      <a:pt x="117" y="129"/>
                      <a:pt x="117" y="131"/>
                    </a:cubicBezTo>
                    <a:cubicBezTo>
                      <a:pt x="117" y="133"/>
                      <a:pt x="115" y="135"/>
                      <a:pt x="113" y="135"/>
                    </a:cubicBezTo>
                    <a:close/>
                    <a:moveTo>
                      <a:pt x="113" y="105"/>
                    </a:moveTo>
                    <a:cubicBezTo>
                      <a:pt x="89" y="105"/>
                      <a:pt x="89" y="105"/>
                      <a:pt x="89" y="105"/>
                    </a:cubicBezTo>
                    <a:cubicBezTo>
                      <a:pt x="87" y="105"/>
                      <a:pt x="85" y="103"/>
                      <a:pt x="85" y="101"/>
                    </a:cubicBezTo>
                    <a:cubicBezTo>
                      <a:pt x="85" y="99"/>
                      <a:pt x="87" y="97"/>
                      <a:pt x="89" y="97"/>
                    </a:cubicBezTo>
                    <a:cubicBezTo>
                      <a:pt x="113" y="97"/>
                      <a:pt x="113" y="97"/>
                      <a:pt x="113" y="97"/>
                    </a:cubicBezTo>
                    <a:cubicBezTo>
                      <a:pt x="115" y="97"/>
                      <a:pt x="117" y="99"/>
                      <a:pt x="117" y="101"/>
                    </a:cubicBezTo>
                    <a:cubicBezTo>
                      <a:pt x="117" y="103"/>
                      <a:pt x="115" y="105"/>
                      <a:pt x="113" y="105"/>
                    </a:cubicBezTo>
                    <a:close/>
                    <a:moveTo>
                      <a:pt x="113" y="75"/>
                    </a:moveTo>
                    <a:cubicBezTo>
                      <a:pt x="89" y="75"/>
                      <a:pt x="89" y="75"/>
                      <a:pt x="89" y="75"/>
                    </a:cubicBezTo>
                    <a:cubicBezTo>
                      <a:pt x="87" y="75"/>
                      <a:pt x="85" y="73"/>
                      <a:pt x="85" y="71"/>
                    </a:cubicBezTo>
                    <a:cubicBezTo>
                      <a:pt x="85" y="69"/>
                      <a:pt x="87" y="67"/>
                      <a:pt x="89" y="67"/>
                    </a:cubicBezTo>
                    <a:cubicBezTo>
                      <a:pt x="113" y="67"/>
                      <a:pt x="113" y="67"/>
                      <a:pt x="113" y="67"/>
                    </a:cubicBezTo>
                    <a:cubicBezTo>
                      <a:pt x="115" y="67"/>
                      <a:pt x="117" y="69"/>
                      <a:pt x="117" y="71"/>
                    </a:cubicBezTo>
                    <a:cubicBezTo>
                      <a:pt x="117" y="73"/>
                      <a:pt x="115" y="75"/>
                      <a:pt x="113" y="75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2" name="Freeform 79"/>
              <p:cNvSpPr>
                <a:spLocks noEditPoints="1"/>
              </p:cNvSpPr>
              <p:nvPr/>
            </p:nvSpPr>
            <p:spPr bwMode="auto">
              <a:xfrm>
                <a:off x="2124" y="1936"/>
                <a:ext cx="458" cy="464"/>
              </a:xfrm>
              <a:custGeom>
                <a:avLst/>
                <a:gdLst>
                  <a:gd name="T0" fmla="*/ 175 w 194"/>
                  <a:gd name="T1" fmla="*/ 0 h 196"/>
                  <a:gd name="T2" fmla="*/ 18 w 194"/>
                  <a:gd name="T3" fmla="*/ 0 h 196"/>
                  <a:gd name="T4" fmla="*/ 0 w 194"/>
                  <a:gd name="T5" fmla="*/ 19 h 196"/>
                  <a:gd name="T6" fmla="*/ 0 w 194"/>
                  <a:gd name="T7" fmla="*/ 120 h 196"/>
                  <a:gd name="T8" fmla="*/ 18 w 194"/>
                  <a:gd name="T9" fmla="*/ 138 h 196"/>
                  <a:gd name="T10" fmla="*/ 36 w 194"/>
                  <a:gd name="T11" fmla="*/ 138 h 196"/>
                  <a:gd name="T12" fmla="*/ 19 w 194"/>
                  <a:gd name="T13" fmla="*/ 188 h 196"/>
                  <a:gd name="T14" fmla="*/ 22 w 194"/>
                  <a:gd name="T15" fmla="*/ 196 h 196"/>
                  <a:gd name="T16" fmla="*/ 24 w 194"/>
                  <a:gd name="T17" fmla="*/ 196 h 196"/>
                  <a:gd name="T18" fmla="*/ 30 w 194"/>
                  <a:gd name="T19" fmla="*/ 192 h 196"/>
                  <a:gd name="T20" fmla="*/ 37 w 194"/>
                  <a:gd name="T21" fmla="*/ 172 h 196"/>
                  <a:gd name="T22" fmla="*/ 156 w 194"/>
                  <a:gd name="T23" fmla="*/ 172 h 196"/>
                  <a:gd name="T24" fmla="*/ 163 w 194"/>
                  <a:gd name="T25" fmla="*/ 192 h 196"/>
                  <a:gd name="T26" fmla="*/ 169 w 194"/>
                  <a:gd name="T27" fmla="*/ 196 h 196"/>
                  <a:gd name="T28" fmla="*/ 171 w 194"/>
                  <a:gd name="T29" fmla="*/ 196 h 196"/>
                  <a:gd name="T30" fmla="*/ 175 w 194"/>
                  <a:gd name="T31" fmla="*/ 188 h 196"/>
                  <a:gd name="T32" fmla="*/ 157 w 194"/>
                  <a:gd name="T33" fmla="*/ 138 h 196"/>
                  <a:gd name="T34" fmla="*/ 175 w 194"/>
                  <a:gd name="T35" fmla="*/ 138 h 196"/>
                  <a:gd name="T36" fmla="*/ 194 w 194"/>
                  <a:gd name="T37" fmla="*/ 120 h 196"/>
                  <a:gd name="T38" fmla="*/ 194 w 194"/>
                  <a:gd name="T39" fmla="*/ 19 h 196"/>
                  <a:gd name="T40" fmla="*/ 175 w 194"/>
                  <a:gd name="T41" fmla="*/ 0 h 196"/>
                  <a:gd name="T42" fmla="*/ 152 w 194"/>
                  <a:gd name="T43" fmla="*/ 160 h 196"/>
                  <a:gd name="T44" fmla="*/ 41 w 194"/>
                  <a:gd name="T45" fmla="*/ 160 h 196"/>
                  <a:gd name="T46" fmla="*/ 49 w 194"/>
                  <a:gd name="T47" fmla="*/ 138 h 196"/>
                  <a:gd name="T48" fmla="*/ 144 w 194"/>
                  <a:gd name="T49" fmla="*/ 138 h 196"/>
                  <a:gd name="T50" fmla="*/ 152 w 194"/>
                  <a:gd name="T51" fmla="*/ 160 h 1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94" h="196">
                    <a:moveTo>
                      <a:pt x="175" y="0"/>
                    </a:moveTo>
                    <a:cubicBezTo>
                      <a:pt x="18" y="0"/>
                      <a:pt x="18" y="0"/>
                      <a:pt x="18" y="0"/>
                    </a:cubicBezTo>
                    <a:cubicBezTo>
                      <a:pt x="8" y="0"/>
                      <a:pt x="0" y="8"/>
                      <a:pt x="0" y="19"/>
                    </a:cubicBezTo>
                    <a:cubicBezTo>
                      <a:pt x="0" y="120"/>
                      <a:pt x="0" y="120"/>
                      <a:pt x="0" y="120"/>
                    </a:cubicBezTo>
                    <a:cubicBezTo>
                      <a:pt x="0" y="130"/>
                      <a:pt x="8" y="138"/>
                      <a:pt x="18" y="138"/>
                    </a:cubicBezTo>
                    <a:cubicBezTo>
                      <a:pt x="36" y="138"/>
                      <a:pt x="36" y="138"/>
                      <a:pt x="36" y="138"/>
                    </a:cubicBezTo>
                    <a:cubicBezTo>
                      <a:pt x="19" y="188"/>
                      <a:pt x="19" y="188"/>
                      <a:pt x="19" y="188"/>
                    </a:cubicBezTo>
                    <a:cubicBezTo>
                      <a:pt x="17" y="191"/>
                      <a:pt x="19" y="195"/>
                      <a:pt x="22" y="196"/>
                    </a:cubicBezTo>
                    <a:cubicBezTo>
                      <a:pt x="23" y="196"/>
                      <a:pt x="24" y="196"/>
                      <a:pt x="24" y="196"/>
                    </a:cubicBezTo>
                    <a:cubicBezTo>
                      <a:pt x="27" y="196"/>
                      <a:pt x="29" y="195"/>
                      <a:pt x="30" y="192"/>
                    </a:cubicBezTo>
                    <a:cubicBezTo>
                      <a:pt x="37" y="172"/>
                      <a:pt x="37" y="172"/>
                      <a:pt x="37" y="172"/>
                    </a:cubicBezTo>
                    <a:cubicBezTo>
                      <a:pt x="156" y="172"/>
                      <a:pt x="156" y="172"/>
                      <a:pt x="156" y="172"/>
                    </a:cubicBezTo>
                    <a:cubicBezTo>
                      <a:pt x="163" y="192"/>
                      <a:pt x="163" y="192"/>
                      <a:pt x="163" y="192"/>
                    </a:cubicBezTo>
                    <a:cubicBezTo>
                      <a:pt x="164" y="195"/>
                      <a:pt x="167" y="196"/>
                      <a:pt x="169" y="196"/>
                    </a:cubicBezTo>
                    <a:cubicBezTo>
                      <a:pt x="170" y="196"/>
                      <a:pt x="170" y="196"/>
                      <a:pt x="171" y="196"/>
                    </a:cubicBezTo>
                    <a:cubicBezTo>
                      <a:pt x="174" y="195"/>
                      <a:pt x="176" y="191"/>
                      <a:pt x="175" y="188"/>
                    </a:cubicBezTo>
                    <a:cubicBezTo>
                      <a:pt x="157" y="138"/>
                      <a:pt x="157" y="138"/>
                      <a:pt x="157" y="138"/>
                    </a:cubicBezTo>
                    <a:cubicBezTo>
                      <a:pt x="175" y="138"/>
                      <a:pt x="175" y="138"/>
                      <a:pt x="175" y="138"/>
                    </a:cubicBezTo>
                    <a:cubicBezTo>
                      <a:pt x="185" y="138"/>
                      <a:pt x="194" y="130"/>
                      <a:pt x="194" y="120"/>
                    </a:cubicBezTo>
                    <a:cubicBezTo>
                      <a:pt x="194" y="19"/>
                      <a:pt x="194" y="19"/>
                      <a:pt x="194" y="19"/>
                    </a:cubicBezTo>
                    <a:cubicBezTo>
                      <a:pt x="194" y="8"/>
                      <a:pt x="185" y="0"/>
                      <a:pt x="175" y="0"/>
                    </a:cubicBezTo>
                    <a:close/>
                    <a:moveTo>
                      <a:pt x="152" y="160"/>
                    </a:moveTo>
                    <a:cubicBezTo>
                      <a:pt x="41" y="160"/>
                      <a:pt x="41" y="160"/>
                      <a:pt x="41" y="160"/>
                    </a:cubicBezTo>
                    <a:cubicBezTo>
                      <a:pt x="49" y="138"/>
                      <a:pt x="49" y="138"/>
                      <a:pt x="49" y="138"/>
                    </a:cubicBezTo>
                    <a:cubicBezTo>
                      <a:pt x="144" y="138"/>
                      <a:pt x="144" y="138"/>
                      <a:pt x="144" y="138"/>
                    </a:cubicBezTo>
                    <a:lnTo>
                      <a:pt x="152" y="16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3" name="Oval 80"/>
              <p:cNvSpPr>
                <a:spLocks noChangeArrowheads="1"/>
              </p:cNvSpPr>
              <p:nvPr/>
            </p:nvSpPr>
            <p:spPr bwMode="auto">
              <a:xfrm>
                <a:off x="4393" y="2178"/>
                <a:ext cx="173" cy="170"/>
              </a:xfrm>
              <a:prstGeom prst="ellipse">
                <a:avLst/>
              </a:pr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4" name="Oval 81"/>
              <p:cNvSpPr>
                <a:spLocks noChangeArrowheads="1"/>
              </p:cNvSpPr>
              <p:nvPr/>
            </p:nvSpPr>
            <p:spPr bwMode="auto">
              <a:xfrm>
                <a:off x="4107" y="2031"/>
                <a:ext cx="116" cy="116"/>
              </a:xfrm>
              <a:prstGeom prst="ellipse">
                <a:avLst/>
              </a:pr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5" name="Oval 82"/>
              <p:cNvSpPr>
                <a:spLocks noChangeArrowheads="1"/>
              </p:cNvSpPr>
              <p:nvPr/>
            </p:nvSpPr>
            <p:spPr bwMode="auto">
              <a:xfrm>
                <a:off x="4421" y="1936"/>
                <a:ext cx="116" cy="114"/>
              </a:xfrm>
              <a:prstGeom prst="ellipse">
                <a:avLst/>
              </a:pr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6" name="Oval 83"/>
              <p:cNvSpPr>
                <a:spLocks noChangeArrowheads="1"/>
              </p:cNvSpPr>
              <p:nvPr/>
            </p:nvSpPr>
            <p:spPr bwMode="auto">
              <a:xfrm>
                <a:off x="4239" y="2305"/>
                <a:ext cx="93" cy="90"/>
              </a:xfrm>
              <a:prstGeom prst="ellipse">
                <a:avLst/>
              </a:pr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7" name="Freeform 84"/>
              <p:cNvSpPr/>
              <p:nvPr/>
            </p:nvSpPr>
            <p:spPr bwMode="auto">
              <a:xfrm>
                <a:off x="4197" y="2000"/>
                <a:ext cx="255" cy="90"/>
              </a:xfrm>
              <a:custGeom>
                <a:avLst/>
                <a:gdLst>
                  <a:gd name="T0" fmla="*/ 7 w 108"/>
                  <a:gd name="T1" fmla="*/ 38 h 38"/>
                  <a:gd name="T2" fmla="*/ 1 w 108"/>
                  <a:gd name="T3" fmla="*/ 33 h 38"/>
                  <a:gd name="T4" fmla="*/ 5 w 108"/>
                  <a:gd name="T5" fmla="*/ 26 h 38"/>
                  <a:gd name="T6" fmla="*/ 100 w 108"/>
                  <a:gd name="T7" fmla="*/ 0 h 38"/>
                  <a:gd name="T8" fmla="*/ 107 w 108"/>
                  <a:gd name="T9" fmla="*/ 5 h 38"/>
                  <a:gd name="T10" fmla="*/ 103 w 108"/>
                  <a:gd name="T11" fmla="*/ 12 h 38"/>
                  <a:gd name="T12" fmla="*/ 8 w 108"/>
                  <a:gd name="T13" fmla="*/ 38 h 38"/>
                  <a:gd name="T14" fmla="*/ 7 w 108"/>
                  <a:gd name="T15" fmla="*/ 38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8" h="38">
                    <a:moveTo>
                      <a:pt x="7" y="38"/>
                    </a:moveTo>
                    <a:cubicBezTo>
                      <a:pt x="4" y="38"/>
                      <a:pt x="2" y="36"/>
                      <a:pt x="1" y="33"/>
                    </a:cubicBezTo>
                    <a:cubicBezTo>
                      <a:pt x="0" y="30"/>
                      <a:pt x="2" y="27"/>
                      <a:pt x="5" y="26"/>
                    </a:cubicBezTo>
                    <a:cubicBezTo>
                      <a:pt x="100" y="0"/>
                      <a:pt x="100" y="0"/>
                      <a:pt x="100" y="0"/>
                    </a:cubicBezTo>
                    <a:cubicBezTo>
                      <a:pt x="103" y="0"/>
                      <a:pt x="106" y="1"/>
                      <a:pt x="107" y="5"/>
                    </a:cubicBezTo>
                    <a:cubicBezTo>
                      <a:pt x="108" y="8"/>
                      <a:pt x="106" y="11"/>
                      <a:pt x="103" y="12"/>
                    </a:cubicBezTo>
                    <a:cubicBezTo>
                      <a:pt x="8" y="38"/>
                      <a:pt x="8" y="38"/>
                      <a:pt x="8" y="38"/>
                    </a:cubicBezTo>
                    <a:cubicBezTo>
                      <a:pt x="8" y="38"/>
                      <a:pt x="7" y="38"/>
                      <a:pt x="7" y="38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8" name="Freeform 85"/>
              <p:cNvSpPr/>
              <p:nvPr/>
            </p:nvSpPr>
            <p:spPr bwMode="auto">
              <a:xfrm>
                <a:off x="4202" y="2102"/>
                <a:ext cx="227" cy="140"/>
              </a:xfrm>
              <a:custGeom>
                <a:avLst/>
                <a:gdLst>
                  <a:gd name="T0" fmla="*/ 90 w 96"/>
                  <a:gd name="T1" fmla="*/ 59 h 59"/>
                  <a:gd name="T2" fmla="*/ 87 w 96"/>
                  <a:gd name="T3" fmla="*/ 58 h 59"/>
                  <a:gd name="T4" fmla="*/ 4 w 96"/>
                  <a:gd name="T5" fmla="*/ 12 h 59"/>
                  <a:gd name="T6" fmla="*/ 1 w 96"/>
                  <a:gd name="T7" fmla="*/ 4 h 59"/>
                  <a:gd name="T8" fmla="*/ 10 w 96"/>
                  <a:gd name="T9" fmla="*/ 2 h 59"/>
                  <a:gd name="T10" fmla="*/ 92 w 96"/>
                  <a:gd name="T11" fmla="*/ 47 h 59"/>
                  <a:gd name="T12" fmla="*/ 95 w 96"/>
                  <a:gd name="T13" fmla="*/ 55 h 59"/>
                  <a:gd name="T14" fmla="*/ 90 w 96"/>
                  <a:gd name="T15" fmla="*/ 59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6" h="59">
                    <a:moveTo>
                      <a:pt x="90" y="59"/>
                    </a:moveTo>
                    <a:cubicBezTo>
                      <a:pt x="89" y="59"/>
                      <a:pt x="88" y="58"/>
                      <a:pt x="87" y="58"/>
                    </a:cubicBezTo>
                    <a:cubicBezTo>
                      <a:pt x="4" y="12"/>
                      <a:pt x="4" y="12"/>
                      <a:pt x="4" y="12"/>
                    </a:cubicBezTo>
                    <a:cubicBezTo>
                      <a:pt x="1" y="11"/>
                      <a:pt x="0" y="7"/>
                      <a:pt x="1" y="4"/>
                    </a:cubicBezTo>
                    <a:cubicBezTo>
                      <a:pt x="3" y="1"/>
                      <a:pt x="7" y="0"/>
                      <a:pt x="10" y="2"/>
                    </a:cubicBezTo>
                    <a:cubicBezTo>
                      <a:pt x="92" y="47"/>
                      <a:pt x="92" y="47"/>
                      <a:pt x="92" y="47"/>
                    </a:cubicBezTo>
                    <a:cubicBezTo>
                      <a:pt x="95" y="49"/>
                      <a:pt x="96" y="53"/>
                      <a:pt x="95" y="55"/>
                    </a:cubicBezTo>
                    <a:cubicBezTo>
                      <a:pt x="94" y="57"/>
                      <a:pt x="92" y="59"/>
                      <a:pt x="90" y="59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9" name="Freeform 86"/>
              <p:cNvSpPr/>
              <p:nvPr/>
            </p:nvSpPr>
            <p:spPr bwMode="auto">
              <a:xfrm>
                <a:off x="4301" y="2284"/>
                <a:ext cx="128" cy="62"/>
              </a:xfrm>
              <a:custGeom>
                <a:avLst/>
                <a:gdLst>
                  <a:gd name="T0" fmla="*/ 6 w 54"/>
                  <a:gd name="T1" fmla="*/ 26 h 26"/>
                  <a:gd name="T2" fmla="*/ 1 w 54"/>
                  <a:gd name="T3" fmla="*/ 22 h 26"/>
                  <a:gd name="T4" fmla="*/ 4 w 54"/>
                  <a:gd name="T5" fmla="*/ 14 h 26"/>
                  <a:gd name="T6" fmla="*/ 46 w 54"/>
                  <a:gd name="T7" fmla="*/ 1 h 26"/>
                  <a:gd name="T8" fmla="*/ 53 w 54"/>
                  <a:gd name="T9" fmla="*/ 5 h 26"/>
                  <a:gd name="T10" fmla="*/ 49 w 54"/>
                  <a:gd name="T11" fmla="*/ 12 h 26"/>
                  <a:gd name="T12" fmla="*/ 8 w 54"/>
                  <a:gd name="T13" fmla="*/ 26 h 26"/>
                  <a:gd name="T14" fmla="*/ 6 w 54"/>
                  <a:gd name="T15" fmla="*/ 2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4" h="26">
                    <a:moveTo>
                      <a:pt x="6" y="26"/>
                    </a:moveTo>
                    <a:cubicBezTo>
                      <a:pt x="4" y="26"/>
                      <a:pt x="1" y="24"/>
                      <a:pt x="1" y="22"/>
                    </a:cubicBezTo>
                    <a:cubicBezTo>
                      <a:pt x="0" y="18"/>
                      <a:pt x="1" y="15"/>
                      <a:pt x="4" y="14"/>
                    </a:cubicBezTo>
                    <a:cubicBezTo>
                      <a:pt x="46" y="1"/>
                      <a:pt x="46" y="1"/>
                      <a:pt x="46" y="1"/>
                    </a:cubicBezTo>
                    <a:cubicBezTo>
                      <a:pt x="49" y="0"/>
                      <a:pt x="52" y="2"/>
                      <a:pt x="53" y="5"/>
                    </a:cubicBezTo>
                    <a:cubicBezTo>
                      <a:pt x="54" y="8"/>
                      <a:pt x="53" y="11"/>
                      <a:pt x="49" y="12"/>
                    </a:cubicBezTo>
                    <a:cubicBezTo>
                      <a:pt x="8" y="26"/>
                      <a:pt x="8" y="26"/>
                      <a:pt x="8" y="26"/>
                    </a:cubicBezTo>
                    <a:cubicBezTo>
                      <a:pt x="7" y="26"/>
                      <a:pt x="7" y="26"/>
                      <a:pt x="6" y="2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0" name="Freeform 87"/>
              <p:cNvSpPr/>
              <p:nvPr/>
            </p:nvSpPr>
            <p:spPr bwMode="auto">
              <a:xfrm>
                <a:off x="3185" y="1936"/>
                <a:ext cx="293" cy="206"/>
              </a:xfrm>
              <a:custGeom>
                <a:avLst/>
                <a:gdLst>
                  <a:gd name="T0" fmla="*/ 67 w 124"/>
                  <a:gd name="T1" fmla="*/ 87 h 87"/>
                  <a:gd name="T2" fmla="*/ 124 w 124"/>
                  <a:gd name="T3" fmla="*/ 18 h 87"/>
                  <a:gd name="T4" fmla="*/ 67 w 124"/>
                  <a:gd name="T5" fmla="*/ 0 h 87"/>
                  <a:gd name="T6" fmla="*/ 0 w 124"/>
                  <a:gd name="T7" fmla="*/ 28 h 87"/>
                  <a:gd name="T8" fmla="*/ 67 w 124"/>
                  <a:gd name="T9" fmla="*/ 87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4" h="87">
                    <a:moveTo>
                      <a:pt x="67" y="87"/>
                    </a:moveTo>
                    <a:cubicBezTo>
                      <a:pt x="124" y="18"/>
                      <a:pt x="124" y="18"/>
                      <a:pt x="124" y="18"/>
                    </a:cubicBezTo>
                    <a:cubicBezTo>
                      <a:pt x="108" y="7"/>
                      <a:pt x="88" y="0"/>
                      <a:pt x="67" y="0"/>
                    </a:cubicBezTo>
                    <a:cubicBezTo>
                      <a:pt x="41" y="0"/>
                      <a:pt x="17" y="11"/>
                      <a:pt x="0" y="28"/>
                    </a:cubicBezTo>
                    <a:lnTo>
                      <a:pt x="67" y="87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1" name="Freeform 88"/>
              <p:cNvSpPr/>
              <p:nvPr/>
            </p:nvSpPr>
            <p:spPr bwMode="auto">
              <a:xfrm>
                <a:off x="3114" y="2024"/>
                <a:ext cx="203" cy="213"/>
              </a:xfrm>
              <a:custGeom>
                <a:avLst/>
                <a:gdLst>
                  <a:gd name="T0" fmla="*/ 5 w 86"/>
                  <a:gd name="T1" fmla="*/ 90 h 90"/>
                  <a:gd name="T2" fmla="*/ 86 w 86"/>
                  <a:gd name="T3" fmla="*/ 58 h 90"/>
                  <a:gd name="T4" fmla="*/ 21 w 86"/>
                  <a:gd name="T5" fmla="*/ 0 h 90"/>
                  <a:gd name="T6" fmla="*/ 0 w 86"/>
                  <a:gd name="T7" fmla="*/ 60 h 90"/>
                  <a:gd name="T8" fmla="*/ 5 w 86"/>
                  <a:gd name="T9" fmla="*/ 90 h 90"/>
                  <a:gd name="T10" fmla="*/ 5 w 86"/>
                  <a:gd name="T11" fmla="*/ 90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6" h="90">
                    <a:moveTo>
                      <a:pt x="5" y="90"/>
                    </a:moveTo>
                    <a:cubicBezTo>
                      <a:pt x="86" y="58"/>
                      <a:pt x="86" y="58"/>
                      <a:pt x="86" y="58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8" y="17"/>
                      <a:pt x="0" y="37"/>
                      <a:pt x="0" y="60"/>
                    </a:cubicBezTo>
                    <a:cubicBezTo>
                      <a:pt x="0" y="70"/>
                      <a:pt x="2" y="80"/>
                      <a:pt x="5" y="90"/>
                    </a:cubicBezTo>
                    <a:cubicBezTo>
                      <a:pt x="5" y="90"/>
                      <a:pt x="5" y="90"/>
                      <a:pt x="5" y="9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2" name="Freeform 89"/>
              <p:cNvSpPr/>
              <p:nvPr/>
            </p:nvSpPr>
            <p:spPr bwMode="auto">
              <a:xfrm>
                <a:off x="3360" y="1998"/>
                <a:ext cx="213" cy="397"/>
              </a:xfrm>
              <a:custGeom>
                <a:avLst/>
                <a:gdLst>
                  <a:gd name="T0" fmla="*/ 59 w 90"/>
                  <a:gd name="T1" fmla="*/ 0 h 168"/>
                  <a:gd name="T2" fmla="*/ 0 w 90"/>
                  <a:gd name="T3" fmla="*/ 73 h 168"/>
                  <a:gd name="T4" fmla="*/ 0 w 90"/>
                  <a:gd name="T5" fmla="*/ 168 h 168"/>
                  <a:gd name="T6" fmla="*/ 90 w 90"/>
                  <a:gd name="T7" fmla="*/ 71 h 168"/>
                  <a:gd name="T8" fmla="*/ 59 w 90"/>
                  <a:gd name="T9" fmla="*/ 0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0" h="168">
                    <a:moveTo>
                      <a:pt x="59" y="0"/>
                    </a:moveTo>
                    <a:cubicBezTo>
                      <a:pt x="0" y="73"/>
                      <a:pt x="0" y="73"/>
                      <a:pt x="0" y="73"/>
                    </a:cubicBezTo>
                    <a:cubicBezTo>
                      <a:pt x="0" y="168"/>
                      <a:pt x="0" y="168"/>
                      <a:pt x="0" y="168"/>
                    </a:cubicBezTo>
                    <a:cubicBezTo>
                      <a:pt x="50" y="164"/>
                      <a:pt x="90" y="122"/>
                      <a:pt x="90" y="71"/>
                    </a:cubicBezTo>
                    <a:cubicBezTo>
                      <a:pt x="90" y="43"/>
                      <a:pt x="78" y="18"/>
                      <a:pt x="59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3" name="Freeform 90"/>
              <p:cNvSpPr/>
              <p:nvPr/>
            </p:nvSpPr>
            <p:spPr bwMode="auto">
              <a:xfrm>
                <a:off x="3138" y="2187"/>
                <a:ext cx="194" cy="208"/>
              </a:xfrm>
              <a:custGeom>
                <a:avLst/>
                <a:gdLst>
                  <a:gd name="T0" fmla="*/ 82 w 82"/>
                  <a:gd name="T1" fmla="*/ 0 h 88"/>
                  <a:gd name="T2" fmla="*/ 0 w 82"/>
                  <a:gd name="T3" fmla="*/ 33 h 88"/>
                  <a:gd name="T4" fmla="*/ 0 w 82"/>
                  <a:gd name="T5" fmla="*/ 33 h 88"/>
                  <a:gd name="T6" fmla="*/ 82 w 82"/>
                  <a:gd name="T7" fmla="*/ 88 h 88"/>
                  <a:gd name="T8" fmla="*/ 82 w 82"/>
                  <a:gd name="T9" fmla="*/ 0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2" h="88">
                    <a:moveTo>
                      <a:pt x="82" y="0"/>
                    </a:moveTo>
                    <a:cubicBezTo>
                      <a:pt x="0" y="33"/>
                      <a:pt x="0" y="33"/>
                      <a:pt x="0" y="33"/>
                    </a:cubicBezTo>
                    <a:cubicBezTo>
                      <a:pt x="0" y="33"/>
                      <a:pt x="0" y="33"/>
                      <a:pt x="0" y="33"/>
                    </a:cubicBezTo>
                    <a:cubicBezTo>
                      <a:pt x="14" y="64"/>
                      <a:pt x="45" y="86"/>
                      <a:pt x="82" y="88"/>
                    </a:cubicBezTo>
                    <a:lnTo>
                      <a:pt x="82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4" name="Freeform 91"/>
              <p:cNvSpPr/>
              <p:nvPr/>
            </p:nvSpPr>
            <p:spPr bwMode="auto">
              <a:xfrm>
                <a:off x="5218" y="1936"/>
                <a:ext cx="220" cy="296"/>
              </a:xfrm>
              <a:custGeom>
                <a:avLst/>
                <a:gdLst>
                  <a:gd name="T0" fmla="*/ 79 w 93"/>
                  <a:gd name="T1" fmla="*/ 0 h 125"/>
                  <a:gd name="T2" fmla="*/ 14 w 93"/>
                  <a:gd name="T3" fmla="*/ 0 h 125"/>
                  <a:gd name="T4" fmla="*/ 0 w 93"/>
                  <a:gd name="T5" fmla="*/ 14 h 125"/>
                  <a:gd name="T6" fmla="*/ 0 w 93"/>
                  <a:gd name="T7" fmla="*/ 110 h 125"/>
                  <a:gd name="T8" fmla="*/ 14 w 93"/>
                  <a:gd name="T9" fmla="*/ 125 h 125"/>
                  <a:gd name="T10" fmla="*/ 79 w 93"/>
                  <a:gd name="T11" fmla="*/ 125 h 125"/>
                  <a:gd name="T12" fmla="*/ 93 w 93"/>
                  <a:gd name="T13" fmla="*/ 110 h 125"/>
                  <a:gd name="T14" fmla="*/ 93 w 93"/>
                  <a:gd name="T15" fmla="*/ 14 h 125"/>
                  <a:gd name="T16" fmla="*/ 79 w 93"/>
                  <a:gd name="T17" fmla="*/ 0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3" h="125">
                    <a:moveTo>
                      <a:pt x="79" y="0"/>
                    </a:moveTo>
                    <a:cubicBezTo>
                      <a:pt x="14" y="0"/>
                      <a:pt x="14" y="0"/>
                      <a:pt x="14" y="0"/>
                    </a:cubicBezTo>
                    <a:cubicBezTo>
                      <a:pt x="6" y="0"/>
                      <a:pt x="0" y="7"/>
                      <a:pt x="0" y="14"/>
                    </a:cubicBezTo>
                    <a:cubicBezTo>
                      <a:pt x="0" y="110"/>
                      <a:pt x="0" y="110"/>
                      <a:pt x="0" y="110"/>
                    </a:cubicBezTo>
                    <a:cubicBezTo>
                      <a:pt x="0" y="118"/>
                      <a:pt x="6" y="125"/>
                      <a:pt x="14" y="125"/>
                    </a:cubicBezTo>
                    <a:cubicBezTo>
                      <a:pt x="79" y="125"/>
                      <a:pt x="79" y="125"/>
                      <a:pt x="79" y="125"/>
                    </a:cubicBezTo>
                    <a:cubicBezTo>
                      <a:pt x="87" y="125"/>
                      <a:pt x="93" y="118"/>
                      <a:pt x="93" y="110"/>
                    </a:cubicBezTo>
                    <a:cubicBezTo>
                      <a:pt x="93" y="14"/>
                      <a:pt x="93" y="14"/>
                      <a:pt x="93" y="14"/>
                    </a:cubicBezTo>
                    <a:cubicBezTo>
                      <a:pt x="93" y="7"/>
                      <a:pt x="87" y="0"/>
                      <a:pt x="79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5" name="Freeform 92"/>
              <p:cNvSpPr/>
              <p:nvPr/>
            </p:nvSpPr>
            <p:spPr bwMode="auto">
              <a:xfrm>
                <a:off x="5138" y="2095"/>
                <a:ext cx="380" cy="300"/>
              </a:xfrm>
              <a:custGeom>
                <a:avLst/>
                <a:gdLst>
                  <a:gd name="T0" fmla="*/ 157 w 161"/>
                  <a:gd name="T1" fmla="*/ 0 h 127"/>
                  <a:gd name="T2" fmla="*/ 140 w 161"/>
                  <a:gd name="T3" fmla="*/ 0 h 127"/>
                  <a:gd name="T4" fmla="*/ 136 w 161"/>
                  <a:gd name="T5" fmla="*/ 4 h 127"/>
                  <a:gd name="T6" fmla="*/ 136 w 161"/>
                  <a:gd name="T7" fmla="*/ 46 h 127"/>
                  <a:gd name="T8" fmla="*/ 120 w 161"/>
                  <a:gd name="T9" fmla="*/ 65 h 127"/>
                  <a:gd name="T10" fmla="*/ 77 w 161"/>
                  <a:gd name="T11" fmla="*/ 65 h 127"/>
                  <a:gd name="T12" fmla="*/ 74 w 161"/>
                  <a:gd name="T13" fmla="*/ 65 h 127"/>
                  <a:gd name="T14" fmla="*/ 41 w 161"/>
                  <a:gd name="T15" fmla="*/ 65 h 127"/>
                  <a:gd name="T16" fmla="*/ 24 w 161"/>
                  <a:gd name="T17" fmla="*/ 47 h 127"/>
                  <a:gd name="T18" fmla="*/ 24 w 161"/>
                  <a:gd name="T19" fmla="*/ 4 h 127"/>
                  <a:gd name="T20" fmla="*/ 20 w 161"/>
                  <a:gd name="T21" fmla="*/ 0 h 127"/>
                  <a:gd name="T22" fmla="*/ 4 w 161"/>
                  <a:gd name="T23" fmla="*/ 0 h 127"/>
                  <a:gd name="T24" fmla="*/ 0 w 161"/>
                  <a:gd name="T25" fmla="*/ 4 h 127"/>
                  <a:gd name="T26" fmla="*/ 4 w 161"/>
                  <a:gd name="T27" fmla="*/ 8 h 127"/>
                  <a:gd name="T28" fmla="*/ 16 w 161"/>
                  <a:gd name="T29" fmla="*/ 8 h 127"/>
                  <a:gd name="T30" fmla="*/ 16 w 161"/>
                  <a:gd name="T31" fmla="*/ 47 h 127"/>
                  <a:gd name="T32" fmla="*/ 41 w 161"/>
                  <a:gd name="T33" fmla="*/ 73 h 127"/>
                  <a:gd name="T34" fmla="*/ 70 w 161"/>
                  <a:gd name="T35" fmla="*/ 73 h 127"/>
                  <a:gd name="T36" fmla="*/ 36 w 161"/>
                  <a:gd name="T37" fmla="*/ 121 h 127"/>
                  <a:gd name="T38" fmla="*/ 37 w 161"/>
                  <a:gd name="T39" fmla="*/ 126 h 127"/>
                  <a:gd name="T40" fmla="*/ 40 w 161"/>
                  <a:gd name="T41" fmla="*/ 127 h 127"/>
                  <a:gd name="T42" fmla="*/ 43 w 161"/>
                  <a:gd name="T43" fmla="*/ 125 h 127"/>
                  <a:gd name="T44" fmla="*/ 76 w 161"/>
                  <a:gd name="T45" fmla="*/ 78 h 127"/>
                  <a:gd name="T46" fmla="*/ 76 w 161"/>
                  <a:gd name="T47" fmla="*/ 123 h 127"/>
                  <a:gd name="T48" fmla="*/ 80 w 161"/>
                  <a:gd name="T49" fmla="*/ 127 h 127"/>
                  <a:gd name="T50" fmla="*/ 84 w 161"/>
                  <a:gd name="T51" fmla="*/ 123 h 127"/>
                  <a:gd name="T52" fmla="*/ 84 w 161"/>
                  <a:gd name="T53" fmla="*/ 78 h 127"/>
                  <a:gd name="T54" fmla="*/ 118 w 161"/>
                  <a:gd name="T55" fmla="*/ 125 h 127"/>
                  <a:gd name="T56" fmla="*/ 121 w 161"/>
                  <a:gd name="T57" fmla="*/ 127 h 127"/>
                  <a:gd name="T58" fmla="*/ 123 w 161"/>
                  <a:gd name="T59" fmla="*/ 126 h 127"/>
                  <a:gd name="T60" fmla="*/ 124 w 161"/>
                  <a:gd name="T61" fmla="*/ 121 h 127"/>
                  <a:gd name="T62" fmla="*/ 91 w 161"/>
                  <a:gd name="T63" fmla="*/ 73 h 127"/>
                  <a:gd name="T64" fmla="*/ 120 w 161"/>
                  <a:gd name="T65" fmla="*/ 73 h 127"/>
                  <a:gd name="T66" fmla="*/ 144 w 161"/>
                  <a:gd name="T67" fmla="*/ 47 h 127"/>
                  <a:gd name="T68" fmla="*/ 144 w 161"/>
                  <a:gd name="T69" fmla="*/ 8 h 127"/>
                  <a:gd name="T70" fmla="*/ 157 w 161"/>
                  <a:gd name="T71" fmla="*/ 8 h 127"/>
                  <a:gd name="T72" fmla="*/ 161 w 161"/>
                  <a:gd name="T73" fmla="*/ 4 h 127"/>
                  <a:gd name="T74" fmla="*/ 157 w 161"/>
                  <a:gd name="T75" fmla="*/ 0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61" h="127">
                    <a:moveTo>
                      <a:pt x="157" y="0"/>
                    </a:moveTo>
                    <a:cubicBezTo>
                      <a:pt x="140" y="0"/>
                      <a:pt x="140" y="0"/>
                      <a:pt x="140" y="0"/>
                    </a:cubicBezTo>
                    <a:cubicBezTo>
                      <a:pt x="138" y="0"/>
                      <a:pt x="136" y="2"/>
                      <a:pt x="136" y="4"/>
                    </a:cubicBezTo>
                    <a:cubicBezTo>
                      <a:pt x="136" y="46"/>
                      <a:pt x="136" y="46"/>
                      <a:pt x="136" y="46"/>
                    </a:cubicBezTo>
                    <a:cubicBezTo>
                      <a:pt x="136" y="47"/>
                      <a:pt x="136" y="65"/>
                      <a:pt x="120" y="65"/>
                    </a:cubicBezTo>
                    <a:cubicBezTo>
                      <a:pt x="77" y="65"/>
                      <a:pt x="77" y="65"/>
                      <a:pt x="77" y="65"/>
                    </a:cubicBezTo>
                    <a:cubicBezTo>
                      <a:pt x="74" y="65"/>
                      <a:pt x="74" y="65"/>
                      <a:pt x="74" y="65"/>
                    </a:cubicBezTo>
                    <a:cubicBezTo>
                      <a:pt x="41" y="65"/>
                      <a:pt x="41" y="65"/>
                      <a:pt x="41" y="65"/>
                    </a:cubicBezTo>
                    <a:cubicBezTo>
                      <a:pt x="25" y="65"/>
                      <a:pt x="24" y="48"/>
                      <a:pt x="24" y="47"/>
                    </a:cubicBezTo>
                    <a:cubicBezTo>
                      <a:pt x="24" y="4"/>
                      <a:pt x="24" y="4"/>
                      <a:pt x="24" y="4"/>
                    </a:cubicBezTo>
                    <a:cubicBezTo>
                      <a:pt x="24" y="2"/>
                      <a:pt x="23" y="0"/>
                      <a:pt x="20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6"/>
                      <a:pt x="2" y="8"/>
                      <a:pt x="4" y="8"/>
                    </a:cubicBezTo>
                    <a:cubicBezTo>
                      <a:pt x="16" y="8"/>
                      <a:pt x="16" y="8"/>
                      <a:pt x="16" y="8"/>
                    </a:cubicBezTo>
                    <a:cubicBezTo>
                      <a:pt x="16" y="47"/>
                      <a:pt x="16" y="47"/>
                      <a:pt x="16" y="47"/>
                    </a:cubicBezTo>
                    <a:cubicBezTo>
                      <a:pt x="17" y="56"/>
                      <a:pt x="22" y="73"/>
                      <a:pt x="41" y="73"/>
                    </a:cubicBezTo>
                    <a:cubicBezTo>
                      <a:pt x="70" y="73"/>
                      <a:pt x="70" y="73"/>
                      <a:pt x="70" y="73"/>
                    </a:cubicBezTo>
                    <a:cubicBezTo>
                      <a:pt x="36" y="121"/>
                      <a:pt x="36" y="121"/>
                      <a:pt x="36" y="121"/>
                    </a:cubicBezTo>
                    <a:cubicBezTo>
                      <a:pt x="35" y="123"/>
                      <a:pt x="35" y="125"/>
                      <a:pt x="37" y="126"/>
                    </a:cubicBezTo>
                    <a:cubicBezTo>
                      <a:pt x="38" y="127"/>
                      <a:pt x="39" y="127"/>
                      <a:pt x="40" y="127"/>
                    </a:cubicBezTo>
                    <a:cubicBezTo>
                      <a:pt x="41" y="127"/>
                      <a:pt x="42" y="126"/>
                      <a:pt x="43" y="125"/>
                    </a:cubicBezTo>
                    <a:cubicBezTo>
                      <a:pt x="76" y="78"/>
                      <a:pt x="76" y="78"/>
                      <a:pt x="76" y="78"/>
                    </a:cubicBezTo>
                    <a:cubicBezTo>
                      <a:pt x="76" y="123"/>
                      <a:pt x="76" y="123"/>
                      <a:pt x="76" y="123"/>
                    </a:cubicBezTo>
                    <a:cubicBezTo>
                      <a:pt x="76" y="125"/>
                      <a:pt x="78" y="127"/>
                      <a:pt x="80" y="127"/>
                    </a:cubicBezTo>
                    <a:cubicBezTo>
                      <a:pt x="83" y="127"/>
                      <a:pt x="84" y="125"/>
                      <a:pt x="84" y="123"/>
                    </a:cubicBezTo>
                    <a:cubicBezTo>
                      <a:pt x="84" y="78"/>
                      <a:pt x="84" y="78"/>
                      <a:pt x="84" y="78"/>
                    </a:cubicBezTo>
                    <a:cubicBezTo>
                      <a:pt x="118" y="125"/>
                      <a:pt x="118" y="125"/>
                      <a:pt x="118" y="125"/>
                    </a:cubicBezTo>
                    <a:cubicBezTo>
                      <a:pt x="119" y="126"/>
                      <a:pt x="120" y="127"/>
                      <a:pt x="121" y="127"/>
                    </a:cubicBezTo>
                    <a:cubicBezTo>
                      <a:pt x="122" y="127"/>
                      <a:pt x="123" y="127"/>
                      <a:pt x="123" y="126"/>
                    </a:cubicBezTo>
                    <a:cubicBezTo>
                      <a:pt x="125" y="125"/>
                      <a:pt x="126" y="123"/>
                      <a:pt x="124" y="121"/>
                    </a:cubicBezTo>
                    <a:cubicBezTo>
                      <a:pt x="91" y="73"/>
                      <a:pt x="91" y="73"/>
                      <a:pt x="91" y="73"/>
                    </a:cubicBezTo>
                    <a:cubicBezTo>
                      <a:pt x="120" y="73"/>
                      <a:pt x="120" y="73"/>
                      <a:pt x="120" y="73"/>
                    </a:cubicBezTo>
                    <a:cubicBezTo>
                      <a:pt x="139" y="73"/>
                      <a:pt x="144" y="56"/>
                      <a:pt x="144" y="47"/>
                    </a:cubicBezTo>
                    <a:cubicBezTo>
                      <a:pt x="144" y="8"/>
                      <a:pt x="144" y="8"/>
                      <a:pt x="144" y="8"/>
                    </a:cubicBezTo>
                    <a:cubicBezTo>
                      <a:pt x="157" y="8"/>
                      <a:pt x="157" y="8"/>
                      <a:pt x="157" y="8"/>
                    </a:cubicBezTo>
                    <a:cubicBezTo>
                      <a:pt x="159" y="8"/>
                      <a:pt x="161" y="6"/>
                      <a:pt x="161" y="4"/>
                    </a:cubicBezTo>
                    <a:cubicBezTo>
                      <a:pt x="161" y="2"/>
                      <a:pt x="159" y="0"/>
                      <a:pt x="157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6" name="Freeform 93"/>
              <p:cNvSpPr/>
              <p:nvPr/>
            </p:nvSpPr>
            <p:spPr bwMode="auto">
              <a:xfrm>
                <a:off x="8185" y="2064"/>
                <a:ext cx="248" cy="189"/>
              </a:xfrm>
              <a:custGeom>
                <a:avLst/>
                <a:gdLst>
                  <a:gd name="T0" fmla="*/ 103 w 105"/>
                  <a:gd name="T1" fmla="*/ 1 h 80"/>
                  <a:gd name="T2" fmla="*/ 99 w 105"/>
                  <a:gd name="T3" fmla="*/ 0 h 80"/>
                  <a:gd name="T4" fmla="*/ 52 w 105"/>
                  <a:gd name="T5" fmla="*/ 14 h 80"/>
                  <a:gd name="T6" fmla="*/ 8 w 105"/>
                  <a:gd name="T7" fmla="*/ 1 h 80"/>
                  <a:gd name="T8" fmla="*/ 5 w 105"/>
                  <a:gd name="T9" fmla="*/ 1 h 80"/>
                  <a:gd name="T10" fmla="*/ 0 w 105"/>
                  <a:gd name="T11" fmla="*/ 5 h 80"/>
                  <a:gd name="T12" fmla="*/ 0 w 105"/>
                  <a:gd name="T13" fmla="*/ 41 h 80"/>
                  <a:gd name="T14" fmla="*/ 37 w 105"/>
                  <a:gd name="T15" fmla="*/ 41 h 80"/>
                  <a:gd name="T16" fmla="*/ 45 w 105"/>
                  <a:gd name="T17" fmla="*/ 49 h 80"/>
                  <a:gd name="T18" fmla="*/ 45 w 105"/>
                  <a:gd name="T19" fmla="*/ 66 h 80"/>
                  <a:gd name="T20" fmla="*/ 54 w 105"/>
                  <a:gd name="T21" fmla="*/ 68 h 80"/>
                  <a:gd name="T22" fmla="*/ 99 w 105"/>
                  <a:gd name="T23" fmla="*/ 79 h 80"/>
                  <a:gd name="T24" fmla="*/ 101 w 105"/>
                  <a:gd name="T25" fmla="*/ 80 h 80"/>
                  <a:gd name="T26" fmla="*/ 103 w 105"/>
                  <a:gd name="T27" fmla="*/ 79 h 80"/>
                  <a:gd name="T28" fmla="*/ 105 w 105"/>
                  <a:gd name="T29" fmla="*/ 76 h 80"/>
                  <a:gd name="T30" fmla="*/ 105 w 105"/>
                  <a:gd name="T31" fmla="*/ 4 h 80"/>
                  <a:gd name="T32" fmla="*/ 103 w 105"/>
                  <a:gd name="T33" fmla="*/ 1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05" h="80">
                    <a:moveTo>
                      <a:pt x="103" y="1"/>
                    </a:moveTo>
                    <a:cubicBezTo>
                      <a:pt x="102" y="0"/>
                      <a:pt x="101" y="0"/>
                      <a:pt x="99" y="0"/>
                    </a:cubicBezTo>
                    <a:cubicBezTo>
                      <a:pt x="52" y="14"/>
                      <a:pt x="52" y="14"/>
                      <a:pt x="52" y="14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7" y="0"/>
                      <a:pt x="6" y="1"/>
                      <a:pt x="5" y="1"/>
                    </a:cubicBezTo>
                    <a:cubicBezTo>
                      <a:pt x="2" y="1"/>
                      <a:pt x="0" y="3"/>
                      <a:pt x="0" y="5"/>
                    </a:cubicBezTo>
                    <a:cubicBezTo>
                      <a:pt x="0" y="41"/>
                      <a:pt x="0" y="41"/>
                      <a:pt x="0" y="41"/>
                    </a:cubicBezTo>
                    <a:cubicBezTo>
                      <a:pt x="37" y="41"/>
                      <a:pt x="37" y="41"/>
                      <a:pt x="37" y="41"/>
                    </a:cubicBezTo>
                    <a:cubicBezTo>
                      <a:pt x="41" y="41"/>
                      <a:pt x="45" y="45"/>
                      <a:pt x="45" y="49"/>
                    </a:cubicBezTo>
                    <a:cubicBezTo>
                      <a:pt x="45" y="66"/>
                      <a:pt x="45" y="66"/>
                      <a:pt x="45" y="66"/>
                    </a:cubicBezTo>
                    <a:cubicBezTo>
                      <a:pt x="47" y="67"/>
                      <a:pt x="50" y="68"/>
                      <a:pt x="54" y="68"/>
                    </a:cubicBezTo>
                    <a:cubicBezTo>
                      <a:pt x="67" y="68"/>
                      <a:pt x="83" y="71"/>
                      <a:pt x="99" y="79"/>
                    </a:cubicBezTo>
                    <a:cubicBezTo>
                      <a:pt x="99" y="79"/>
                      <a:pt x="100" y="80"/>
                      <a:pt x="101" y="80"/>
                    </a:cubicBezTo>
                    <a:cubicBezTo>
                      <a:pt x="101" y="80"/>
                      <a:pt x="102" y="79"/>
                      <a:pt x="103" y="79"/>
                    </a:cubicBezTo>
                    <a:cubicBezTo>
                      <a:pt x="104" y="78"/>
                      <a:pt x="105" y="77"/>
                      <a:pt x="105" y="76"/>
                    </a:cubicBezTo>
                    <a:cubicBezTo>
                      <a:pt x="105" y="4"/>
                      <a:pt x="105" y="4"/>
                      <a:pt x="105" y="4"/>
                    </a:cubicBezTo>
                    <a:cubicBezTo>
                      <a:pt x="105" y="3"/>
                      <a:pt x="104" y="1"/>
                      <a:pt x="103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7" name="Freeform 94"/>
              <p:cNvSpPr>
                <a:spLocks noEditPoints="1"/>
              </p:cNvSpPr>
              <p:nvPr/>
            </p:nvSpPr>
            <p:spPr bwMode="auto">
              <a:xfrm>
                <a:off x="8074" y="2161"/>
                <a:ext cx="217" cy="215"/>
              </a:xfrm>
              <a:custGeom>
                <a:avLst/>
                <a:gdLst>
                  <a:gd name="T0" fmla="*/ 84 w 92"/>
                  <a:gd name="T1" fmla="*/ 0 h 91"/>
                  <a:gd name="T2" fmla="*/ 75 w 92"/>
                  <a:gd name="T3" fmla="*/ 0 h 91"/>
                  <a:gd name="T4" fmla="*/ 75 w 92"/>
                  <a:gd name="T5" fmla="*/ 27 h 91"/>
                  <a:gd name="T6" fmla="*/ 17 w 92"/>
                  <a:gd name="T7" fmla="*/ 27 h 91"/>
                  <a:gd name="T8" fmla="*/ 17 w 92"/>
                  <a:gd name="T9" fmla="*/ 0 h 91"/>
                  <a:gd name="T10" fmla="*/ 8 w 92"/>
                  <a:gd name="T11" fmla="*/ 0 h 91"/>
                  <a:gd name="T12" fmla="*/ 0 w 92"/>
                  <a:gd name="T13" fmla="*/ 8 h 91"/>
                  <a:gd name="T14" fmla="*/ 0 w 92"/>
                  <a:gd name="T15" fmla="*/ 83 h 91"/>
                  <a:gd name="T16" fmla="*/ 8 w 92"/>
                  <a:gd name="T17" fmla="*/ 91 h 91"/>
                  <a:gd name="T18" fmla="*/ 84 w 92"/>
                  <a:gd name="T19" fmla="*/ 91 h 91"/>
                  <a:gd name="T20" fmla="*/ 92 w 92"/>
                  <a:gd name="T21" fmla="*/ 83 h 91"/>
                  <a:gd name="T22" fmla="*/ 92 w 92"/>
                  <a:gd name="T23" fmla="*/ 25 h 91"/>
                  <a:gd name="T24" fmla="*/ 92 w 92"/>
                  <a:gd name="T25" fmla="*/ 8 h 91"/>
                  <a:gd name="T26" fmla="*/ 84 w 92"/>
                  <a:gd name="T27" fmla="*/ 0 h 91"/>
                  <a:gd name="T28" fmla="*/ 46 w 92"/>
                  <a:gd name="T29" fmla="*/ 75 h 91"/>
                  <a:gd name="T30" fmla="*/ 23 w 92"/>
                  <a:gd name="T31" fmla="*/ 52 h 91"/>
                  <a:gd name="T32" fmla="*/ 46 w 92"/>
                  <a:gd name="T33" fmla="*/ 29 h 91"/>
                  <a:gd name="T34" fmla="*/ 69 w 92"/>
                  <a:gd name="T35" fmla="*/ 52 h 91"/>
                  <a:gd name="T36" fmla="*/ 46 w 92"/>
                  <a:gd name="T37" fmla="*/ 75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92" h="91">
                    <a:moveTo>
                      <a:pt x="84" y="0"/>
                    </a:moveTo>
                    <a:cubicBezTo>
                      <a:pt x="75" y="0"/>
                      <a:pt x="75" y="0"/>
                      <a:pt x="75" y="0"/>
                    </a:cubicBezTo>
                    <a:cubicBezTo>
                      <a:pt x="75" y="27"/>
                      <a:pt x="75" y="27"/>
                      <a:pt x="75" y="27"/>
                    </a:cubicBezTo>
                    <a:cubicBezTo>
                      <a:pt x="17" y="27"/>
                      <a:pt x="17" y="27"/>
                      <a:pt x="17" y="27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4" y="0"/>
                      <a:pt x="0" y="3"/>
                      <a:pt x="0" y="8"/>
                    </a:cubicBezTo>
                    <a:cubicBezTo>
                      <a:pt x="0" y="83"/>
                      <a:pt x="0" y="83"/>
                      <a:pt x="0" y="83"/>
                    </a:cubicBezTo>
                    <a:cubicBezTo>
                      <a:pt x="0" y="88"/>
                      <a:pt x="4" y="91"/>
                      <a:pt x="8" y="91"/>
                    </a:cubicBezTo>
                    <a:cubicBezTo>
                      <a:pt x="84" y="91"/>
                      <a:pt x="84" y="91"/>
                      <a:pt x="84" y="91"/>
                    </a:cubicBezTo>
                    <a:cubicBezTo>
                      <a:pt x="88" y="91"/>
                      <a:pt x="92" y="88"/>
                      <a:pt x="92" y="83"/>
                    </a:cubicBezTo>
                    <a:cubicBezTo>
                      <a:pt x="92" y="25"/>
                      <a:pt x="92" y="25"/>
                      <a:pt x="92" y="25"/>
                    </a:cubicBezTo>
                    <a:cubicBezTo>
                      <a:pt x="92" y="8"/>
                      <a:pt x="92" y="8"/>
                      <a:pt x="92" y="8"/>
                    </a:cubicBezTo>
                    <a:cubicBezTo>
                      <a:pt x="92" y="3"/>
                      <a:pt x="88" y="0"/>
                      <a:pt x="84" y="0"/>
                    </a:cubicBezTo>
                    <a:close/>
                    <a:moveTo>
                      <a:pt x="46" y="75"/>
                    </a:moveTo>
                    <a:cubicBezTo>
                      <a:pt x="33" y="75"/>
                      <a:pt x="23" y="65"/>
                      <a:pt x="23" y="52"/>
                    </a:cubicBezTo>
                    <a:cubicBezTo>
                      <a:pt x="23" y="39"/>
                      <a:pt x="33" y="29"/>
                      <a:pt x="46" y="29"/>
                    </a:cubicBezTo>
                    <a:cubicBezTo>
                      <a:pt x="59" y="29"/>
                      <a:pt x="69" y="39"/>
                      <a:pt x="69" y="52"/>
                    </a:cubicBezTo>
                    <a:cubicBezTo>
                      <a:pt x="69" y="65"/>
                      <a:pt x="59" y="75"/>
                      <a:pt x="46" y="75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8" name="Freeform 95"/>
              <p:cNvSpPr/>
              <p:nvPr/>
            </p:nvSpPr>
            <p:spPr bwMode="auto">
              <a:xfrm>
                <a:off x="8133" y="2161"/>
                <a:ext cx="99" cy="43"/>
              </a:xfrm>
              <a:custGeom>
                <a:avLst/>
                <a:gdLst>
                  <a:gd name="T0" fmla="*/ 0 w 99"/>
                  <a:gd name="T1" fmla="*/ 43 h 43"/>
                  <a:gd name="T2" fmla="*/ 99 w 99"/>
                  <a:gd name="T3" fmla="*/ 43 h 43"/>
                  <a:gd name="T4" fmla="*/ 99 w 99"/>
                  <a:gd name="T5" fmla="*/ 0 h 43"/>
                  <a:gd name="T6" fmla="*/ 52 w 99"/>
                  <a:gd name="T7" fmla="*/ 0 h 43"/>
                  <a:gd name="T8" fmla="*/ 0 w 99"/>
                  <a:gd name="T9" fmla="*/ 0 h 43"/>
                  <a:gd name="T10" fmla="*/ 0 w 99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9" h="43">
                    <a:moveTo>
                      <a:pt x="0" y="43"/>
                    </a:moveTo>
                    <a:lnTo>
                      <a:pt x="99" y="43"/>
                    </a:lnTo>
                    <a:lnTo>
                      <a:pt x="99" y="0"/>
                    </a:lnTo>
                    <a:lnTo>
                      <a:pt x="52" y="0"/>
                    </a:lnTo>
                    <a:lnTo>
                      <a:pt x="0" y="0"/>
                    </a:lnTo>
                    <a:lnTo>
                      <a:pt x="0" y="43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9" name="Freeform 96"/>
              <p:cNvSpPr>
                <a:spLocks noEditPoints="1"/>
              </p:cNvSpPr>
              <p:nvPr/>
            </p:nvSpPr>
            <p:spPr bwMode="auto">
              <a:xfrm>
                <a:off x="8100" y="1965"/>
                <a:ext cx="418" cy="142"/>
              </a:xfrm>
              <a:custGeom>
                <a:avLst/>
                <a:gdLst>
                  <a:gd name="T0" fmla="*/ 88 w 177"/>
                  <a:gd name="T1" fmla="*/ 60 h 60"/>
                  <a:gd name="T2" fmla="*/ 87 w 177"/>
                  <a:gd name="T3" fmla="*/ 60 h 60"/>
                  <a:gd name="T4" fmla="*/ 3 w 177"/>
                  <a:gd name="T5" fmla="*/ 34 h 60"/>
                  <a:gd name="T6" fmla="*/ 0 w 177"/>
                  <a:gd name="T7" fmla="*/ 30 h 60"/>
                  <a:gd name="T8" fmla="*/ 3 w 177"/>
                  <a:gd name="T9" fmla="*/ 26 h 60"/>
                  <a:gd name="T10" fmla="*/ 87 w 177"/>
                  <a:gd name="T11" fmla="*/ 1 h 60"/>
                  <a:gd name="T12" fmla="*/ 90 w 177"/>
                  <a:gd name="T13" fmla="*/ 1 h 60"/>
                  <a:gd name="T14" fmla="*/ 174 w 177"/>
                  <a:gd name="T15" fmla="*/ 26 h 60"/>
                  <a:gd name="T16" fmla="*/ 177 w 177"/>
                  <a:gd name="T17" fmla="*/ 30 h 60"/>
                  <a:gd name="T18" fmla="*/ 174 w 177"/>
                  <a:gd name="T19" fmla="*/ 34 h 60"/>
                  <a:gd name="T20" fmla="*/ 90 w 177"/>
                  <a:gd name="T21" fmla="*/ 60 h 60"/>
                  <a:gd name="T22" fmla="*/ 88 w 177"/>
                  <a:gd name="T23" fmla="*/ 60 h 60"/>
                  <a:gd name="T24" fmla="*/ 18 w 177"/>
                  <a:gd name="T25" fmla="*/ 30 h 60"/>
                  <a:gd name="T26" fmla="*/ 88 w 177"/>
                  <a:gd name="T27" fmla="*/ 51 h 60"/>
                  <a:gd name="T28" fmla="*/ 159 w 177"/>
                  <a:gd name="T29" fmla="*/ 30 h 60"/>
                  <a:gd name="T30" fmla="*/ 88 w 177"/>
                  <a:gd name="T31" fmla="*/ 9 h 60"/>
                  <a:gd name="T32" fmla="*/ 18 w 177"/>
                  <a:gd name="T33" fmla="*/ 3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77" h="60">
                    <a:moveTo>
                      <a:pt x="88" y="60"/>
                    </a:moveTo>
                    <a:cubicBezTo>
                      <a:pt x="88" y="60"/>
                      <a:pt x="88" y="60"/>
                      <a:pt x="87" y="60"/>
                    </a:cubicBezTo>
                    <a:cubicBezTo>
                      <a:pt x="3" y="34"/>
                      <a:pt x="3" y="34"/>
                      <a:pt x="3" y="34"/>
                    </a:cubicBezTo>
                    <a:cubicBezTo>
                      <a:pt x="1" y="33"/>
                      <a:pt x="0" y="32"/>
                      <a:pt x="0" y="30"/>
                    </a:cubicBezTo>
                    <a:cubicBezTo>
                      <a:pt x="0" y="28"/>
                      <a:pt x="1" y="27"/>
                      <a:pt x="3" y="26"/>
                    </a:cubicBezTo>
                    <a:cubicBezTo>
                      <a:pt x="87" y="1"/>
                      <a:pt x="87" y="1"/>
                      <a:pt x="87" y="1"/>
                    </a:cubicBezTo>
                    <a:cubicBezTo>
                      <a:pt x="88" y="0"/>
                      <a:pt x="89" y="0"/>
                      <a:pt x="90" y="1"/>
                    </a:cubicBezTo>
                    <a:cubicBezTo>
                      <a:pt x="174" y="26"/>
                      <a:pt x="174" y="26"/>
                      <a:pt x="174" y="26"/>
                    </a:cubicBezTo>
                    <a:cubicBezTo>
                      <a:pt x="175" y="27"/>
                      <a:pt x="177" y="28"/>
                      <a:pt x="177" y="30"/>
                    </a:cubicBezTo>
                    <a:cubicBezTo>
                      <a:pt x="177" y="32"/>
                      <a:pt x="175" y="33"/>
                      <a:pt x="174" y="34"/>
                    </a:cubicBezTo>
                    <a:cubicBezTo>
                      <a:pt x="90" y="60"/>
                      <a:pt x="90" y="60"/>
                      <a:pt x="90" y="60"/>
                    </a:cubicBezTo>
                    <a:cubicBezTo>
                      <a:pt x="89" y="60"/>
                      <a:pt x="89" y="60"/>
                      <a:pt x="88" y="60"/>
                    </a:cubicBezTo>
                    <a:close/>
                    <a:moveTo>
                      <a:pt x="18" y="30"/>
                    </a:moveTo>
                    <a:cubicBezTo>
                      <a:pt x="88" y="51"/>
                      <a:pt x="88" y="51"/>
                      <a:pt x="88" y="51"/>
                    </a:cubicBezTo>
                    <a:cubicBezTo>
                      <a:pt x="159" y="30"/>
                      <a:pt x="159" y="30"/>
                      <a:pt x="159" y="30"/>
                    </a:cubicBezTo>
                    <a:cubicBezTo>
                      <a:pt x="88" y="9"/>
                      <a:pt x="88" y="9"/>
                      <a:pt x="88" y="9"/>
                    </a:cubicBezTo>
                    <a:lnTo>
                      <a:pt x="18" y="3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0" name="Freeform 97"/>
              <p:cNvSpPr/>
              <p:nvPr/>
            </p:nvSpPr>
            <p:spPr bwMode="auto">
              <a:xfrm>
                <a:off x="8315" y="2015"/>
                <a:ext cx="184" cy="153"/>
              </a:xfrm>
              <a:custGeom>
                <a:avLst/>
                <a:gdLst>
                  <a:gd name="T0" fmla="*/ 74 w 78"/>
                  <a:gd name="T1" fmla="*/ 65 h 65"/>
                  <a:gd name="T2" fmla="*/ 70 w 78"/>
                  <a:gd name="T3" fmla="*/ 61 h 65"/>
                  <a:gd name="T4" fmla="*/ 70 w 78"/>
                  <a:gd name="T5" fmla="*/ 18 h 65"/>
                  <a:gd name="T6" fmla="*/ 4 w 78"/>
                  <a:gd name="T7" fmla="*/ 8 h 65"/>
                  <a:gd name="T8" fmla="*/ 1 w 78"/>
                  <a:gd name="T9" fmla="*/ 4 h 65"/>
                  <a:gd name="T10" fmla="*/ 5 w 78"/>
                  <a:gd name="T11" fmla="*/ 0 h 65"/>
                  <a:gd name="T12" fmla="*/ 78 w 78"/>
                  <a:gd name="T13" fmla="*/ 11 h 65"/>
                  <a:gd name="T14" fmla="*/ 78 w 78"/>
                  <a:gd name="T15" fmla="*/ 61 h 65"/>
                  <a:gd name="T16" fmla="*/ 74 w 78"/>
                  <a:gd name="T17" fmla="*/ 65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8" h="65">
                    <a:moveTo>
                      <a:pt x="74" y="65"/>
                    </a:moveTo>
                    <a:cubicBezTo>
                      <a:pt x="72" y="65"/>
                      <a:pt x="70" y="63"/>
                      <a:pt x="70" y="61"/>
                    </a:cubicBezTo>
                    <a:cubicBezTo>
                      <a:pt x="70" y="18"/>
                      <a:pt x="70" y="18"/>
                      <a:pt x="70" y="18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2" y="8"/>
                      <a:pt x="0" y="6"/>
                      <a:pt x="1" y="4"/>
                    </a:cubicBezTo>
                    <a:cubicBezTo>
                      <a:pt x="1" y="1"/>
                      <a:pt x="3" y="0"/>
                      <a:pt x="5" y="0"/>
                    </a:cubicBezTo>
                    <a:cubicBezTo>
                      <a:pt x="78" y="11"/>
                      <a:pt x="78" y="11"/>
                      <a:pt x="78" y="11"/>
                    </a:cubicBezTo>
                    <a:cubicBezTo>
                      <a:pt x="78" y="61"/>
                      <a:pt x="78" y="61"/>
                      <a:pt x="78" y="61"/>
                    </a:cubicBezTo>
                    <a:cubicBezTo>
                      <a:pt x="78" y="63"/>
                      <a:pt x="76" y="65"/>
                      <a:pt x="74" y="65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1" name="Freeform 98"/>
              <p:cNvSpPr/>
              <p:nvPr/>
            </p:nvSpPr>
            <p:spPr bwMode="auto">
              <a:xfrm>
                <a:off x="8483" y="2156"/>
                <a:ext cx="50" cy="93"/>
              </a:xfrm>
              <a:custGeom>
                <a:avLst/>
                <a:gdLst>
                  <a:gd name="T0" fmla="*/ 17 w 21"/>
                  <a:gd name="T1" fmla="*/ 39 h 39"/>
                  <a:gd name="T2" fmla="*/ 13 w 21"/>
                  <a:gd name="T3" fmla="*/ 35 h 39"/>
                  <a:gd name="T4" fmla="*/ 13 w 21"/>
                  <a:gd name="T5" fmla="*/ 13 h 39"/>
                  <a:gd name="T6" fmla="*/ 3 w 21"/>
                  <a:gd name="T7" fmla="*/ 8 h 39"/>
                  <a:gd name="T8" fmla="*/ 1 w 21"/>
                  <a:gd name="T9" fmla="*/ 3 h 39"/>
                  <a:gd name="T10" fmla="*/ 6 w 21"/>
                  <a:gd name="T11" fmla="*/ 1 h 39"/>
                  <a:gd name="T12" fmla="*/ 19 w 21"/>
                  <a:gd name="T13" fmla="*/ 6 h 39"/>
                  <a:gd name="T14" fmla="*/ 21 w 21"/>
                  <a:gd name="T15" fmla="*/ 10 h 39"/>
                  <a:gd name="T16" fmla="*/ 21 w 21"/>
                  <a:gd name="T17" fmla="*/ 35 h 39"/>
                  <a:gd name="T18" fmla="*/ 17 w 21"/>
                  <a:gd name="T19" fmla="*/ 3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1" h="39">
                    <a:moveTo>
                      <a:pt x="17" y="39"/>
                    </a:moveTo>
                    <a:cubicBezTo>
                      <a:pt x="15" y="39"/>
                      <a:pt x="13" y="38"/>
                      <a:pt x="13" y="35"/>
                    </a:cubicBezTo>
                    <a:cubicBezTo>
                      <a:pt x="13" y="13"/>
                      <a:pt x="13" y="13"/>
                      <a:pt x="13" y="13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1" y="7"/>
                      <a:pt x="0" y="5"/>
                      <a:pt x="1" y="3"/>
                    </a:cubicBezTo>
                    <a:cubicBezTo>
                      <a:pt x="2" y="1"/>
                      <a:pt x="4" y="0"/>
                      <a:pt x="6" y="1"/>
                    </a:cubicBezTo>
                    <a:cubicBezTo>
                      <a:pt x="19" y="6"/>
                      <a:pt x="19" y="6"/>
                      <a:pt x="19" y="6"/>
                    </a:cubicBezTo>
                    <a:cubicBezTo>
                      <a:pt x="20" y="7"/>
                      <a:pt x="21" y="8"/>
                      <a:pt x="21" y="10"/>
                    </a:cubicBezTo>
                    <a:cubicBezTo>
                      <a:pt x="21" y="35"/>
                      <a:pt x="21" y="35"/>
                      <a:pt x="21" y="35"/>
                    </a:cubicBezTo>
                    <a:cubicBezTo>
                      <a:pt x="21" y="38"/>
                      <a:pt x="19" y="39"/>
                      <a:pt x="17" y="39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2" name="Freeform 99"/>
              <p:cNvSpPr/>
              <p:nvPr/>
            </p:nvSpPr>
            <p:spPr bwMode="auto">
              <a:xfrm>
                <a:off x="8447" y="2156"/>
                <a:ext cx="50" cy="93"/>
              </a:xfrm>
              <a:custGeom>
                <a:avLst/>
                <a:gdLst>
                  <a:gd name="T0" fmla="*/ 4 w 21"/>
                  <a:gd name="T1" fmla="*/ 39 h 39"/>
                  <a:gd name="T2" fmla="*/ 0 w 21"/>
                  <a:gd name="T3" fmla="*/ 35 h 39"/>
                  <a:gd name="T4" fmla="*/ 0 w 21"/>
                  <a:gd name="T5" fmla="*/ 10 h 39"/>
                  <a:gd name="T6" fmla="*/ 2 w 21"/>
                  <a:gd name="T7" fmla="*/ 6 h 39"/>
                  <a:gd name="T8" fmla="*/ 15 w 21"/>
                  <a:gd name="T9" fmla="*/ 1 h 39"/>
                  <a:gd name="T10" fmla="*/ 20 w 21"/>
                  <a:gd name="T11" fmla="*/ 3 h 39"/>
                  <a:gd name="T12" fmla="*/ 18 w 21"/>
                  <a:gd name="T13" fmla="*/ 8 h 39"/>
                  <a:gd name="T14" fmla="*/ 8 w 21"/>
                  <a:gd name="T15" fmla="*/ 13 h 39"/>
                  <a:gd name="T16" fmla="*/ 8 w 21"/>
                  <a:gd name="T17" fmla="*/ 35 h 39"/>
                  <a:gd name="T18" fmla="*/ 4 w 21"/>
                  <a:gd name="T19" fmla="*/ 3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1" h="39">
                    <a:moveTo>
                      <a:pt x="4" y="39"/>
                    </a:moveTo>
                    <a:cubicBezTo>
                      <a:pt x="2" y="39"/>
                      <a:pt x="0" y="38"/>
                      <a:pt x="0" y="35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8"/>
                      <a:pt x="1" y="7"/>
                      <a:pt x="2" y="6"/>
                    </a:cubicBezTo>
                    <a:cubicBezTo>
                      <a:pt x="15" y="1"/>
                      <a:pt x="15" y="1"/>
                      <a:pt x="15" y="1"/>
                    </a:cubicBezTo>
                    <a:cubicBezTo>
                      <a:pt x="17" y="0"/>
                      <a:pt x="19" y="1"/>
                      <a:pt x="20" y="3"/>
                    </a:cubicBezTo>
                    <a:cubicBezTo>
                      <a:pt x="21" y="5"/>
                      <a:pt x="20" y="7"/>
                      <a:pt x="18" y="8"/>
                    </a:cubicBezTo>
                    <a:cubicBezTo>
                      <a:pt x="8" y="13"/>
                      <a:pt x="8" y="13"/>
                      <a:pt x="8" y="13"/>
                    </a:cubicBezTo>
                    <a:cubicBezTo>
                      <a:pt x="8" y="35"/>
                      <a:pt x="8" y="35"/>
                      <a:pt x="8" y="35"/>
                    </a:cubicBezTo>
                    <a:cubicBezTo>
                      <a:pt x="8" y="38"/>
                      <a:pt x="6" y="39"/>
                      <a:pt x="4" y="39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3" name="Freeform 100"/>
              <p:cNvSpPr/>
              <p:nvPr/>
            </p:nvSpPr>
            <p:spPr bwMode="auto">
              <a:xfrm>
                <a:off x="8481" y="2164"/>
                <a:ext cx="18" cy="75"/>
              </a:xfrm>
              <a:custGeom>
                <a:avLst/>
                <a:gdLst>
                  <a:gd name="T0" fmla="*/ 4 w 8"/>
                  <a:gd name="T1" fmla="*/ 32 h 32"/>
                  <a:gd name="T2" fmla="*/ 0 w 8"/>
                  <a:gd name="T3" fmla="*/ 28 h 32"/>
                  <a:gd name="T4" fmla="*/ 0 w 8"/>
                  <a:gd name="T5" fmla="*/ 4 h 32"/>
                  <a:gd name="T6" fmla="*/ 4 w 8"/>
                  <a:gd name="T7" fmla="*/ 0 h 32"/>
                  <a:gd name="T8" fmla="*/ 8 w 8"/>
                  <a:gd name="T9" fmla="*/ 4 h 32"/>
                  <a:gd name="T10" fmla="*/ 8 w 8"/>
                  <a:gd name="T11" fmla="*/ 28 h 32"/>
                  <a:gd name="T12" fmla="*/ 4 w 8"/>
                  <a:gd name="T13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32">
                    <a:moveTo>
                      <a:pt x="4" y="32"/>
                    </a:moveTo>
                    <a:cubicBezTo>
                      <a:pt x="2" y="32"/>
                      <a:pt x="0" y="30"/>
                      <a:pt x="0" y="28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1"/>
                      <a:pt x="2" y="0"/>
                      <a:pt x="4" y="0"/>
                    </a:cubicBezTo>
                    <a:cubicBezTo>
                      <a:pt x="6" y="0"/>
                      <a:pt x="8" y="1"/>
                      <a:pt x="8" y="4"/>
                    </a:cubicBezTo>
                    <a:cubicBezTo>
                      <a:pt x="8" y="28"/>
                      <a:pt x="8" y="28"/>
                      <a:pt x="8" y="28"/>
                    </a:cubicBezTo>
                    <a:cubicBezTo>
                      <a:pt x="8" y="30"/>
                      <a:pt x="6" y="32"/>
                      <a:pt x="4" y="3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4" name="Freeform 101"/>
              <p:cNvSpPr/>
              <p:nvPr/>
            </p:nvSpPr>
            <p:spPr bwMode="auto">
              <a:xfrm>
                <a:off x="7081" y="2138"/>
                <a:ext cx="272" cy="264"/>
              </a:xfrm>
              <a:custGeom>
                <a:avLst/>
                <a:gdLst>
                  <a:gd name="T0" fmla="*/ 111 w 115"/>
                  <a:gd name="T1" fmla="*/ 33 h 112"/>
                  <a:gd name="T2" fmla="*/ 108 w 115"/>
                  <a:gd name="T3" fmla="*/ 32 h 112"/>
                  <a:gd name="T4" fmla="*/ 83 w 115"/>
                  <a:gd name="T5" fmla="*/ 7 h 112"/>
                  <a:gd name="T6" fmla="*/ 82 w 115"/>
                  <a:gd name="T7" fmla="*/ 4 h 112"/>
                  <a:gd name="T8" fmla="*/ 83 w 115"/>
                  <a:gd name="T9" fmla="*/ 2 h 112"/>
                  <a:gd name="T10" fmla="*/ 84 w 115"/>
                  <a:gd name="T11" fmla="*/ 0 h 112"/>
                  <a:gd name="T12" fmla="*/ 83 w 115"/>
                  <a:gd name="T13" fmla="*/ 1 h 112"/>
                  <a:gd name="T14" fmla="*/ 58 w 115"/>
                  <a:gd name="T15" fmla="*/ 24 h 112"/>
                  <a:gd name="T16" fmla="*/ 15 w 115"/>
                  <a:gd name="T17" fmla="*/ 76 h 112"/>
                  <a:gd name="T18" fmla="*/ 6 w 115"/>
                  <a:gd name="T19" fmla="*/ 110 h 112"/>
                  <a:gd name="T20" fmla="*/ 13 w 115"/>
                  <a:gd name="T21" fmla="*/ 112 h 112"/>
                  <a:gd name="T22" fmla="*/ 91 w 115"/>
                  <a:gd name="T23" fmla="*/ 57 h 112"/>
                  <a:gd name="T24" fmla="*/ 114 w 115"/>
                  <a:gd name="T25" fmla="*/ 32 h 112"/>
                  <a:gd name="T26" fmla="*/ 115 w 115"/>
                  <a:gd name="T27" fmla="*/ 31 h 112"/>
                  <a:gd name="T28" fmla="*/ 114 w 115"/>
                  <a:gd name="T29" fmla="*/ 32 h 112"/>
                  <a:gd name="T30" fmla="*/ 111 w 115"/>
                  <a:gd name="T31" fmla="*/ 33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15" h="112">
                    <a:moveTo>
                      <a:pt x="111" y="33"/>
                    </a:moveTo>
                    <a:cubicBezTo>
                      <a:pt x="110" y="33"/>
                      <a:pt x="109" y="33"/>
                      <a:pt x="108" y="32"/>
                    </a:cubicBezTo>
                    <a:cubicBezTo>
                      <a:pt x="83" y="7"/>
                      <a:pt x="83" y="7"/>
                      <a:pt x="83" y="7"/>
                    </a:cubicBezTo>
                    <a:cubicBezTo>
                      <a:pt x="82" y="6"/>
                      <a:pt x="82" y="5"/>
                      <a:pt x="82" y="4"/>
                    </a:cubicBezTo>
                    <a:cubicBezTo>
                      <a:pt x="82" y="3"/>
                      <a:pt x="82" y="2"/>
                      <a:pt x="83" y="2"/>
                    </a:cubicBezTo>
                    <a:cubicBezTo>
                      <a:pt x="84" y="0"/>
                      <a:pt x="84" y="0"/>
                      <a:pt x="84" y="0"/>
                    </a:cubicBezTo>
                    <a:cubicBezTo>
                      <a:pt x="84" y="0"/>
                      <a:pt x="84" y="1"/>
                      <a:pt x="83" y="1"/>
                    </a:cubicBezTo>
                    <a:cubicBezTo>
                      <a:pt x="75" y="8"/>
                      <a:pt x="67" y="16"/>
                      <a:pt x="58" y="24"/>
                    </a:cubicBezTo>
                    <a:cubicBezTo>
                      <a:pt x="40" y="42"/>
                      <a:pt x="25" y="60"/>
                      <a:pt x="15" y="76"/>
                    </a:cubicBezTo>
                    <a:cubicBezTo>
                      <a:pt x="3" y="93"/>
                      <a:pt x="0" y="104"/>
                      <a:pt x="6" y="110"/>
                    </a:cubicBezTo>
                    <a:cubicBezTo>
                      <a:pt x="7" y="111"/>
                      <a:pt x="10" y="112"/>
                      <a:pt x="13" y="112"/>
                    </a:cubicBezTo>
                    <a:cubicBezTo>
                      <a:pt x="29" y="112"/>
                      <a:pt x="64" y="84"/>
                      <a:pt x="91" y="57"/>
                    </a:cubicBezTo>
                    <a:cubicBezTo>
                      <a:pt x="99" y="49"/>
                      <a:pt x="107" y="40"/>
                      <a:pt x="114" y="32"/>
                    </a:cubicBezTo>
                    <a:cubicBezTo>
                      <a:pt x="115" y="32"/>
                      <a:pt x="115" y="31"/>
                      <a:pt x="115" y="31"/>
                    </a:cubicBezTo>
                    <a:cubicBezTo>
                      <a:pt x="114" y="32"/>
                      <a:pt x="114" y="32"/>
                      <a:pt x="114" y="32"/>
                    </a:cubicBezTo>
                    <a:cubicBezTo>
                      <a:pt x="113" y="33"/>
                      <a:pt x="112" y="33"/>
                      <a:pt x="111" y="33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5" name="Freeform 102"/>
              <p:cNvSpPr/>
              <p:nvPr/>
            </p:nvSpPr>
            <p:spPr bwMode="auto">
              <a:xfrm>
                <a:off x="7280" y="2050"/>
                <a:ext cx="160" cy="161"/>
              </a:xfrm>
              <a:custGeom>
                <a:avLst/>
                <a:gdLst>
                  <a:gd name="T0" fmla="*/ 66 w 68"/>
                  <a:gd name="T1" fmla="*/ 27 h 68"/>
                  <a:gd name="T2" fmla="*/ 42 w 68"/>
                  <a:gd name="T3" fmla="*/ 2 h 68"/>
                  <a:gd name="T4" fmla="*/ 36 w 68"/>
                  <a:gd name="T5" fmla="*/ 2 h 68"/>
                  <a:gd name="T6" fmla="*/ 0 w 68"/>
                  <a:gd name="T7" fmla="*/ 37 h 68"/>
                  <a:gd name="T8" fmla="*/ 5 w 68"/>
                  <a:gd name="T9" fmla="*/ 38 h 68"/>
                  <a:gd name="T10" fmla="*/ 30 w 68"/>
                  <a:gd name="T11" fmla="*/ 64 h 68"/>
                  <a:gd name="T12" fmla="*/ 31 w 68"/>
                  <a:gd name="T13" fmla="*/ 68 h 68"/>
                  <a:gd name="T14" fmla="*/ 66 w 68"/>
                  <a:gd name="T15" fmla="*/ 32 h 68"/>
                  <a:gd name="T16" fmla="*/ 66 w 68"/>
                  <a:gd name="T17" fmla="*/ 27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8" h="68">
                    <a:moveTo>
                      <a:pt x="66" y="27"/>
                    </a:moveTo>
                    <a:cubicBezTo>
                      <a:pt x="42" y="2"/>
                      <a:pt x="42" y="2"/>
                      <a:pt x="42" y="2"/>
                    </a:cubicBezTo>
                    <a:cubicBezTo>
                      <a:pt x="40" y="0"/>
                      <a:pt x="37" y="0"/>
                      <a:pt x="36" y="2"/>
                    </a:cubicBezTo>
                    <a:cubicBezTo>
                      <a:pt x="0" y="37"/>
                      <a:pt x="0" y="37"/>
                      <a:pt x="0" y="37"/>
                    </a:cubicBezTo>
                    <a:cubicBezTo>
                      <a:pt x="2" y="37"/>
                      <a:pt x="3" y="37"/>
                      <a:pt x="5" y="38"/>
                    </a:cubicBezTo>
                    <a:cubicBezTo>
                      <a:pt x="30" y="64"/>
                      <a:pt x="30" y="64"/>
                      <a:pt x="30" y="64"/>
                    </a:cubicBezTo>
                    <a:cubicBezTo>
                      <a:pt x="31" y="65"/>
                      <a:pt x="31" y="66"/>
                      <a:pt x="31" y="68"/>
                    </a:cubicBezTo>
                    <a:cubicBezTo>
                      <a:pt x="66" y="32"/>
                      <a:pt x="66" y="32"/>
                      <a:pt x="66" y="32"/>
                    </a:cubicBezTo>
                    <a:cubicBezTo>
                      <a:pt x="68" y="31"/>
                      <a:pt x="68" y="28"/>
                      <a:pt x="66" y="27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6" name="Freeform 103"/>
              <p:cNvSpPr/>
              <p:nvPr/>
            </p:nvSpPr>
            <p:spPr bwMode="auto">
              <a:xfrm>
                <a:off x="7379" y="1941"/>
                <a:ext cx="165" cy="168"/>
              </a:xfrm>
              <a:custGeom>
                <a:avLst/>
                <a:gdLst>
                  <a:gd name="T0" fmla="*/ 64 w 70"/>
                  <a:gd name="T1" fmla="*/ 1 h 71"/>
                  <a:gd name="T2" fmla="*/ 60 w 70"/>
                  <a:gd name="T3" fmla="*/ 0 h 71"/>
                  <a:gd name="T4" fmla="*/ 57 w 70"/>
                  <a:gd name="T5" fmla="*/ 2 h 71"/>
                  <a:gd name="T6" fmla="*/ 49 w 70"/>
                  <a:gd name="T7" fmla="*/ 13 h 71"/>
                  <a:gd name="T8" fmla="*/ 38 w 70"/>
                  <a:gd name="T9" fmla="*/ 15 h 71"/>
                  <a:gd name="T10" fmla="*/ 31 w 70"/>
                  <a:gd name="T11" fmla="*/ 16 h 71"/>
                  <a:gd name="T12" fmla="*/ 11 w 70"/>
                  <a:gd name="T13" fmla="*/ 23 h 71"/>
                  <a:gd name="T14" fmla="*/ 0 w 70"/>
                  <a:gd name="T15" fmla="*/ 39 h 71"/>
                  <a:gd name="T16" fmla="*/ 1 w 70"/>
                  <a:gd name="T17" fmla="*/ 43 h 71"/>
                  <a:gd name="T18" fmla="*/ 27 w 70"/>
                  <a:gd name="T19" fmla="*/ 69 h 71"/>
                  <a:gd name="T20" fmla="*/ 30 w 70"/>
                  <a:gd name="T21" fmla="*/ 71 h 71"/>
                  <a:gd name="T22" fmla="*/ 61 w 70"/>
                  <a:gd name="T23" fmla="*/ 47 h 71"/>
                  <a:gd name="T24" fmla="*/ 64 w 70"/>
                  <a:gd name="T25" fmla="*/ 1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70" h="71">
                    <a:moveTo>
                      <a:pt x="64" y="1"/>
                    </a:moveTo>
                    <a:cubicBezTo>
                      <a:pt x="63" y="0"/>
                      <a:pt x="61" y="0"/>
                      <a:pt x="60" y="0"/>
                    </a:cubicBezTo>
                    <a:cubicBezTo>
                      <a:pt x="59" y="0"/>
                      <a:pt x="58" y="1"/>
                      <a:pt x="57" y="2"/>
                    </a:cubicBezTo>
                    <a:cubicBezTo>
                      <a:pt x="56" y="5"/>
                      <a:pt x="53" y="10"/>
                      <a:pt x="49" y="13"/>
                    </a:cubicBezTo>
                    <a:cubicBezTo>
                      <a:pt x="46" y="15"/>
                      <a:pt x="42" y="15"/>
                      <a:pt x="38" y="15"/>
                    </a:cubicBezTo>
                    <a:cubicBezTo>
                      <a:pt x="36" y="15"/>
                      <a:pt x="33" y="15"/>
                      <a:pt x="31" y="16"/>
                    </a:cubicBezTo>
                    <a:cubicBezTo>
                      <a:pt x="25" y="17"/>
                      <a:pt x="17" y="18"/>
                      <a:pt x="11" y="23"/>
                    </a:cubicBezTo>
                    <a:cubicBezTo>
                      <a:pt x="6" y="28"/>
                      <a:pt x="3" y="34"/>
                      <a:pt x="0" y="39"/>
                    </a:cubicBezTo>
                    <a:cubicBezTo>
                      <a:pt x="0" y="40"/>
                      <a:pt x="0" y="42"/>
                      <a:pt x="1" y="43"/>
                    </a:cubicBezTo>
                    <a:cubicBezTo>
                      <a:pt x="27" y="69"/>
                      <a:pt x="27" y="69"/>
                      <a:pt x="27" y="69"/>
                    </a:cubicBezTo>
                    <a:cubicBezTo>
                      <a:pt x="28" y="70"/>
                      <a:pt x="29" y="71"/>
                      <a:pt x="30" y="71"/>
                    </a:cubicBezTo>
                    <a:cubicBezTo>
                      <a:pt x="34" y="71"/>
                      <a:pt x="52" y="63"/>
                      <a:pt x="61" y="47"/>
                    </a:cubicBezTo>
                    <a:cubicBezTo>
                      <a:pt x="70" y="29"/>
                      <a:pt x="68" y="4"/>
                      <a:pt x="64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7" name="Freeform 104"/>
              <p:cNvSpPr/>
              <p:nvPr/>
            </p:nvSpPr>
            <p:spPr bwMode="auto">
              <a:xfrm>
                <a:off x="4183" y="3020"/>
                <a:ext cx="392" cy="381"/>
              </a:xfrm>
              <a:custGeom>
                <a:avLst/>
                <a:gdLst>
                  <a:gd name="T0" fmla="*/ 148 w 166"/>
                  <a:gd name="T1" fmla="*/ 79 h 161"/>
                  <a:gd name="T2" fmla="*/ 70 w 166"/>
                  <a:gd name="T3" fmla="*/ 1 h 161"/>
                  <a:gd name="T4" fmla="*/ 65 w 166"/>
                  <a:gd name="T5" fmla="*/ 1 h 161"/>
                  <a:gd name="T6" fmla="*/ 1 w 166"/>
                  <a:gd name="T7" fmla="*/ 65 h 161"/>
                  <a:gd name="T8" fmla="*/ 0 w 166"/>
                  <a:gd name="T9" fmla="*/ 68 h 161"/>
                  <a:gd name="T10" fmla="*/ 1 w 166"/>
                  <a:gd name="T11" fmla="*/ 70 h 161"/>
                  <a:gd name="T12" fmla="*/ 79 w 166"/>
                  <a:gd name="T13" fmla="*/ 148 h 161"/>
                  <a:gd name="T14" fmla="*/ 111 w 166"/>
                  <a:gd name="T15" fmla="*/ 161 h 161"/>
                  <a:gd name="T16" fmla="*/ 142 w 166"/>
                  <a:gd name="T17" fmla="*/ 148 h 161"/>
                  <a:gd name="T18" fmla="*/ 148 w 166"/>
                  <a:gd name="T19" fmla="*/ 142 h 161"/>
                  <a:gd name="T20" fmla="*/ 148 w 166"/>
                  <a:gd name="T21" fmla="*/ 79 h 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66" h="161">
                    <a:moveTo>
                      <a:pt x="148" y="79"/>
                    </a:moveTo>
                    <a:cubicBezTo>
                      <a:pt x="70" y="1"/>
                      <a:pt x="70" y="1"/>
                      <a:pt x="70" y="1"/>
                    </a:cubicBezTo>
                    <a:cubicBezTo>
                      <a:pt x="69" y="0"/>
                      <a:pt x="66" y="0"/>
                      <a:pt x="65" y="1"/>
                    </a:cubicBezTo>
                    <a:cubicBezTo>
                      <a:pt x="1" y="65"/>
                      <a:pt x="1" y="65"/>
                      <a:pt x="1" y="65"/>
                    </a:cubicBezTo>
                    <a:cubicBezTo>
                      <a:pt x="0" y="65"/>
                      <a:pt x="0" y="66"/>
                      <a:pt x="0" y="68"/>
                    </a:cubicBezTo>
                    <a:cubicBezTo>
                      <a:pt x="0" y="69"/>
                      <a:pt x="0" y="70"/>
                      <a:pt x="1" y="70"/>
                    </a:cubicBezTo>
                    <a:cubicBezTo>
                      <a:pt x="79" y="148"/>
                      <a:pt x="79" y="148"/>
                      <a:pt x="79" y="148"/>
                    </a:cubicBezTo>
                    <a:cubicBezTo>
                      <a:pt x="88" y="157"/>
                      <a:pt x="99" y="161"/>
                      <a:pt x="111" y="161"/>
                    </a:cubicBezTo>
                    <a:cubicBezTo>
                      <a:pt x="123" y="161"/>
                      <a:pt x="134" y="157"/>
                      <a:pt x="142" y="148"/>
                    </a:cubicBezTo>
                    <a:cubicBezTo>
                      <a:pt x="148" y="142"/>
                      <a:pt x="148" y="142"/>
                      <a:pt x="148" y="142"/>
                    </a:cubicBezTo>
                    <a:cubicBezTo>
                      <a:pt x="166" y="125"/>
                      <a:pt x="166" y="97"/>
                      <a:pt x="148" y="79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8" name="Freeform 105"/>
              <p:cNvSpPr>
                <a:spLocks noEditPoints="1"/>
              </p:cNvSpPr>
              <p:nvPr/>
            </p:nvSpPr>
            <p:spPr bwMode="auto">
              <a:xfrm>
                <a:off x="4076" y="2923"/>
                <a:ext cx="213" cy="213"/>
              </a:xfrm>
              <a:custGeom>
                <a:avLst/>
                <a:gdLst>
                  <a:gd name="T0" fmla="*/ 89 w 90"/>
                  <a:gd name="T1" fmla="*/ 47 h 90"/>
                  <a:gd name="T2" fmla="*/ 44 w 90"/>
                  <a:gd name="T3" fmla="*/ 1 h 90"/>
                  <a:gd name="T4" fmla="*/ 38 w 90"/>
                  <a:gd name="T5" fmla="*/ 1 h 90"/>
                  <a:gd name="T6" fmla="*/ 1 w 90"/>
                  <a:gd name="T7" fmla="*/ 38 h 90"/>
                  <a:gd name="T8" fmla="*/ 0 w 90"/>
                  <a:gd name="T9" fmla="*/ 41 h 90"/>
                  <a:gd name="T10" fmla="*/ 1 w 90"/>
                  <a:gd name="T11" fmla="*/ 44 h 90"/>
                  <a:gd name="T12" fmla="*/ 46 w 90"/>
                  <a:gd name="T13" fmla="*/ 89 h 90"/>
                  <a:gd name="T14" fmla="*/ 49 w 90"/>
                  <a:gd name="T15" fmla="*/ 90 h 90"/>
                  <a:gd name="T16" fmla="*/ 52 w 90"/>
                  <a:gd name="T17" fmla="*/ 89 h 90"/>
                  <a:gd name="T18" fmla="*/ 89 w 90"/>
                  <a:gd name="T19" fmla="*/ 52 h 90"/>
                  <a:gd name="T20" fmla="*/ 90 w 90"/>
                  <a:gd name="T21" fmla="*/ 50 h 90"/>
                  <a:gd name="T22" fmla="*/ 89 w 90"/>
                  <a:gd name="T23" fmla="*/ 47 h 90"/>
                  <a:gd name="T24" fmla="*/ 37 w 90"/>
                  <a:gd name="T25" fmla="*/ 52 h 90"/>
                  <a:gd name="T26" fmla="*/ 34 w 90"/>
                  <a:gd name="T27" fmla="*/ 53 h 90"/>
                  <a:gd name="T28" fmla="*/ 31 w 90"/>
                  <a:gd name="T29" fmla="*/ 52 h 90"/>
                  <a:gd name="T30" fmla="*/ 24 w 90"/>
                  <a:gd name="T31" fmla="*/ 44 h 90"/>
                  <a:gd name="T32" fmla="*/ 24 w 90"/>
                  <a:gd name="T33" fmla="*/ 39 h 90"/>
                  <a:gd name="T34" fmla="*/ 29 w 90"/>
                  <a:gd name="T35" fmla="*/ 39 h 90"/>
                  <a:gd name="T36" fmla="*/ 37 w 90"/>
                  <a:gd name="T37" fmla="*/ 46 h 90"/>
                  <a:gd name="T38" fmla="*/ 37 w 90"/>
                  <a:gd name="T39" fmla="*/ 52 h 90"/>
                  <a:gd name="T40" fmla="*/ 52 w 90"/>
                  <a:gd name="T41" fmla="*/ 37 h 90"/>
                  <a:gd name="T42" fmla="*/ 49 w 90"/>
                  <a:gd name="T43" fmla="*/ 38 h 90"/>
                  <a:gd name="T44" fmla="*/ 46 w 90"/>
                  <a:gd name="T45" fmla="*/ 37 h 90"/>
                  <a:gd name="T46" fmla="*/ 38 w 90"/>
                  <a:gd name="T47" fmla="*/ 29 h 90"/>
                  <a:gd name="T48" fmla="*/ 38 w 90"/>
                  <a:gd name="T49" fmla="*/ 24 h 90"/>
                  <a:gd name="T50" fmla="*/ 44 w 90"/>
                  <a:gd name="T51" fmla="*/ 24 h 90"/>
                  <a:gd name="T52" fmla="*/ 52 w 90"/>
                  <a:gd name="T53" fmla="*/ 32 h 90"/>
                  <a:gd name="T54" fmla="*/ 52 w 90"/>
                  <a:gd name="T55" fmla="*/ 37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90" h="90">
                    <a:moveTo>
                      <a:pt x="89" y="47"/>
                    </a:moveTo>
                    <a:cubicBezTo>
                      <a:pt x="44" y="1"/>
                      <a:pt x="44" y="1"/>
                      <a:pt x="44" y="1"/>
                    </a:cubicBezTo>
                    <a:cubicBezTo>
                      <a:pt x="42" y="0"/>
                      <a:pt x="39" y="0"/>
                      <a:pt x="38" y="1"/>
                    </a:cubicBezTo>
                    <a:cubicBezTo>
                      <a:pt x="1" y="38"/>
                      <a:pt x="1" y="38"/>
                      <a:pt x="1" y="38"/>
                    </a:cubicBezTo>
                    <a:cubicBezTo>
                      <a:pt x="0" y="39"/>
                      <a:pt x="0" y="40"/>
                      <a:pt x="0" y="41"/>
                    </a:cubicBezTo>
                    <a:cubicBezTo>
                      <a:pt x="0" y="42"/>
                      <a:pt x="0" y="43"/>
                      <a:pt x="1" y="44"/>
                    </a:cubicBezTo>
                    <a:cubicBezTo>
                      <a:pt x="46" y="89"/>
                      <a:pt x="46" y="89"/>
                      <a:pt x="46" y="89"/>
                    </a:cubicBezTo>
                    <a:cubicBezTo>
                      <a:pt x="47" y="90"/>
                      <a:pt x="48" y="90"/>
                      <a:pt x="49" y="90"/>
                    </a:cubicBezTo>
                    <a:cubicBezTo>
                      <a:pt x="50" y="90"/>
                      <a:pt x="51" y="90"/>
                      <a:pt x="52" y="89"/>
                    </a:cubicBezTo>
                    <a:cubicBezTo>
                      <a:pt x="89" y="52"/>
                      <a:pt x="89" y="52"/>
                      <a:pt x="89" y="52"/>
                    </a:cubicBezTo>
                    <a:cubicBezTo>
                      <a:pt x="90" y="52"/>
                      <a:pt x="90" y="51"/>
                      <a:pt x="90" y="50"/>
                    </a:cubicBezTo>
                    <a:cubicBezTo>
                      <a:pt x="90" y="49"/>
                      <a:pt x="90" y="48"/>
                      <a:pt x="89" y="47"/>
                    </a:cubicBezTo>
                    <a:close/>
                    <a:moveTo>
                      <a:pt x="37" y="52"/>
                    </a:moveTo>
                    <a:cubicBezTo>
                      <a:pt x="36" y="53"/>
                      <a:pt x="35" y="53"/>
                      <a:pt x="34" y="53"/>
                    </a:cubicBezTo>
                    <a:cubicBezTo>
                      <a:pt x="33" y="53"/>
                      <a:pt x="32" y="53"/>
                      <a:pt x="31" y="52"/>
                    </a:cubicBezTo>
                    <a:cubicBezTo>
                      <a:pt x="24" y="44"/>
                      <a:pt x="24" y="44"/>
                      <a:pt x="24" y="44"/>
                    </a:cubicBezTo>
                    <a:cubicBezTo>
                      <a:pt x="22" y="43"/>
                      <a:pt x="22" y="40"/>
                      <a:pt x="24" y="39"/>
                    </a:cubicBezTo>
                    <a:cubicBezTo>
                      <a:pt x="25" y="37"/>
                      <a:pt x="28" y="37"/>
                      <a:pt x="29" y="39"/>
                    </a:cubicBezTo>
                    <a:cubicBezTo>
                      <a:pt x="37" y="46"/>
                      <a:pt x="37" y="46"/>
                      <a:pt x="37" y="46"/>
                    </a:cubicBezTo>
                    <a:cubicBezTo>
                      <a:pt x="38" y="48"/>
                      <a:pt x="38" y="51"/>
                      <a:pt x="37" y="52"/>
                    </a:cubicBezTo>
                    <a:close/>
                    <a:moveTo>
                      <a:pt x="52" y="37"/>
                    </a:moveTo>
                    <a:cubicBezTo>
                      <a:pt x="51" y="38"/>
                      <a:pt x="50" y="38"/>
                      <a:pt x="49" y="38"/>
                    </a:cubicBezTo>
                    <a:cubicBezTo>
                      <a:pt x="48" y="38"/>
                      <a:pt x="47" y="38"/>
                      <a:pt x="46" y="37"/>
                    </a:cubicBezTo>
                    <a:cubicBezTo>
                      <a:pt x="38" y="29"/>
                      <a:pt x="38" y="29"/>
                      <a:pt x="38" y="29"/>
                    </a:cubicBezTo>
                    <a:cubicBezTo>
                      <a:pt x="37" y="28"/>
                      <a:pt x="37" y="25"/>
                      <a:pt x="38" y="24"/>
                    </a:cubicBezTo>
                    <a:cubicBezTo>
                      <a:pt x="40" y="22"/>
                      <a:pt x="42" y="22"/>
                      <a:pt x="44" y="24"/>
                    </a:cubicBezTo>
                    <a:cubicBezTo>
                      <a:pt x="52" y="32"/>
                      <a:pt x="52" y="32"/>
                      <a:pt x="52" y="32"/>
                    </a:cubicBezTo>
                    <a:cubicBezTo>
                      <a:pt x="53" y="33"/>
                      <a:pt x="53" y="36"/>
                      <a:pt x="52" y="37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9" name="Freeform 106"/>
              <p:cNvSpPr/>
              <p:nvPr/>
            </p:nvSpPr>
            <p:spPr bwMode="auto">
              <a:xfrm>
                <a:off x="5098" y="3096"/>
                <a:ext cx="461" cy="265"/>
              </a:xfrm>
              <a:custGeom>
                <a:avLst/>
                <a:gdLst>
                  <a:gd name="T0" fmla="*/ 194 w 195"/>
                  <a:gd name="T1" fmla="*/ 2 h 112"/>
                  <a:gd name="T2" fmla="*/ 190 w 195"/>
                  <a:gd name="T3" fmla="*/ 0 h 112"/>
                  <a:gd name="T4" fmla="*/ 37 w 195"/>
                  <a:gd name="T5" fmla="*/ 0 h 112"/>
                  <a:gd name="T6" fmla="*/ 33 w 195"/>
                  <a:gd name="T7" fmla="*/ 3 h 112"/>
                  <a:gd name="T8" fmla="*/ 1 w 195"/>
                  <a:gd name="T9" fmla="*/ 107 h 112"/>
                  <a:gd name="T10" fmla="*/ 1 w 195"/>
                  <a:gd name="T11" fmla="*/ 110 h 112"/>
                  <a:gd name="T12" fmla="*/ 4 w 195"/>
                  <a:gd name="T13" fmla="*/ 112 h 112"/>
                  <a:gd name="T14" fmla="*/ 158 w 195"/>
                  <a:gd name="T15" fmla="*/ 112 h 112"/>
                  <a:gd name="T16" fmla="*/ 162 w 195"/>
                  <a:gd name="T17" fmla="*/ 109 h 112"/>
                  <a:gd name="T18" fmla="*/ 194 w 195"/>
                  <a:gd name="T19" fmla="*/ 5 h 112"/>
                  <a:gd name="T20" fmla="*/ 194 w 195"/>
                  <a:gd name="T21" fmla="*/ 2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95" h="112">
                    <a:moveTo>
                      <a:pt x="194" y="2"/>
                    </a:moveTo>
                    <a:cubicBezTo>
                      <a:pt x="193" y="1"/>
                      <a:pt x="192" y="0"/>
                      <a:pt x="190" y="0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35" y="0"/>
                      <a:pt x="34" y="1"/>
                      <a:pt x="33" y="3"/>
                    </a:cubicBezTo>
                    <a:cubicBezTo>
                      <a:pt x="1" y="107"/>
                      <a:pt x="1" y="107"/>
                      <a:pt x="1" y="107"/>
                    </a:cubicBezTo>
                    <a:cubicBezTo>
                      <a:pt x="0" y="108"/>
                      <a:pt x="0" y="109"/>
                      <a:pt x="1" y="110"/>
                    </a:cubicBezTo>
                    <a:cubicBezTo>
                      <a:pt x="2" y="111"/>
                      <a:pt x="3" y="112"/>
                      <a:pt x="4" y="112"/>
                    </a:cubicBezTo>
                    <a:cubicBezTo>
                      <a:pt x="158" y="112"/>
                      <a:pt x="158" y="112"/>
                      <a:pt x="158" y="112"/>
                    </a:cubicBezTo>
                    <a:cubicBezTo>
                      <a:pt x="160" y="112"/>
                      <a:pt x="161" y="111"/>
                      <a:pt x="162" y="109"/>
                    </a:cubicBezTo>
                    <a:cubicBezTo>
                      <a:pt x="194" y="5"/>
                      <a:pt x="194" y="5"/>
                      <a:pt x="194" y="5"/>
                    </a:cubicBezTo>
                    <a:cubicBezTo>
                      <a:pt x="195" y="4"/>
                      <a:pt x="194" y="3"/>
                      <a:pt x="194" y="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0" name="Freeform 107"/>
              <p:cNvSpPr/>
              <p:nvPr/>
            </p:nvSpPr>
            <p:spPr bwMode="auto">
              <a:xfrm>
                <a:off x="5093" y="2965"/>
                <a:ext cx="428" cy="396"/>
              </a:xfrm>
              <a:custGeom>
                <a:avLst/>
                <a:gdLst>
                  <a:gd name="T0" fmla="*/ 6 w 181"/>
                  <a:gd name="T1" fmla="*/ 167 h 167"/>
                  <a:gd name="T2" fmla="*/ 0 w 181"/>
                  <a:gd name="T3" fmla="*/ 161 h 167"/>
                  <a:gd name="T4" fmla="*/ 0 w 181"/>
                  <a:gd name="T5" fmla="*/ 21 h 167"/>
                  <a:gd name="T6" fmla="*/ 25 w 181"/>
                  <a:gd name="T7" fmla="*/ 0 h 167"/>
                  <a:gd name="T8" fmla="*/ 76 w 181"/>
                  <a:gd name="T9" fmla="*/ 0 h 167"/>
                  <a:gd name="T10" fmla="*/ 101 w 181"/>
                  <a:gd name="T11" fmla="*/ 21 h 167"/>
                  <a:gd name="T12" fmla="*/ 114 w 181"/>
                  <a:gd name="T13" fmla="*/ 31 h 167"/>
                  <a:gd name="T14" fmla="*/ 156 w 181"/>
                  <a:gd name="T15" fmla="*/ 31 h 167"/>
                  <a:gd name="T16" fmla="*/ 181 w 181"/>
                  <a:gd name="T17" fmla="*/ 55 h 167"/>
                  <a:gd name="T18" fmla="*/ 175 w 181"/>
                  <a:gd name="T19" fmla="*/ 61 h 167"/>
                  <a:gd name="T20" fmla="*/ 169 w 181"/>
                  <a:gd name="T21" fmla="*/ 55 h 167"/>
                  <a:gd name="T22" fmla="*/ 156 w 181"/>
                  <a:gd name="T23" fmla="*/ 43 h 167"/>
                  <a:gd name="T24" fmla="*/ 114 w 181"/>
                  <a:gd name="T25" fmla="*/ 43 h 167"/>
                  <a:gd name="T26" fmla="*/ 89 w 181"/>
                  <a:gd name="T27" fmla="*/ 21 h 167"/>
                  <a:gd name="T28" fmla="*/ 76 w 181"/>
                  <a:gd name="T29" fmla="*/ 12 h 167"/>
                  <a:gd name="T30" fmla="*/ 25 w 181"/>
                  <a:gd name="T31" fmla="*/ 12 h 167"/>
                  <a:gd name="T32" fmla="*/ 12 w 181"/>
                  <a:gd name="T33" fmla="*/ 21 h 167"/>
                  <a:gd name="T34" fmla="*/ 12 w 181"/>
                  <a:gd name="T35" fmla="*/ 161 h 167"/>
                  <a:gd name="T36" fmla="*/ 6 w 181"/>
                  <a:gd name="T37" fmla="*/ 167 h 1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81" h="167">
                    <a:moveTo>
                      <a:pt x="6" y="167"/>
                    </a:moveTo>
                    <a:cubicBezTo>
                      <a:pt x="3" y="167"/>
                      <a:pt x="0" y="164"/>
                      <a:pt x="0" y="161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9"/>
                      <a:pt x="12" y="0"/>
                      <a:pt x="25" y="0"/>
                    </a:cubicBezTo>
                    <a:cubicBezTo>
                      <a:pt x="76" y="0"/>
                      <a:pt x="76" y="0"/>
                      <a:pt x="76" y="0"/>
                    </a:cubicBezTo>
                    <a:cubicBezTo>
                      <a:pt x="90" y="0"/>
                      <a:pt x="101" y="9"/>
                      <a:pt x="101" y="21"/>
                    </a:cubicBezTo>
                    <a:cubicBezTo>
                      <a:pt x="101" y="26"/>
                      <a:pt x="107" y="31"/>
                      <a:pt x="114" y="31"/>
                    </a:cubicBezTo>
                    <a:cubicBezTo>
                      <a:pt x="156" y="31"/>
                      <a:pt x="156" y="31"/>
                      <a:pt x="156" y="31"/>
                    </a:cubicBezTo>
                    <a:cubicBezTo>
                      <a:pt x="170" y="31"/>
                      <a:pt x="181" y="42"/>
                      <a:pt x="181" y="55"/>
                    </a:cubicBezTo>
                    <a:cubicBezTo>
                      <a:pt x="181" y="58"/>
                      <a:pt x="178" y="61"/>
                      <a:pt x="175" y="61"/>
                    </a:cubicBezTo>
                    <a:cubicBezTo>
                      <a:pt x="171" y="61"/>
                      <a:pt x="169" y="58"/>
                      <a:pt x="169" y="55"/>
                    </a:cubicBezTo>
                    <a:cubicBezTo>
                      <a:pt x="169" y="48"/>
                      <a:pt x="163" y="43"/>
                      <a:pt x="156" y="43"/>
                    </a:cubicBezTo>
                    <a:cubicBezTo>
                      <a:pt x="114" y="43"/>
                      <a:pt x="114" y="43"/>
                      <a:pt x="114" y="43"/>
                    </a:cubicBezTo>
                    <a:cubicBezTo>
                      <a:pt x="100" y="43"/>
                      <a:pt x="89" y="33"/>
                      <a:pt x="89" y="21"/>
                    </a:cubicBezTo>
                    <a:cubicBezTo>
                      <a:pt x="89" y="16"/>
                      <a:pt x="83" y="12"/>
                      <a:pt x="76" y="12"/>
                    </a:cubicBezTo>
                    <a:cubicBezTo>
                      <a:pt x="25" y="12"/>
                      <a:pt x="25" y="12"/>
                      <a:pt x="25" y="12"/>
                    </a:cubicBezTo>
                    <a:cubicBezTo>
                      <a:pt x="18" y="12"/>
                      <a:pt x="12" y="16"/>
                      <a:pt x="12" y="21"/>
                    </a:cubicBezTo>
                    <a:cubicBezTo>
                      <a:pt x="12" y="161"/>
                      <a:pt x="12" y="161"/>
                      <a:pt x="12" y="161"/>
                    </a:cubicBezTo>
                    <a:cubicBezTo>
                      <a:pt x="12" y="164"/>
                      <a:pt x="10" y="167"/>
                      <a:pt x="6" y="167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1" name="Rectangle 108"/>
              <p:cNvSpPr>
                <a:spLocks noChangeArrowheads="1"/>
              </p:cNvSpPr>
              <p:nvPr/>
            </p:nvSpPr>
            <p:spPr bwMode="auto">
              <a:xfrm>
                <a:off x="-843" y="3985"/>
                <a:ext cx="28" cy="28"/>
              </a:xfrm>
              <a:prstGeom prst="rect">
                <a:avLst/>
              </a:prstGeom>
              <a:grpFill/>
              <a:ln w="9525">
                <a:noFill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2" name="Freeform 109"/>
              <p:cNvSpPr>
                <a:spLocks noEditPoints="1"/>
              </p:cNvSpPr>
              <p:nvPr/>
            </p:nvSpPr>
            <p:spPr bwMode="auto">
              <a:xfrm>
                <a:off x="-761" y="3985"/>
                <a:ext cx="275" cy="28"/>
              </a:xfrm>
              <a:custGeom>
                <a:avLst/>
                <a:gdLst>
                  <a:gd name="T0" fmla="*/ 275 w 275"/>
                  <a:gd name="T1" fmla="*/ 28 h 28"/>
                  <a:gd name="T2" fmla="*/ 220 w 275"/>
                  <a:gd name="T3" fmla="*/ 28 h 28"/>
                  <a:gd name="T4" fmla="*/ 220 w 275"/>
                  <a:gd name="T5" fmla="*/ 0 h 28"/>
                  <a:gd name="T6" fmla="*/ 275 w 275"/>
                  <a:gd name="T7" fmla="*/ 0 h 28"/>
                  <a:gd name="T8" fmla="*/ 275 w 275"/>
                  <a:gd name="T9" fmla="*/ 28 h 28"/>
                  <a:gd name="T10" fmla="*/ 164 w 275"/>
                  <a:gd name="T11" fmla="*/ 28 h 28"/>
                  <a:gd name="T12" fmla="*/ 109 w 275"/>
                  <a:gd name="T13" fmla="*/ 28 h 28"/>
                  <a:gd name="T14" fmla="*/ 109 w 275"/>
                  <a:gd name="T15" fmla="*/ 0 h 28"/>
                  <a:gd name="T16" fmla="*/ 164 w 275"/>
                  <a:gd name="T17" fmla="*/ 0 h 28"/>
                  <a:gd name="T18" fmla="*/ 164 w 275"/>
                  <a:gd name="T19" fmla="*/ 28 h 28"/>
                  <a:gd name="T20" fmla="*/ 55 w 275"/>
                  <a:gd name="T21" fmla="*/ 28 h 28"/>
                  <a:gd name="T22" fmla="*/ 0 w 275"/>
                  <a:gd name="T23" fmla="*/ 28 h 28"/>
                  <a:gd name="T24" fmla="*/ 0 w 275"/>
                  <a:gd name="T25" fmla="*/ 0 h 28"/>
                  <a:gd name="T26" fmla="*/ 55 w 275"/>
                  <a:gd name="T27" fmla="*/ 0 h 28"/>
                  <a:gd name="T28" fmla="*/ 55 w 275"/>
                  <a:gd name="T29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75" h="28">
                    <a:moveTo>
                      <a:pt x="275" y="28"/>
                    </a:moveTo>
                    <a:lnTo>
                      <a:pt x="220" y="28"/>
                    </a:lnTo>
                    <a:lnTo>
                      <a:pt x="220" y="0"/>
                    </a:lnTo>
                    <a:lnTo>
                      <a:pt x="275" y="0"/>
                    </a:lnTo>
                    <a:lnTo>
                      <a:pt x="275" y="28"/>
                    </a:lnTo>
                    <a:close/>
                    <a:moveTo>
                      <a:pt x="164" y="28"/>
                    </a:moveTo>
                    <a:lnTo>
                      <a:pt x="109" y="28"/>
                    </a:lnTo>
                    <a:lnTo>
                      <a:pt x="109" y="0"/>
                    </a:lnTo>
                    <a:lnTo>
                      <a:pt x="164" y="0"/>
                    </a:lnTo>
                    <a:lnTo>
                      <a:pt x="164" y="28"/>
                    </a:lnTo>
                    <a:close/>
                    <a:moveTo>
                      <a:pt x="55" y="28"/>
                    </a:moveTo>
                    <a:lnTo>
                      <a:pt x="0" y="28"/>
                    </a:lnTo>
                    <a:lnTo>
                      <a:pt x="0" y="0"/>
                    </a:lnTo>
                    <a:lnTo>
                      <a:pt x="55" y="0"/>
                    </a:lnTo>
                    <a:lnTo>
                      <a:pt x="55" y="28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3" name="Rectangle 110"/>
              <p:cNvSpPr>
                <a:spLocks noChangeArrowheads="1"/>
              </p:cNvSpPr>
              <p:nvPr/>
            </p:nvSpPr>
            <p:spPr bwMode="auto">
              <a:xfrm>
                <a:off x="-432" y="3985"/>
                <a:ext cx="28" cy="28"/>
              </a:xfrm>
              <a:prstGeom prst="rect">
                <a:avLst/>
              </a:prstGeom>
              <a:grpFill/>
              <a:ln w="9525">
                <a:noFill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4" name="Rectangle 111"/>
              <p:cNvSpPr>
                <a:spLocks noChangeArrowheads="1"/>
              </p:cNvSpPr>
              <p:nvPr/>
            </p:nvSpPr>
            <p:spPr bwMode="auto">
              <a:xfrm>
                <a:off x="-843" y="4091"/>
                <a:ext cx="28" cy="29"/>
              </a:xfrm>
              <a:prstGeom prst="rect">
                <a:avLst/>
              </a:prstGeom>
              <a:grpFill/>
              <a:ln w="9525">
                <a:noFill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5" name="Freeform 112"/>
              <p:cNvSpPr>
                <a:spLocks noEditPoints="1"/>
              </p:cNvSpPr>
              <p:nvPr/>
            </p:nvSpPr>
            <p:spPr bwMode="auto">
              <a:xfrm>
                <a:off x="-761" y="4091"/>
                <a:ext cx="275" cy="29"/>
              </a:xfrm>
              <a:custGeom>
                <a:avLst/>
                <a:gdLst>
                  <a:gd name="T0" fmla="*/ 275 w 275"/>
                  <a:gd name="T1" fmla="*/ 29 h 29"/>
                  <a:gd name="T2" fmla="*/ 220 w 275"/>
                  <a:gd name="T3" fmla="*/ 29 h 29"/>
                  <a:gd name="T4" fmla="*/ 220 w 275"/>
                  <a:gd name="T5" fmla="*/ 0 h 29"/>
                  <a:gd name="T6" fmla="*/ 275 w 275"/>
                  <a:gd name="T7" fmla="*/ 0 h 29"/>
                  <a:gd name="T8" fmla="*/ 275 w 275"/>
                  <a:gd name="T9" fmla="*/ 29 h 29"/>
                  <a:gd name="T10" fmla="*/ 164 w 275"/>
                  <a:gd name="T11" fmla="*/ 29 h 29"/>
                  <a:gd name="T12" fmla="*/ 109 w 275"/>
                  <a:gd name="T13" fmla="*/ 29 h 29"/>
                  <a:gd name="T14" fmla="*/ 109 w 275"/>
                  <a:gd name="T15" fmla="*/ 0 h 29"/>
                  <a:gd name="T16" fmla="*/ 164 w 275"/>
                  <a:gd name="T17" fmla="*/ 0 h 29"/>
                  <a:gd name="T18" fmla="*/ 164 w 275"/>
                  <a:gd name="T19" fmla="*/ 29 h 29"/>
                  <a:gd name="T20" fmla="*/ 55 w 275"/>
                  <a:gd name="T21" fmla="*/ 29 h 29"/>
                  <a:gd name="T22" fmla="*/ 0 w 275"/>
                  <a:gd name="T23" fmla="*/ 29 h 29"/>
                  <a:gd name="T24" fmla="*/ 0 w 275"/>
                  <a:gd name="T25" fmla="*/ 0 h 29"/>
                  <a:gd name="T26" fmla="*/ 55 w 275"/>
                  <a:gd name="T27" fmla="*/ 0 h 29"/>
                  <a:gd name="T28" fmla="*/ 55 w 275"/>
                  <a:gd name="T29" fmla="*/ 2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75" h="29">
                    <a:moveTo>
                      <a:pt x="275" y="29"/>
                    </a:moveTo>
                    <a:lnTo>
                      <a:pt x="220" y="29"/>
                    </a:lnTo>
                    <a:lnTo>
                      <a:pt x="220" y="0"/>
                    </a:lnTo>
                    <a:lnTo>
                      <a:pt x="275" y="0"/>
                    </a:lnTo>
                    <a:lnTo>
                      <a:pt x="275" y="29"/>
                    </a:lnTo>
                    <a:close/>
                    <a:moveTo>
                      <a:pt x="164" y="29"/>
                    </a:moveTo>
                    <a:lnTo>
                      <a:pt x="109" y="29"/>
                    </a:lnTo>
                    <a:lnTo>
                      <a:pt x="109" y="0"/>
                    </a:lnTo>
                    <a:lnTo>
                      <a:pt x="164" y="0"/>
                    </a:lnTo>
                    <a:lnTo>
                      <a:pt x="164" y="29"/>
                    </a:lnTo>
                    <a:close/>
                    <a:moveTo>
                      <a:pt x="55" y="29"/>
                    </a:moveTo>
                    <a:lnTo>
                      <a:pt x="0" y="29"/>
                    </a:lnTo>
                    <a:lnTo>
                      <a:pt x="0" y="0"/>
                    </a:lnTo>
                    <a:lnTo>
                      <a:pt x="55" y="0"/>
                    </a:lnTo>
                    <a:lnTo>
                      <a:pt x="55" y="29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6" name="Rectangle 113"/>
              <p:cNvSpPr>
                <a:spLocks noChangeArrowheads="1"/>
              </p:cNvSpPr>
              <p:nvPr/>
            </p:nvSpPr>
            <p:spPr bwMode="auto">
              <a:xfrm>
                <a:off x="-432" y="4091"/>
                <a:ext cx="28" cy="29"/>
              </a:xfrm>
              <a:prstGeom prst="rect">
                <a:avLst/>
              </a:prstGeom>
              <a:grpFill/>
              <a:ln w="9525">
                <a:noFill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7" name="Rectangle 114"/>
              <p:cNvSpPr>
                <a:spLocks noChangeArrowheads="1"/>
              </p:cNvSpPr>
              <p:nvPr/>
            </p:nvSpPr>
            <p:spPr bwMode="auto">
              <a:xfrm>
                <a:off x="-843" y="4198"/>
                <a:ext cx="28" cy="28"/>
              </a:xfrm>
              <a:prstGeom prst="rect">
                <a:avLst/>
              </a:prstGeom>
              <a:grpFill/>
              <a:ln w="9525">
                <a:noFill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8" name="Freeform 115"/>
              <p:cNvSpPr>
                <a:spLocks noEditPoints="1"/>
              </p:cNvSpPr>
              <p:nvPr/>
            </p:nvSpPr>
            <p:spPr bwMode="auto">
              <a:xfrm>
                <a:off x="-761" y="4198"/>
                <a:ext cx="275" cy="28"/>
              </a:xfrm>
              <a:custGeom>
                <a:avLst/>
                <a:gdLst>
                  <a:gd name="T0" fmla="*/ 275 w 275"/>
                  <a:gd name="T1" fmla="*/ 28 h 28"/>
                  <a:gd name="T2" fmla="*/ 220 w 275"/>
                  <a:gd name="T3" fmla="*/ 28 h 28"/>
                  <a:gd name="T4" fmla="*/ 220 w 275"/>
                  <a:gd name="T5" fmla="*/ 0 h 28"/>
                  <a:gd name="T6" fmla="*/ 275 w 275"/>
                  <a:gd name="T7" fmla="*/ 0 h 28"/>
                  <a:gd name="T8" fmla="*/ 275 w 275"/>
                  <a:gd name="T9" fmla="*/ 28 h 28"/>
                  <a:gd name="T10" fmla="*/ 164 w 275"/>
                  <a:gd name="T11" fmla="*/ 28 h 28"/>
                  <a:gd name="T12" fmla="*/ 109 w 275"/>
                  <a:gd name="T13" fmla="*/ 28 h 28"/>
                  <a:gd name="T14" fmla="*/ 109 w 275"/>
                  <a:gd name="T15" fmla="*/ 0 h 28"/>
                  <a:gd name="T16" fmla="*/ 164 w 275"/>
                  <a:gd name="T17" fmla="*/ 0 h 28"/>
                  <a:gd name="T18" fmla="*/ 164 w 275"/>
                  <a:gd name="T19" fmla="*/ 28 h 28"/>
                  <a:gd name="T20" fmla="*/ 55 w 275"/>
                  <a:gd name="T21" fmla="*/ 28 h 28"/>
                  <a:gd name="T22" fmla="*/ 0 w 275"/>
                  <a:gd name="T23" fmla="*/ 28 h 28"/>
                  <a:gd name="T24" fmla="*/ 0 w 275"/>
                  <a:gd name="T25" fmla="*/ 0 h 28"/>
                  <a:gd name="T26" fmla="*/ 55 w 275"/>
                  <a:gd name="T27" fmla="*/ 0 h 28"/>
                  <a:gd name="T28" fmla="*/ 55 w 275"/>
                  <a:gd name="T29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75" h="28">
                    <a:moveTo>
                      <a:pt x="275" y="28"/>
                    </a:moveTo>
                    <a:lnTo>
                      <a:pt x="220" y="28"/>
                    </a:lnTo>
                    <a:lnTo>
                      <a:pt x="220" y="0"/>
                    </a:lnTo>
                    <a:lnTo>
                      <a:pt x="275" y="0"/>
                    </a:lnTo>
                    <a:lnTo>
                      <a:pt x="275" y="28"/>
                    </a:lnTo>
                    <a:close/>
                    <a:moveTo>
                      <a:pt x="164" y="28"/>
                    </a:moveTo>
                    <a:lnTo>
                      <a:pt x="109" y="28"/>
                    </a:lnTo>
                    <a:lnTo>
                      <a:pt x="109" y="0"/>
                    </a:lnTo>
                    <a:lnTo>
                      <a:pt x="164" y="0"/>
                    </a:lnTo>
                    <a:lnTo>
                      <a:pt x="164" y="28"/>
                    </a:lnTo>
                    <a:close/>
                    <a:moveTo>
                      <a:pt x="55" y="28"/>
                    </a:moveTo>
                    <a:lnTo>
                      <a:pt x="0" y="28"/>
                    </a:lnTo>
                    <a:lnTo>
                      <a:pt x="0" y="0"/>
                    </a:lnTo>
                    <a:lnTo>
                      <a:pt x="55" y="0"/>
                    </a:lnTo>
                    <a:lnTo>
                      <a:pt x="55" y="28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9" name="Rectangle 116"/>
              <p:cNvSpPr>
                <a:spLocks noChangeArrowheads="1"/>
              </p:cNvSpPr>
              <p:nvPr/>
            </p:nvSpPr>
            <p:spPr bwMode="auto">
              <a:xfrm>
                <a:off x="-432" y="4198"/>
                <a:ext cx="28" cy="28"/>
              </a:xfrm>
              <a:prstGeom prst="rect">
                <a:avLst/>
              </a:prstGeom>
              <a:grpFill/>
              <a:ln w="9525">
                <a:noFill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0" name="Rectangle 117"/>
              <p:cNvSpPr>
                <a:spLocks noChangeArrowheads="1"/>
              </p:cNvSpPr>
              <p:nvPr/>
            </p:nvSpPr>
            <p:spPr bwMode="auto">
              <a:xfrm>
                <a:off x="-843" y="4304"/>
                <a:ext cx="28" cy="29"/>
              </a:xfrm>
              <a:prstGeom prst="rect">
                <a:avLst/>
              </a:prstGeom>
              <a:grpFill/>
              <a:ln w="9525">
                <a:noFill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1" name="Freeform 118"/>
              <p:cNvSpPr>
                <a:spLocks noEditPoints="1"/>
              </p:cNvSpPr>
              <p:nvPr/>
            </p:nvSpPr>
            <p:spPr bwMode="auto">
              <a:xfrm>
                <a:off x="-761" y="4304"/>
                <a:ext cx="275" cy="29"/>
              </a:xfrm>
              <a:custGeom>
                <a:avLst/>
                <a:gdLst>
                  <a:gd name="T0" fmla="*/ 275 w 275"/>
                  <a:gd name="T1" fmla="*/ 29 h 29"/>
                  <a:gd name="T2" fmla="*/ 220 w 275"/>
                  <a:gd name="T3" fmla="*/ 29 h 29"/>
                  <a:gd name="T4" fmla="*/ 220 w 275"/>
                  <a:gd name="T5" fmla="*/ 0 h 29"/>
                  <a:gd name="T6" fmla="*/ 275 w 275"/>
                  <a:gd name="T7" fmla="*/ 0 h 29"/>
                  <a:gd name="T8" fmla="*/ 275 w 275"/>
                  <a:gd name="T9" fmla="*/ 29 h 29"/>
                  <a:gd name="T10" fmla="*/ 164 w 275"/>
                  <a:gd name="T11" fmla="*/ 29 h 29"/>
                  <a:gd name="T12" fmla="*/ 109 w 275"/>
                  <a:gd name="T13" fmla="*/ 29 h 29"/>
                  <a:gd name="T14" fmla="*/ 109 w 275"/>
                  <a:gd name="T15" fmla="*/ 0 h 29"/>
                  <a:gd name="T16" fmla="*/ 164 w 275"/>
                  <a:gd name="T17" fmla="*/ 0 h 29"/>
                  <a:gd name="T18" fmla="*/ 164 w 275"/>
                  <a:gd name="T19" fmla="*/ 29 h 29"/>
                  <a:gd name="T20" fmla="*/ 55 w 275"/>
                  <a:gd name="T21" fmla="*/ 29 h 29"/>
                  <a:gd name="T22" fmla="*/ 0 w 275"/>
                  <a:gd name="T23" fmla="*/ 29 h 29"/>
                  <a:gd name="T24" fmla="*/ 0 w 275"/>
                  <a:gd name="T25" fmla="*/ 0 h 29"/>
                  <a:gd name="T26" fmla="*/ 55 w 275"/>
                  <a:gd name="T27" fmla="*/ 0 h 29"/>
                  <a:gd name="T28" fmla="*/ 55 w 275"/>
                  <a:gd name="T29" fmla="*/ 2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75" h="29">
                    <a:moveTo>
                      <a:pt x="275" y="29"/>
                    </a:moveTo>
                    <a:lnTo>
                      <a:pt x="220" y="29"/>
                    </a:lnTo>
                    <a:lnTo>
                      <a:pt x="220" y="0"/>
                    </a:lnTo>
                    <a:lnTo>
                      <a:pt x="275" y="0"/>
                    </a:lnTo>
                    <a:lnTo>
                      <a:pt x="275" y="29"/>
                    </a:lnTo>
                    <a:close/>
                    <a:moveTo>
                      <a:pt x="164" y="29"/>
                    </a:moveTo>
                    <a:lnTo>
                      <a:pt x="109" y="29"/>
                    </a:lnTo>
                    <a:lnTo>
                      <a:pt x="109" y="0"/>
                    </a:lnTo>
                    <a:lnTo>
                      <a:pt x="164" y="0"/>
                    </a:lnTo>
                    <a:lnTo>
                      <a:pt x="164" y="29"/>
                    </a:lnTo>
                    <a:close/>
                    <a:moveTo>
                      <a:pt x="55" y="29"/>
                    </a:moveTo>
                    <a:lnTo>
                      <a:pt x="0" y="29"/>
                    </a:lnTo>
                    <a:lnTo>
                      <a:pt x="0" y="0"/>
                    </a:lnTo>
                    <a:lnTo>
                      <a:pt x="55" y="0"/>
                    </a:lnTo>
                    <a:lnTo>
                      <a:pt x="55" y="29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2" name="Rectangle 119"/>
              <p:cNvSpPr>
                <a:spLocks noChangeArrowheads="1"/>
              </p:cNvSpPr>
              <p:nvPr/>
            </p:nvSpPr>
            <p:spPr bwMode="auto">
              <a:xfrm>
                <a:off x="-432" y="4304"/>
                <a:ext cx="28" cy="29"/>
              </a:xfrm>
              <a:prstGeom prst="rect">
                <a:avLst/>
              </a:prstGeom>
              <a:grpFill/>
              <a:ln w="9525">
                <a:noFill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3" name="Freeform 120"/>
              <p:cNvSpPr/>
              <p:nvPr/>
            </p:nvSpPr>
            <p:spPr bwMode="auto">
              <a:xfrm>
                <a:off x="-794" y="3990"/>
                <a:ext cx="218" cy="234"/>
              </a:xfrm>
              <a:custGeom>
                <a:avLst/>
                <a:gdLst>
                  <a:gd name="T0" fmla="*/ 7 w 92"/>
                  <a:gd name="T1" fmla="*/ 99 h 99"/>
                  <a:gd name="T2" fmla="*/ 4 w 92"/>
                  <a:gd name="T3" fmla="*/ 98 h 99"/>
                  <a:gd name="T4" fmla="*/ 1 w 92"/>
                  <a:gd name="T5" fmla="*/ 90 h 99"/>
                  <a:gd name="T6" fmla="*/ 41 w 92"/>
                  <a:gd name="T7" fmla="*/ 3 h 99"/>
                  <a:gd name="T8" fmla="*/ 46 w 92"/>
                  <a:gd name="T9" fmla="*/ 0 h 99"/>
                  <a:gd name="T10" fmla="*/ 46 w 92"/>
                  <a:gd name="T11" fmla="*/ 0 h 99"/>
                  <a:gd name="T12" fmla="*/ 52 w 92"/>
                  <a:gd name="T13" fmla="*/ 3 h 99"/>
                  <a:gd name="T14" fmla="*/ 91 w 92"/>
                  <a:gd name="T15" fmla="*/ 90 h 99"/>
                  <a:gd name="T16" fmla="*/ 88 w 92"/>
                  <a:gd name="T17" fmla="*/ 98 h 99"/>
                  <a:gd name="T18" fmla="*/ 80 w 92"/>
                  <a:gd name="T19" fmla="*/ 95 h 99"/>
                  <a:gd name="T20" fmla="*/ 46 w 92"/>
                  <a:gd name="T21" fmla="*/ 20 h 99"/>
                  <a:gd name="T22" fmla="*/ 12 w 92"/>
                  <a:gd name="T23" fmla="*/ 95 h 99"/>
                  <a:gd name="T24" fmla="*/ 7 w 92"/>
                  <a:gd name="T25" fmla="*/ 99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2" h="99">
                    <a:moveTo>
                      <a:pt x="7" y="99"/>
                    </a:moveTo>
                    <a:cubicBezTo>
                      <a:pt x="6" y="99"/>
                      <a:pt x="5" y="98"/>
                      <a:pt x="4" y="98"/>
                    </a:cubicBezTo>
                    <a:cubicBezTo>
                      <a:pt x="1" y="97"/>
                      <a:pt x="0" y="93"/>
                      <a:pt x="1" y="90"/>
                    </a:cubicBezTo>
                    <a:cubicBezTo>
                      <a:pt x="41" y="3"/>
                      <a:pt x="41" y="3"/>
                      <a:pt x="41" y="3"/>
                    </a:cubicBezTo>
                    <a:cubicBezTo>
                      <a:pt x="42" y="1"/>
                      <a:pt x="44" y="0"/>
                      <a:pt x="46" y="0"/>
                    </a:cubicBezTo>
                    <a:cubicBezTo>
                      <a:pt x="46" y="0"/>
                      <a:pt x="46" y="0"/>
                      <a:pt x="46" y="0"/>
                    </a:cubicBezTo>
                    <a:cubicBezTo>
                      <a:pt x="49" y="0"/>
                      <a:pt x="51" y="1"/>
                      <a:pt x="52" y="3"/>
                    </a:cubicBezTo>
                    <a:cubicBezTo>
                      <a:pt x="91" y="90"/>
                      <a:pt x="91" y="90"/>
                      <a:pt x="91" y="90"/>
                    </a:cubicBezTo>
                    <a:cubicBezTo>
                      <a:pt x="92" y="93"/>
                      <a:pt x="91" y="96"/>
                      <a:pt x="88" y="98"/>
                    </a:cubicBezTo>
                    <a:cubicBezTo>
                      <a:pt x="85" y="99"/>
                      <a:pt x="81" y="98"/>
                      <a:pt x="80" y="95"/>
                    </a:cubicBezTo>
                    <a:cubicBezTo>
                      <a:pt x="46" y="20"/>
                      <a:pt x="46" y="20"/>
                      <a:pt x="46" y="20"/>
                    </a:cubicBezTo>
                    <a:cubicBezTo>
                      <a:pt x="12" y="95"/>
                      <a:pt x="12" y="95"/>
                      <a:pt x="12" y="95"/>
                    </a:cubicBezTo>
                    <a:cubicBezTo>
                      <a:pt x="11" y="97"/>
                      <a:pt x="9" y="99"/>
                      <a:pt x="7" y="99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4" name="Freeform 121"/>
              <p:cNvSpPr/>
              <p:nvPr/>
            </p:nvSpPr>
            <p:spPr bwMode="auto">
              <a:xfrm>
                <a:off x="-756" y="4115"/>
                <a:ext cx="142" cy="29"/>
              </a:xfrm>
              <a:custGeom>
                <a:avLst/>
                <a:gdLst>
                  <a:gd name="T0" fmla="*/ 54 w 60"/>
                  <a:gd name="T1" fmla="*/ 12 h 12"/>
                  <a:gd name="T2" fmla="*/ 6 w 60"/>
                  <a:gd name="T3" fmla="*/ 12 h 12"/>
                  <a:gd name="T4" fmla="*/ 0 w 60"/>
                  <a:gd name="T5" fmla="*/ 6 h 12"/>
                  <a:gd name="T6" fmla="*/ 6 w 60"/>
                  <a:gd name="T7" fmla="*/ 0 h 12"/>
                  <a:gd name="T8" fmla="*/ 54 w 60"/>
                  <a:gd name="T9" fmla="*/ 0 h 12"/>
                  <a:gd name="T10" fmla="*/ 60 w 60"/>
                  <a:gd name="T11" fmla="*/ 6 h 12"/>
                  <a:gd name="T12" fmla="*/ 54 w 60"/>
                  <a:gd name="T1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0" h="12">
                    <a:moveTo>
                      <a:pt x="54" y="12"/>
                    </a:moveTo>
                    <a:cubicBezTo>
                      <a:pt x="6" y="12"/>
                      <a:pt x="6" y="12"/>
                      <a:pt x="6" y="12"/>
                    </a:cubicBezTo>
                    <a:cubicBezTo>
                      <a:pt x="3" y="12"/>
                      <a:pt x="0" y="9"/>
                      <a:pt x="0" y="6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54" y="0"/>
                      <a:pt x="54" y="0"/>
                      <a:pt x="54" y="0"/>
                    </a:cubicBezTo>
                    <a:cubicBezTo>
                      <a:pt x="57" y="0"/>
                      <a:pt x="60" y="3"/>
                      <a:pt x="60" y="6"/>
                    </a:cubicBezTo>
                    <a:cubicBezTo>
                      <a:pt x="60" y="9"/>
                      <a:pt x="57" y="12"/>
                      <a:pt x="54" y="1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5" name="Freeform 122"/>
              <p:cNvSpPr>
                <a:spLocks noEditPoints="1"/>
              </p:cNvSpPr>
              <p:nvPr/>
            </p:nvSpPr>
            <p:spPr bwMode="auto">
              <a:xfrm>
                <a:off x="-593" y="4091"/>
                <a:ext cx="135" cy="138"/>
              </a:xfrm>
              <a:custGeom>
                <a:avLst/>
                <a:gdLst>
                  <a:gd name="T0" fmla="*/ 29 w 57"/>
                  <a:gd name="T1" fmla="*/ 58 h 58"/>
                  <a:gd name="T2" fmla="*/ 0 w 57"/>
                  <a:gd name="T3" fmla="*/ 29 h 58"/>
                  <a:gd name="T4" fmla="*/ 29 w 57"/>
                  <a:gd name="T5" fmla="*/ 0 h 58"/>
                  <a:gd name="T6" fmla="*/ 57 w 57"/>
                  <a:gd name="T7" fmla="*/ 29 h 58"/>
                  <a:gd name="T8" fmla="*/ 29 w 57"/>
                  <a:gd name="T9" fmla="*/ 58 h 58"/>
                  <a:gd name="T10" fmla="*/ 29 w 57"/>
                  <a:gd name="T11" fmla="*/ 12 h 58"/>
                  <a:gd name="T12" fmla="*/ 12 w 57"/>
                  <a:gd name="T13" fmla="*/ 29 h 58"/>
                  <a:gd name="T14" fmla="*/ 29 w 57"/>
                  <a:gd name="T15" fmla="*/ 46 h 58"/>
                  <a:gd name="T16" fmla="*/ 45 w 57"/>
                  <a:gd name="T17" fmla="*/ 29 h 58"/>
                  <a:gd name="T18" fmla="*/ 29 w 57"/>
                  <a:gd name="T19" fmla="*/ 12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7" h="58">
                    <a:moveTo>
                      <a:pt x="29" y="58"/>
                    </a:moveTo>
                    <a:cubicBezTo>
                      <a:pt x="13" y="58"/>
                      <a:pt x="0" y="45"/>
                      <a:pt x="0" y="29"/>
                    </a:cubicBezTo>
                    <a:cubicBezTo>
                      <a:pt x="0" y="13"/>
                      <a:pt x="13" y="0"/>
                      <a:pt x="29" y="0"/>
                    </a:cubicBezTo>
                    <a:cubicBezTo>
                      <a:pt x="44" y="0"/>
                      <a:pt x="57" y="13"/>
                      <a:pt x="57" y="29"/>
                    </a:cubicBezTo>
                    <a:cubicBezTo>
                      <a:pt x="57" y="45"/>
                      <a:pt x="44" y="58"/>
                      <a:pt x="29" y="58"/>
                    </a:cubicBezTo>
                    <a:close/>
                    <a:moveTo>
                      <a:pt x="29" y="12"/>
                    </a:moveTo>
                    <a:cubicBezTo>
                      <a:pt x="19" y="12"/>
                      <a:pt x="12" y="20"/>
                      <a:pt x="12" y="29"/>
                    </a:cubicBezTo>
                    <a:cubicBezTo>
                      <a:pt x="12" y="38"/>
                      <a:pt x="19" y="46"/>
                      <a:pt x="29" y="46"/>
                    </a:cubicBezTo>
                    <a:cubicBezTo>
                      <a:pt x="38" y="46"/>
                      <a:pt x="45" y="38"/>
                      <a:pt x="45" y="29"/>
                    </a:cubicBezTo>
                    <a:cubicBezTo>
                      <a:pt x="45" y="20"/>
                      <a:pt x="38" y="12"/>
                      <a:pt x="29" y="1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6" name="Freeform 123"/>
              <p:cNvSpPr/>
              <p:nvPr/>
            </p:nvSpPr>
            <p:spPr bwMode="auto">
              <a:xfrm>
                <a:off x="-484" y="4091"/>
                <a:ext cx="28" cy="135"/>
              </a:xfrm>
              <a:custGeom>
                <a:avLst/>
                <a:gdLst>
                  <a:gd name="T0" fmla="*/ 6 w 12"/>
                  <a:gd name="T1" fmla="*/ 57 h 57"/>
                  <a:gd name="T2" fmla="*/ 0 w 12"/>
                  <a:gd name="T3" fmla="*/ 51 h 57"/>
                  <a:gd name="T4" fmla="*/ 0 w 12"/>
                  <a:gd name="T5" fmla="*/ 6 h 57"/>
                  <a:gd name="T6" fmla="*/ 6 w 12"/>
                  <a:gd name="T7" fmla="*/ 0 h 57"/>
                  <a:gd name="T8" fmla="*/ 12 w 12"/>
                  <a:gd name="T9" fmla="*/ 6 h 57"/>
                  <a:gd name="T10" fmla="*/ 12 w 12"/>
                  <a:gd name="T11" fmla="*/ 51 h 57"/>
                  <a:gd name="T12" fmla="*/ 6 w 12"/>
                  <a:gd name="T13" fmla="*/ 57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" h="57">
                    <a:moveTo>
                      <a:pt x="6" y="57"/>
                    </a:moveTo>
                    <a:cubicBezTo>
                      <a:pt x="3" y="57"/>
                      <a:pt x="0" y="54"/>
                      <a:pt x="0" y="51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2"/>
                      <a:pt x="3" y="0"/>
                      <a:pt x="6" y="0"/>
                    </a:cubicBezTo>
                    <a:cubicBezTo>
                      <a:pt x="10" y="0"/>
                      <a:pt x="12" y="2"/>
                      <a:pt x="12" y="6"/>
                    </a:cubicBezTo>
                    <a:cubicBezTo>
                      <a:pt x="12" y="51"/>
                      <a:pt x="12" y="51"/>
                      <a:pt x="12" y="51"/>
                    </a:cubicBezTo>
                    <a:cubicBezTo>
                      <a:pt x="12" y="54"/>
                      <a:pt x="10" y="57"/>
                      <a:pt x="6" y="57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7" name="Freeform 124"/>
              <p:cNvSpPr>
                <a:spLocks noEditPoints="1"/>
              </p:cNvSpPr>
              <p:nvPr/>
            </p:nvSpPr>
            <p:spPr bwMode="auto">
              <a:xfrm>
                <a:off x="223" y="4042"/>
                <a:ext cx="291" cy="350"/>
              </a:xfrm>
              <a:custGeom>
                <a:avLst/>
                <a:gdLst>
                  <a:gd name="T0" fmla="*/ 113 w 123"/>
                  <a:gd name="T1" fmla="*/ 47 h 148"/>
                  <a:gd name="T2" fmla="*/ 88 w 123"/>
                  <a:gd name="T3" fmla="*/ 35 h 148"/>
                  <a:gd name="T4" fmla="*/ 76 w 123"/>
                  <a:gd name="T5" fmla="*/ 17 h 148"/>
                  <a:gd name="T6" fmla="*/ 61 w 123"/>
                  <a:gd name="T7" fmla="*/ 0 h 148"/>
                  <a:gd name="T8" fmla="*/ 51 w 123"/>
                  <a:gd name="T9" fmla="*/ 2 h 148"/>
                  <a:gd name="T10" fmla="*/ 42 w 123"/>
                  <a:gd name="T11" fmla="*/ 0 h 148"/>
                  <a:gd name="T12" fmla="*/ 32 w 123"/>
                  <a:gd name="T13" fmla="*/ 10 h 148"/>
                  <a:gd name="T14" fmla="*/ 30 w 123"/>
                  <a:gd name="T15" fmla="*/ 9 h 148"/>
                  <a:gd name="T16" fmla="*/ 6 w 123"/>
                  <a:gd name="T17" fmla="*/ 9 h 148"/>
                  <a:gd name="T18" fmla="*/ 2 w 123"/>
                  <a:gd name="T19" fmla="*/ 13 h 148"/>
                  <a:gd name="T20" fmla="*/ 2 w 123"/>
                  <a:gd name="T21" fmla="*/ 58 h 148"/>
                  <a:gd name="T22" fmla="*/ 6 w 123"/>
                  <a:gd name="T23" fmla="*/ 62 h 148"/>
                  <a:gd name="T24" fmla="*/ 28 w 123"/>
                  <a:gd name="T25" fmla="*/ 62 h 148"/>
                  <a:gd name="T26" fmla="*/ 3 w 123"/>
                  <a:gd name="T27" fmla="*/ 129 h 148"/>
                  <a:gd name="T28" fmla="*/ 11 w 123"/>
                  <a:gd name="T29" fmla="*/ 147 h 148"/>
                  <a:gd name="T30" fmla="*/ 16 w 123"/>
                  <a:gd name="T31" fmla="*/ 148 h 148"/>
                  <a:gd name="T32" fmla="*/ 29 w 123"/>
                  <a:gd name="T33" fmla="*/ 139 h 148"/>
                  <a:gd name="T34" fmla="*/ 51 w 123"/>
                  <a:gd name="T35" fmla="*/ 82 h 148"/>
                  <a:gd name="T36" fmla="*/ 56 w 123"/>
                  <a:gd name="T37" fmla="*/ 81 h 148"/>
                  <a:gd name="T38" fmla="*/ 73 w 123"/>
                  <a:gd name="T39" fmla="*/ 102 h 148"/>
                  <a:gd name="T40" fmla="*/ 75 w 123"/>
                  <a:gd name="T41" fmla="*/ 135 h 148"/>
                  <a:gd name="T42" fmla="*/ 89 w 123"/>
                  <a:gd name="T43" fmla="*/ 148 h 148"/>
                  <a:gd name="T44" fmla="*/ 90 w 123"/>
                  <a:gd name="T45" fmla="*/ 148 h 148"/>
                  <a:gd name="T46" fmla="*/ 100 w 123"/>
                  <a:gd name="T47" fmla="*/ 143 h 148"/>
                  <a:gd name="T48" fmla="*/ 103 w 123"/>
                  <a:gd name="T49" fmla="*/ 133 h 148"/>
                  <a:gd name="T50" fmla="*/ 101 w 123"/>
                  <a:gd name="T51" fmla="*/ 96 h 148"/>
                  <a:gd name="T52" fmla="*/ 97 w 123"/>
                  <a:gd name="T53" fmla="*/ 88 h 148"/>
                  <a:gd name="T54" fmla="*/ 76 w 123"/>
                  <a:gd name="T55" fmla="*/ 62 h 148"/>
                  <a:gd name="T56" fmla="*/ 76 w 123"/>
                  <a:gd name="T57" fmla="*/ 60 h 148"/>
                  <a:gd name="T58" fmla="*/ 101 w 123"/>
                  <a:gd name="T59" fmla="*/ 73 h 148"/>
                  <a:gd name="T60" fmla="*/ 107 w 123"/>
                  <a:gd name="T61" fmla="*/ 74 h 148"/>
                  <a:gd name="T62" fmla="*/ 120 w 123"/>
                  <a:gd name="T63" fmla="*/ 66 h 148"/>
                  <a:gd name="T64" fmla="*/ 113 w 123"/>
                  <a:gd name="T65" fmla="*/ 47 h 148"/>
                  <a:gd name="T66" fmla="*/ 26 w 123"/>
                  <a:gd name="T67" fmla="*/ 54 h 148"/>
                  <a:gd name="T68" fmla="*/ 10 w 123"/>
                  <a:gd name="T69" fmla="*/ 54 h 148"/>
                  <a:gd name="T70" fmla="*/ 10 w 123"/>
                  <a:gd name="T71" fmla="*/ 17 h 148"/>
                  <a:gd name="T72" fmla="*/ 26 w 123"/>
                  <a:gd name="T73" fmla="*/ 17 h 148"/>
                  <a:gd name="T74" fmla="*/ 26 w 123"/>
                  <a:gd name="T75" fmla="*/ 54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23" h="148">
                    <a:moveTo>
                      <a:pt x="113" y="47"/>
                    </a:moveTo>
                    <a:cubicBezTo>
                      <a:pt x="88" y="35"/>
                      <a:pt x="88" y="35"/>
                      <a:pt x="88" y="35"/>
                    </a:cubicBezTo>
                    <a:cubicBezTo>
                      <a:pt x="76" y="17"/>
                      <a:pt x="76" y="17"/>
                      <a:pt x="76" y="17"/>
                    </a:cubicBezTo>
                    <a:cubicBezTo>
                      <a:pt x="74" y="9"/>
                      <a:pt x="68" y="3"/>
                      <a:pt x="61" y="0"/>
                    </a:cubicBezTo>
                    <a:cubicBezTo>
                      <a:pt x="58" y="1"/>
                      <a:pt x="55" y="2"/>
                      <a:pt x="51" y="2"/>
                    </a:cubicBezTo>
                    <a:cubicBezTo>
                      <a:pt x="48" y="2"/>
                      <a:pt x="45" y="1"/>
                      <a:pt x="42" y="0"/>
                    </a:cubicBezTo>
                    <a:cubicBezTo>
                      <a:pt x="38" y="2"/>
                      <a:pt x="34" y="6"/>
                      <a:pt x="32" y="10"/>
                    </a:cubicBezTo>
                    <a:cubicBezTo>
                      <a:pt x="31" y="9"/>
                      <a:pt x="31" y="9"/>
                      <a:pt x="30" y="9"/>
                    </a:cubicBezTo>
                    <a:cubicBezTo>
                      <a:pt x="6" y="9"/>
                      <a:pt x="6" y="9"/>
                      <a:pt x="6" y="9"/>
                    </a:cubicBezTo>
                    <a:cubicBezTo>
                      <a:pt x="3" y="9"/>
                      <a:pt x="2" y="11"/>
                      <a:pt x="2" y="13"/>
                    </a:cubicBezTo>
                    <a:cubicBezTo>
                      <a:pt x="2" y="58"/>
                      <a:pt x="2" y="58"/>
                      <a:pt x="2" y="58"/>
                    </a:cubicBezTo>
                    <a:cubicBezTo>
                      <a:pt x="2" y="61"/>
                      <a:pt x="3" y="62"/>
                      <a:pt x="6" y="62"/>
                    </a:cubicBezTo>
                    <a:cubicBezTo>
                      <a:pt x="28" y="62"/>
                      <a:pt x="28" y="62"/>
                      <a:pt x="28" y="62"/>
                    </a:cubicBezTo>
                    <a:cubicBezTo>
                      <a:pt x="3" y="129"/>
                      <a:pt x="3" y="129"/>
                      <a:pt x="3" y="129"/>
                    </a:cubicBezTo>
                    <a:cubicBezTo>
                      <a:pt x="0" y="136"/>
                      <a:pt x="3" y="144"/>
                      <a:pt x="11" y="147"/>
                    </a:cubicBezTo>
                    <a:cubicBezTo>
                      <a:pt x="12" y="148"/>
                      <a:pt x="14" y="148"/>
                      <a:pt x="16" y="148"/>
                    </a:cubicBezTo>
                    <a:cubicBezTo>
                      <a:pt x="22" y="148"/>
                      <a:pt x="27" y="144"/>
                      <a:pt x="29" y="139"/>
                    </a:cubicBezTo>
                    <a:cubicBezTo>
                      <a:pt x="51" y="82"/>
                      <a:pt x="51" y="82"/>
                      <a:pt x="51" y="82"/>
                    </a:cubicBezTo>
                    <a:cubicBezTo>
                      <a:pt x="53" y="82"/>
                      <a:pt x="54" y="82"/>
                      <a:pt x="56" y="81"/>
                    </a:cubicBezTo>
                    <a:cubicBezTo>
                      <a:pt x="73" y="102"/>
                      <a:pt x="73" y="102"/>
                      <a:pt x="73" y="102"/>
                    </a:cubicBezTo>
                    <a:cubicBezTo>
                      <a:pt x="75" y="135"/>
                      <a:pt x="75" y="135"/>
                      <a:pt x="75" y="135"/>
                    </a:cubicBezTo>
                    <a:cubicBezTo>
                      <a:pt x="75" y="142"/>
                      <a:pt x="82" y="148"/>
                      <a:pt x="89" y="148"/>
                    </a:cubicBezTo>
                    <a:cubicBezTo>
                      <a:pt x="89" y="148"/>
                      <a:pt x="90" y="148"/>
                      <a:pt x="90" y="148"/>
                    </a:cubicBezTo>
                    <a:cubicBezTo>
                      <a:pt x="94" y="148"/>
                      <a:pt x="97" y="146"/>
                      <a:pt x="100" y="143"/>
                    </a:cubicBezTo>
                    <a:cubicBezTo>
                      <a:pt x="102" y="140"/>
                      <a:pt x="103" y="137"/>
                      <a:pt x="103" y="133"/>
                    </a:cubicBezTo>
                    <a:cubicBezTo>
                      <a:pt x="101" y="96"/>
                      <a:pt x="101" y="96"/>
                      <a:pt x="101" y="96"/>
                    </a:cubicBezTo>
                    <a:cubicBezTo>
                      <a:pt x="100" y="93"/>
                      <a:pt x="99" y="90"/>
                      <a:pt x="97" y="88"/>
                    </a:cubicBezTo>
                    <a:cubicBezTo>
                      <a:pt x="76" y="62"/>
                      <a:pt x="76" y="62"/>
                      <a:pt x="76" y="62"/>
                    </a:cubicBezTo>
                    <a:cubicBezTo>
                      <a:pt x="76" y="61"/>
                      <a:pt x="76" y="61"/>
                      <a:pt x="76" y="60"/>
                    </a:cubicBezTo>
                    <a:cubicBezTo>
                      <a:pt x="101" y="73"/>
                      <a:pt x="101" y="73"/>
                      <a:pt x="101" y="73"/>
                    </a:cubicBezTo>
                    <a:cubicBezTo>
                      <a:pt x="103" y="74"/>
                      <a:pt x="105" y="74"/>
                      <a:pt x="107" y="74"/>
                    </a:cubicBezTo>
                    <a:cubicBezTo>
                      <a:pt x="113" y="74"/>
                      <a:pt x="117" y="71"/>
                      <a:pt x="120" y="66"/>
                    </a:cubicBezTo>
                    <a:cubicBezTo>
                      <a:pt x="123" y="59"/>
                      <a:pt x="120" y="51"/>
                      <a:pt x="113" y="47"/>
                    </a:cubicBezTo>
                    <a:close/>
                    <a:moveTo>
                      <a:pt x="26" y="54"/>
                    </a:moveTo>
                    <a:cubicBezTo>
                      <a:pt x="10" y="54"/>
                      <a:pt x="10" y="54"/>
                      <a:pt x="10" y="54"/>
                    </a:cubicBezTo>
                    <a:cubicBezTo>
                      <a:pt x="10" y="17"/>
                      <a:pt x="10" y="17"/>
                      <a:pt x="10" y="17"/>
                    </a:cubicBezTo>
                    <a:cubicBezTo>
                      <a:pt x="26" y="17"/>
                      <a:pt x="26" y="17"/>
                      <a:pt x="26" y="17"/>
                    </a:cubicBezTo>
                    <a:lnTo>
                      <a:pt x="26" y="54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8" name="Freeform 125"/>
              <p:cNvSpPr/>
              <p:nvPr/>
            </p:nvSpPr>
            <p:spPr bwMode="auto">
              <a:xfrm>
                <a:off x="287" y="3926"/>
                <a:ext cx="113" cy="113"/>
              </a:xfrm>
              <a:custGeom>
                <a:avLst/>
                <a:gdLst>
                  <a:gd name="T0" fmla="*/ 24 w 48"/>
                  <a:gd name="T1" fmla="*/ 0 h 48"/>
                  <a:gd name="T2" fmla="*/ 0 w 48"/>
                  <a:gd name="T3" fmla="*/ 24 h 48"/>
                  <a:gd name="T4" fmla="*/ 15 w 48"/>
                  <a:gd name="T5" fmla="*/ 46 h 48"/>
                  <a:gd name="T6" fmla="*/ 24 w 48"/>
                  <a:gd name="T7" fmla="*/ 48 h 48"/>
                  <a:gd name="T8" fmla="*/ 34 w 48"/>
                  <a:gd name="T9" fmla="*/ 46 h 48"/>
                  <a:gd name="T10" fmla="*/ 48 w 48"/>
                  <a:gd name="T11" fmla="*/ 24 h 48"/>
                  <a:gd name="T12" fmla="*/ 24 w 48"/>
                  <a:gd name="T13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8" h="48">
                    <a:moveTo>
                      <a:pt x="24" y="0"/>
                    </a:moveTo>
                    <a:cubicBezTo>
                      <a:pt x="11" y="0"/>
                      <a:pt x="0" y="11"/>
                      <a:pt x="0" y="24"/>
                    </a:cubicBezTo>
                    <a:cubicBezTo>
                      <a:pt x="0" y="34"/>
                      <a:pt x="6" y="43"/>
                      <a:pt x="15" y="46"/>
                    </a:cubicBezTo>
                    <a:cubicBezTo>
                      <a:pt x="18" y="47"/>
                      <a:pt x="21" y="48"/>
                      <a:pt x="24" y="48"/>
                    </a:cubicBezTo>
                    <a:cubicBezTo>
                      <a:pt x="28" y="48"/>
                      <a:pt x="31" y="47"/>
                      <a:pt x="34" y="46"/>
                    </a:cubicBezTo>
                    <a:cubicBezTo>
                      <a:pt x="42" y="42"/>
                      <a:pt x="48" y="34"/>
                      <a:pt x="48" y="24"/>
                    </a:cubicBezTo>
                    <a:cubicBezTo>
                      <a:pt x="48" y="11"/>
                      <a:pt x="37" y="0"/>
                      <a:pt x="24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9" name="Freeform 126"/>
              <p:cNvSpPr/>
              <p:nvPr/>
            </p:nvSpPr>
            <p:spPr bwMode="auto">
              <a:xfrm>
                <a:off x="4091" y="4016"/>
                <a:ext cx="236" cy="374"/>
              </a:xfrm>
              <a:custGeom>
                <a:avLst/>
                <a:gdLst>
                  <a:gd name="T0" fmla="*/ 98 w 100"/>
                  <a:gd name="T1" fmla="*/ 20 h 158"/>
                  <a:gd name="T2" fmla="*/ 16 w 100"/>
                  <a:gd name="T3" fmla="*/ 0 h 158"/>
                  <a:gd name="T4" fmla="*/ 3 w 100"/>
                  <a:gd name="T5" fmla="*/ 1 h 158"/>
                  <a:gd name="T6" fmla="*/ 0 w 100"/>
                  <a:gd name="T7" fmla="*/ 5 h 158"/>
                  <a:gd name="T8" fmla="*/ 1 w 100"/>
                  <a:gd name="T9" fmla="*/ 137 h 158"/>
                  <a:gd name="T10" fmla="*/ 2 w 100"/>
                  <a:gd name="T11" fmla="*/ 140 h 158"/>
                  <a:gd name="T12" fmla="*/ 5 w 100"/>
                  <a:gd name="T13" fmla="*/ 141 h 158"/>
                  <a:gd name="T14" fmla="*/ 14 w 100"/>
                  <a:gd name="T15" fmla="*/ 140 h 158"/>
                  <a:gd name="T16" fmla="*/ 95 w 100"/>
                  <a:gd name="T17" fmla="*/ 157 h 158"/>
                  <a:gd name="T18" fmla="*/ 96 w 100"/>
                  <a:gd name="T19" fmla="*/ 158 h 158"/>
                  <a:gd name="T20" fmla="*/ 99 w 100"/>
                  <a:gd name="T21" fmla="*/ 157 h 158"/>
                  <a:gd name="T22" fmla="*/ 100 w 100"/>
                  <a:gd name="T23" fmla="*/ 154 h 158"/>
                  <a:gd name="T24" fmla="*/ 100 w 100"/>
                  <a:gd name="T25" fmla="*/ 24 h 158"/>
                  <a:gd name="T26" fmla="*/ 98 w 100"/>
                  <a:gd name="T27" fmla="*/ 20 h 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00" h="158">
                    <a:moveTo>
                      <a:pt x="98" y="20"/>
                    </a:moveTo>
                    <a:cubicBezTo>
                      <a:pt x="62" y="3"/>
                      <a:pt x="31" y="0"/>
                      <a:pt x="16" y="0"/>
                    </a:cubicBezTo>
                    <a:cubicBezTo>
                      <a:pt x="8" y="0"/>
                      <a:pt x="3" y="1"/>
                      <a:pt x="3" y="1"/>
                    </a:cubicBezTo>
                    <a:cubicBezTo>
                      <a:pt x="1" y="1"/>
                      <a:pt x="0" y="3"/>
                      <a:pt x="0" y="5"/>
                    </a:cubicBezTo>
                    <a:cubicBezTo>
                      <a:pt x="1" y="137"/>
                      <a:pt x="1" y="137"/>
                      <a:pt x="1" y="137"/>
                    </a:cubicBezTo>
                    <a:cubicBezTo>
                      <a:pt x="1" y="138"/>
                      <a:pt x="1" y="139"/>
                      <a:pt x="2" y="140"/>
                    </a:cubicBezTo>
                    <a:cubicBezTo>
                      <a:pt x="3" y="140"/>
                      <a:pt x="4" y="141"/>
                      <a:pt x="5" y="141"/>
                    </a:cubicBezTo>
                    <a:cubicBezTo>
                      <a:pt x="8" y="140"/>
                      <a:pt x="11" y="140"/>
                      <a:pt x="14" y="140"/>
                    </a:cubicBezTo>
                    <a:cubicBezTo>
                      <a:pt x="46" y="140"/>
                      <a:pt x="95" y="157"/>
                      <a:pt x="95" y="157"/>
                    </a:cubicBezTo>
                    <a:cubicBezTo>
                      <a:pt x="96" y="157"/>
                      <a:pt x="96" y="158"/>
                      <a:pt x="96" y="158"/>
                    </a:cubicBezTo>
                    <a:cubicBezTo>
                      <a:pt x="97" y="158"/>
                      <a:pt x="98" y="157"/>
                      <a:pt x="99" y="157"/>
                    </a:cubicBezTo>
                    <a:cubicBezTo>
                      <a:pt x="100" y="156"/>
                      <a:pt x="100" y="155"/>
                      <a:pt x="100" y="154"/>
                    </a:cubicBezTo>
                    <a:cubicBezTo>
                      <a:pt x="100" y="24"/>
                      <a:pt x="100" y="24"/>
                      <a:pt x="100" y="24"/>
                    </a:cubicBezTo>
                    <a:cubicBezTo>
                      <a:pt x="100" y="22"/>
                      <a:pt x="100" y="21"/>
                      <a:pt x="98" y="2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0" name="Freeform 127"/>
              <p:cNvSpPr/>
              <p:nvPr/>
            </p:nvSpPr>
            <p:spPr bwMode="auto">
              <a:xfrm>
                <a:off x="4343" y="4016"/>
                <a:ext cx="239" cy="374"/>
              </a:xfrm>
              <a:custGeom>
                <a:avLst/>
                <a:gdLst>
                  <a:gd name="T0" fmla="*/ 97 w 101"/>
                  <a:gd name="T1" fmla="*/ 1 h 158"/>
                  <a:gd name="T2" fmla="*/ 85 w 101"/>
                  <a:gd name="T3" fmla="*/ 0 h 158"/>
                  <a:gd name="T4" fmla="*/ 2 w 101"/>
                  <a:gd name="T5" fmla="*/ 20 h 158"/>
                  <a:gd name="T6" fmla="*/ 0 w 101"/>
                  <a:gd name="T7" fmla="*/ 24 h 158"/>
                  <a:gd name="T8" fmla="*/ 0 w 101"/>
                  <a:gd name="T9" fmla="*/ 154 h 158"/>
                  <a:gd name="T10" fmla="*/ 2 w 101"/>
                  <a:gd name="T11" fmla="*/ 157 h 158"/>
                  <a:gd name="T12" fmla="*/ 4 w 101"/>
                  <a:gd name="T13" fmla="*/ 158 h 158"/>
                  <a:gd name="T14" fmla="*/ 5 w 101"/>
                  <a:gd name="T15" fmla="*/ 157 h 158"/>
                  <a:gd name="T16" fmla="*/ 87 w 101"/>
                  <a:gd name="T17" fmla="*/ 140 h 158"/>
                  <a:gd name="T18" fmla="*/ 95 w 101"/>
                  <a:gd name="T19" fmla="*/ 141 h 158"/>
                  <a:gd name="T20" fmla="*/ 98 w 101"/>
                  <a:gd name="T21" fmla="*/ 140 h 158"/>
                  <a:gd name="T22" fmla="*/ 100 w 101"/>
                  <a:gd name="T23" fmla="*/ 137 h 158"/>
                  <a:gd name="T24" fmla="*/ 101 w 101"/>
                  <a:gd name="T25" fmla="*/ 5 h 158"/>
                  <a:gd name="T26" fmla="*/ 97 w 101"/>
                  <a:gd name="T27" fmla="*/ 1 h 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01" h="158">
                    <a:moveTo>
                      <a:pt x="97" y="1"/>
                    </a:moveTo>
                    <a:cubicBezTo>
                      <a:pt x="97" y="1"/>
                      <a:pt x="93" y="0"/>
                      <a:pt x="85" y="0"/>
                    </a:cubicBezTo>
                    <a:cubicBezTo>
                      <a:pt x="70" y="0"/>
                      <a:pt x="39" y="3"/>
                      <a:pt x="2" y="20"/>
                    </a:cubicBezTo>
                    <a:cubicBezTo>
                      <a:pt x="1" y="21"/>
                      <a:pt x="0" y="22"/>
                      <a:pt x="0" y="24"/>
                    </a:cubicBezTo>
                    <a:cubicBezTo>
                      <a:pt x="0" y="154"/>
                      <a:pt x="0" y="154"/>
                      <a:pt x="0" y="154"/>
                    </a:cubicBezTo>
                    <a:cubicBezTo>
                      <a:pt x="0" y="155"/>
                      <a:pt x="1" y="156"/>
                      <a:pt x="2" y="157"/>
                    </a:cubicBezTo>
                    <a:cubicBezTo>
                      <a:pt x="2" y="157"/>
                      <a:pt x="3" y="158"/>
                      <a:pt x="4" y="158"/>
                    </a:cubicBezTo>
                    <a:cubicBezTo>
                      <a:pt x="5" y="158"/>
                      <a:pt x="5" y="157"/>
                      <a:pt x="5" y="157"/>
                    </a:cubicBezTo>
                    <a:cubicBezTo>
                      <a:pt x="6" y="157"/>
                      <a:pt x="55" y="140"/>
                      <a:pt x="87" y="140"/>
                    </a:cubicBezTo>
                    <a:cubicBezTo>
                      <a:pt x="90" y="140"/>
                      <a:pt x="93" y="140"/>
                      <a:pt x="95" y="141"/>
                    </a:cubicBezTo>
                    <a:cubicBezTo>
                      <a:pt x="96" y="141"/>
                      <a:pt x="98" y="140"/>
                      <a:pt x="98" y="140"/>
                    </a:cubicBezTo>
                    <a:cubicBezTo>
                      <a:pt x="99" y="139"/>
                      <a:pt x="100" y="138"/>
                      <a:pt x="100" y="137"/>
                    </a:cubicBezTo>
                    <a:cubicBezTo>
                      <a:pt x="101" y="5"/>
                      <a:pt x="101" y="5"/>
                      <a:pt x="101" y="5"/>
                    </a:cubicBezTo>
                    <a:cubicBezTo>
                      <a:pt x="101" y="3"/>
                      <a:pt x="99" y="1"/>
                      <a:pt x="97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1" name="Freeform 128"/>
              <p:cNvSpPr/>
              <p:nvPr/>
            </p:nvSpPr>
            <p:spPr bwMode="auto">
              <a:xfrm>
                <a:off x="4135" y="3966"/>
                <a:ext cx="187" cy="78"/>
              </a:xfrm>
              <a:custGeom>
                <a:avLst/>
                <a:gdLst>
                  <a:gd name="T0" fmla="*/ 75 w 79"/>
                  <a:gd name="T1" fmla="*/ 33 h 33"/>
                  <a:gd name="T2" fmla="*/ 72 w 79"/>
                  <a:gd name="T3" fmla="*/ 32 h 33"/>
                  <a:gd name="T4" fmla="*/ 4 w 79"/>
                  <a:gd name="T5" fmla="*/ 8 h 33"/>
                  <a:gd name="T6" fmla="*/ 0 w 79"/>
                  <a:gd name="T7" fmla="*/ 4 h 33"/>
                  <a:gd name="T8" fmla="*/ 4 w 79"/>
                  <a:gd name="T9" fmla="*/ 0 h 33"/>
                  <a:gd name="T10" fmla="*/ 77 w 79"/>
                  <a:gd name="T11" fmla="*/ 26 h 33"/>
                  <a:gd name="T12" fmla="*/ 78 w 79"/>
                  <a:gd name="T13" fmla="*/ 32 h 33"/>
                  <a:gd name="T14" fmla="*/ 75 w 79"/>
                  <a:gd name="T15" fmla="*/ 33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9" h="33">
                    <a:moveTo>
                      <a:pt x="75" y="33"/>
                    </a:moveTo>
                    <a:cubicBezTo>
                      <a:pt x="74" y="33"/>
                      <a:pt x="73" y="33"/>
                      <a:pt x="72" y="32"/>
                    </a:cubicBezTo>
                    <a:cubicBezTo>
                      <a:pt x="43" y="9"/>
                      <a:pt x="4" y="8"/>
                      <a:pt x="4" y="8"/>
                    </a:cubicBezTo>
                    <a:cubicBezTo>
                      <a:pt x="2" y="8"/>
                      <a:pt x="0" y="7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6" y="0"/>
                      <a:pt x="46" y="1"/>
                      <a:pt x="77" y="26"/>
                    </a:cubicBezTo>
                    <a:cubicBezTo>
                      <a:pt x="79" y="28"/>
                      <a:pt x="79" y="30"/>
                      <a:pt x="78" y="32"/>
                    </a:cubicBezTo>
                    <a:cubicBezTo>
                      <a:pt x="77" y="33"/>
                      <a:pt x="76" y="33"/>
                      <a:pt x="75" y="33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2" name="Freeform 129"/>
              <p:cNvSpPr/>
              <p:nvPr/>
            </p:nvSpPr>
            <p:spPr bwMode="auto">
              <a:xfrm>
                <a:off x="4209" y="3928"/>
                <a:ext cx="125" cy="97"/>
              </a:xfrm>
              <a:custGeom>
                <a:avLst/>
                <a:gdLst>
                  <a:gd name="T0" fmla="*/ 49 w 53"/>
                  <a:gd name="T1" fmla="*/ 41 h 41"/>
                  <a:gd name="T2" fmla="*/ 45 w 53"/>
                  <a:gd name="T3" fmla="*/ 39 h 41"/>
                  <a:gd name="T4" fmla="*/ 3 w 53"/>
                  <a:gd name="T5" fmla="*/ 8 h 41"/>
                  <a:gd name="T6" fmla="*/ 1 w 53"/>
                  <a:gd name="T7" fmla="*/ 3 h 41"/>
                  <a:gd name="T8" fmla="*/ 7 w 53"/>
                  <a:gd name="T9" fmla="*/ 1 h 41"/>
                  <a:gd name="T10" fmla="*/ 52 w 53"/>
                  <a:gd name="T11" fmla="*/ 35 h 41"/>
                  <a:gd name="T12" fmla="*/ 51 w 53"/>
                  <a:gd name="T13" fmla="*/ 40 h 41"/>
                  <a:gd name="T14" fmla="*/ 49 w 53"/>
                  <a:gd name="T15" fmla="*/ 4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3" h="41">
                    <a:moveTo>
                      <a:pt x="49" y="41"/>
                    </a:moveTo>
                    <a:cubicBezTo>
                      <a:pt x="47" y="41"/>
                      <a:pt x="46" y="41"/>
                      <a:pt x="45" y="39"/>
                    </a:cubicBezTo>
                    <a:cubicBezTo>
                      <a:pt x="33" y="20"/>
                      <a:pt x="4" y="8"/>
                      <a:pt x="3" y="8"/>
                    </a:cubicBezTo>
                    <a:cubicBezTo>
                      <a:pt x="1" y="7"/>
                      <a:pt x="0" y="5"/>
                      <a:pt x="1" y="3"/>
                    </a:cubicBezTo>
                    <a:cubicBezTo>
                      <a:pt x="2" y="1"/>
                      <a:pt x="5" y="0"/>
                      <a:pt x="7" y="1"/>
                    </a:cubicBezTo>
                    <a:cubicBezTo>
                      <a:pt x="8" y="1"/>
                      <a:pt x="38" y="14"/>
                      <a:pt x="52" y="35"/>
                    </a:cubicBezTo>
                    <a:cubicBezTo>
                      <a:pt x="53" y="37"/>
                      <a:pt x="53" y="39"/>
                      <a:pt x="51" y="40"/>
                    </a:cubicBezTo>
                    <a:cubicBezTo>
                      <a:pt x="50" y="41"/>
                      <a:pt x="50" y="41"/>
                      <a:pt x="49" y="4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3" name="Freeform 130"/>
              <p:cNvSpPr/>
              <p:nvPr/>
            </p:nvSpPr>
            <p:spPr bwMode="auto">
              <a:xfrm>
                <a:off x="4351" y="3966"/>
                <a:ext cx="186" cy="78"/>
              </a:xfrm>
              <a:custGeom>
                <a:avLst/>
                <a:gdLst>
                  <a:gd name="T0" fmla="*/ 4 w 79"/>
                  <a:gd name="T1" fmla="*/ 33 h 33"/>
                  <a:gd name="T2" fmla="*/ 1 w 79"/>
                  <a:gd name="T3" fmla="*/ 32 h 33"/>
                  <a:gd name="T4" fmla="*/ 1 w 79"/>
                  <a:gd name="T5" fmla="*/ 26 h 33"/>
                  <a:gd name="T6" fmla="*/ 75 w 79"/>
                  <a:gd name="T7" fmla="*/ 0 h 33"/>
                  <a:gd name="T8" fmla="*/ 79 w 79"/>
                  <a:gd name="T9" fmla="*/ 4 h 33"/>
                  <a:gd name="T10" fmla="*/ 75 w 79"/>
                  <a:gd name="T11" fmla="*/ 8 h 33"/>
                  <a:gd name="T12" fmla="*/ 7 w 79"/>
                  <a:gd name="T13" fmla="*/ 32 h 33"/>
                  <a:gd name="T14" fmla="*/ 4 w 79"/>
                  <a:gd name="T15" fmla="*/ 33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9" h="33">
                    <a:moveTo>
                      <a:pt x="4" y="33"/>
                    </a:moveTo>
                    <a:cubicBezTo>
                      <a:pt x="3" y="33"/>
                      <a:pt x="2" y="33"/>
                      <a:pt x="1" y="32"/>
                    </a:cubicBezTo>
                    <a:cubicBezTo>
                      <a:pt x="0" y="30"/>
                      <a:pt x="0" y="28"/>
                      <a:pt x="1" y="26"/>
                    </a:cubicBezTo>
                    <a:cubicBezTo>
                      <a:pt x="32" y="1"/>
                      <a:pt x="73" y="0"/>
                      <a:pt x="75" y="0"/>
                    </a:cubicBezTo>
                    <a:cubicBezTo>
                      <a:pt x="77" y="0"/>
                      <a:pt x="79" y="2"/>
                      <a:pt x="79" y="4"/>
                    </a:cubicBezTo>
                    <a:cubicBezTo>
                      <a:pt x="79" y="7"/>
                      <a:pt x="77" y="8"/>
                      <a:pt x="75" y="8"/>
                    </a:cubicBezTo>
                    <a:cubicBezTo>
                      <a:pt x="74" y="8"/>
                      <a:pt x="35" y="9"/>
                      <a:pt x="7" y="32"/>
                    </a:cubicBezTo>
                    <a:cubicBezTo>
                      <a:pt x="6" y="33"/>
                      <a:pt x="5" y="33"/>
                      <a:pt x="4" y="33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4" name="Freeform 131"/>
              <p:cNvSpPr/>
              <p:nvPr/>
            </p:nvSpPr>
            <p:spPr bwMode="auto">
              <a:xfrm>
                <a:off x="4336" y="3928"/>
                <a:ext cx="126" cy="97"/>
              </a:xfrm>
              <a:custGeom>
                <a:avLst/>
                <a:gdLst>
                  <a:gd name="T0" fmla="*/ 5 w 53"/>
                  <a:gd name="T1" fmla="*/ 41 h 41"/>
                  <a:gd name="T2" fmla="*/ 3 w 53"/>
                  <a:gd name="T3" fmla="*/ 40 h 41"/>
                  <a:gd name="T4" fmla="*/ 1 w 53"/>
                  <a:gd name="T5" fmla="*/ 35 h 41"/>
                  <a:gd name="T6" fmla="*/ 47 w 53"/>
                  <a:gd name="T7" fmla="*/ 1 h 41"/>
                  <a:gd name="T8" fmla="*/ 52 w 53"/>
                  <a:gd name="T9" fmla="*/ 3 h 41"/>
                  <a:gd name="T10" fmla="*/ 50 w 53"/>
                  <a:gd name="T11" fmla="*/ 8 h 41"/>
                  <a:gd name="T12" fmla="*/ 8 w 53"/>
                  <a:gd name="T13" fmla="*/ 39 h 41"/>
                  <a:gd name="T14" fmla="*/ 5 w 53"/>
                  <a:gd name="T15" fmla="*/ 4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3" h="41">
                    <a:moveTo>
                      <a:pt x="5" y="41"/>
                    </a:moveTo>
                    <a:cubicBezTo>
                      <a:pt x="4" y="41"/>
                      <a:pt x="3" y="41"/>
                      <a:pt x="3" y="40"/>
                    </a:cubicBezTo>
                    <a:cubicBezTo>
                      <a:pt x="1" y="39"/>
                      <a:pt x="0" y="37"/>
                      <a:pt x="1" y="35"/>
                    </a:cubicBezTo>
                    <a:cubicBezTo>
                      <a:pt x="16" y="14"/>
                      <a:pt x="46" y="1"/>
                      <a:pt x="47" y="1"/>
                    </a:cubicBezTo>
                    <a:cubicBezTo>
                      <a:pt x="49" y="0"/>
                      <a:pt x="51" y="1"/>
                      <a:pt x="52" y="3"/>
                    </a:cubicBezTo>
                    <a:cubicBezTo>
                      <a:pt x="53" y="5"/>
                      <a:pt x="52" y="7"/>
                      <a:pt x="50" y="8"/>
                    </a:cubicBezTo>
                    <a:cubicBezTo>
                      <a:pt x="50" y="8"/>
                      <a:pt x="21" y="20"/>
                      <a:pt x="8" y="39"/>
                    </a:cubicBezTo>
                    <a:cubicBezTo>
                      <a:pt x="7" y="41"/>
                      <a:pt x="6" y="41"/>
                      <a:pt x="5" y="4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5" name="Freeform 132"/>
              <p:cNvSpPr>
                <a:spLocks noEditPoints="1"/>
              </p:cNvSpPr>
              <p:nvPr/>
            </p:nvSpPr>
            <p:spPr bwMode="auto">
              <a:xfrm>
                <a:off x="8074" y="2932"/>
                <a:ext cx="326" cy="459"/>
              </a:xfrm>
              <a:custGeom>
                <a:avLst/>
                <a:gdLst>
                  <a:gd name="T0" fmla="*/ 80 w 138"/>
                  <a:gd name="T1" fmla="*/ 104 h 194"/>
                  <a:gd name="T2" fmla="*/ 88 w 138"/>
                  <a:gd name="T3" fmla="*/ 97 h 194"/>
                  <a:gd name="T4" fmla="*/ 112 w 138"/>
                  <a:gd name="T5" fmla="*/ 75 h 194"/>
                  <a:gd name="T6" fmla="*/ 116 w 138"/>
                  <a:gd name="T7" fmla="*/ 73 h 194"/>
                  <a:gd name="T8" fmla="*/ 138 w 138"/>
                  <a:gd name="T9" fmla="*/ 57 h 194"/>
                  <a:gd name="T10" fmla="*/ 115 w 138"/>
                  <a:gd name="T11" fmla="*/ 0 h 194"/>
                  <a:gd name="T12" fmla="*/ 0 w 138"/>
                  <a:gd name="T13" fmla="*/ 24 h 194"/>
                  <a:gd name="T14" fmla="*/ 23 w 138"/>
                  <a:gd name="T15" fmla="*/ 194 h 194"/>
                  <a:gd name="T16" fmla="*/ 138 w 138"/>
                  <a:gd name="T17" fmla="*/ 171 h 194"/>
                  <a:gd name="T18" fmla="*/ 136 w 138"/>
                  <a:gd name="T19" fmla="*/ 120 h 194"/>
                  <a:gd name="T20" fmla="*/ 132 w 138"/>
                  <a:gd name="T21" fmla="*/ 127 h 194"/>
                  <a:gd name="T22" fmla="*/ 118 w 138"/>
                  <a:gd name="T23" fmla="*/ 140 h 194"/>
                  <a:gd name="T24" fmla="*/ 107 w 138"/>
                  <a:gd name="T25" fmla="*/ 156 h 194"/>
                  <a:gd name="T26" fmla="*/ 97 w 138"/>
                  <a:gd name="T27" fmla="*/ 157 h 194"/>
                  <a:gd name="T28" fmla="*/ 67 w 138"/>
                  <a:gd name="T29" fmla="*/ 179 h 194"/>
                  <a:gd name="T30" fmla="*/ 58 w 138"/>
                  <a:gd name="T31" fmla="*/ 185 h 194"/>
                  <a:gd name="T32" fmla="*/ 52 w 138"/>
                  <a:gd name="T33" fmla="*/ 172 h 194"/>
                  <a:gd name="T34" fmla="*/ 67 w 138"/>
                  <a:gd name="T35" fmla="*/ 154 h 194"/>
                  <a:gd name="T36" fmla="*/ 66 w 138"/>
                  <a:gd name="T37" fmla="*/ 148 h 194"/>
                  <a:gd name="T38" fmla="*/ 71 w 138"/>
                  <a:gd name="T39" fmla="*/ 121 h 194"/>
                  <a:gd name="T40" fmla="*/ 108 w 138"/>
                  <a:gd name="T41" fmla="*/ 28 h 194"/>
                  <a:gd name="T42" fmla="*/ 108 w 138"/>
                  <a:gd name="T43" fmla="*/ 36 h 194"/>
                  <a:gd name="T44" fmla="*/ 23 w 138"/>
                  <a:gd name="T45" fmla="*/ 32 h 194"/>
                  <a:gd name="T46" fmla="*/ 27 w 138"/>
                  <a:gd name="T47" fmla="*/ 59 h 194"/>
                  <a:gd name="T48" fmla="*/ 112 w 138"/>
                  <a:gd name="T49" fmla="*/ 63 h 194"/>
                  <a:gd name="T50" fmla="*/ 27 w 138"/>
                  <a:gd name="T51" fmla="*/ 67 h 194"/>
                  <a:gd name="T52" fmla="*/ 27 w 138"/>
                  <a:gd name="T53" fmla="*/ 59 h 194"/>
                  <a:gd name="T54" fmla="*/ 27 w 138"/>
                  <a:gd name="T55" fmla="*/ 159 h 194"/>
                  <a:gd name="T56" fmla="*/ 27 w 138"/>
                  <a:gd name="T57" fmla="*/ 151 h 194"/>
                  <a:gd name="T58" fmla="*/ 56 w 138"/>
                  <a:gd name="T59" fmla="*/ 155 h 194"/>
                  <a:gd name="T60" fmla="*/ 56 w 138"/>
                  <a:gd name="T61" fmla="*/ 128 h 194"/>
                  <a:gd name="T62" fmla="*/ 23 w 138"/>
                  <a:gd name="T63" fmla="*/ 124 h 194"/>
                  <a:gd name="T64" fmla="*/ 56 w 138"/>
                  <a:gd name="T65" fmla="*/ 120 h 194"/>
                  <a:gd name="T66" fmla="*/ 56 w 138"/>
                  <a:gd name="T67" fmla="*/ 128 h 194"/>
                  <a:gd name="T68" fmla="*/ 23 w 138"/>
                  <a:gd name="T69" fmla="*/ 94 h 194"/>
                  <a:gd name="T70" fmla="*/ 67 w 138"/>
                  <a:gd name="T71" fmla="*/ 90 h 194"/>
                  <a:gd name="T72" fmla="*/ 67 w 138"/>
                  <a:gd name="T73" fmla="*/ 98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38" h="194">
                    <a:moveTo>
                      <a:pt x="71" y="121"/>
                    </a:moveTo>
                    <a:cubicBezTo>
                      <a:pt x="73" y="116"/>
                      <a:pt x="75" y="109"/>
                      <a:pt x="80" y="104"/>
                    </a:cubicBezTo>
                    <a:cubicBezTo>
                      <a:pt x="82" y="101"/>
                      <a:pt x="85" y="100"/>
                      <a:pt x="86" y="100"/>
                    </a:cubicBezTo>
                    <a:cubicBezTo>
                      <a:pt x="87" y="99"/>
                      <a:pt x="87" y="98"/>
                      <a:pt x="88" y="97"/>
                    </a:cubicBezTo>
                    <a:cubicBezTo>
                      <a:pt x="89" y="96"/>
                      <a:pt x="89" y="94"/>
                      <a:pt x="90" y="93"/>
                    </a:cubicBezTo>
                    <a:cubicBezTo>
                      <a:pt x="95" y="85"/>
                      <a:pt x="103" y="78"/>
                      <a:pt x="112" y="75"/>
                    </a:cubicBezTo>
                    <a:cubicBezTo>
                      <a:pt x="113" y="74"/>
                      <a:pt x="114" y="74"/>
                      <a:pt x="115" y="74"/>
                    </a:cubicBezTo>
                    <a:cubicBezTo>
                      <a:pt x="116" y="73"/>
                      <a:pt x="116" y="73"/>
                      <a:pt x="116" y="73"/>
                    </a:cubicBezTo>
                    <a:cubicBezTo>
                      <a:pt x="117" y="71"/>
                      <a:pt x="118" y="69"/>
                      <a:pt x="119" y="67"/>
                    </a:cubicBezTo>
                    <a:cubicBezTo>
                      <a:pt x="124" y="61"/>
                      <a:pt x="132" y="58"/>
                      <a:pt x="138" y="57"/>
                    </a:cubicBezTo>
                    <a:cubicBezTo>
                      <a:pt x="138" y="24"/>
                      <a:pt x="138" y="24"/>
                      <a:pt x="138" y="24"/>
                    </a:cubicBezTo>
                    <a:cubicBezTo>
                      <a:pt x="138" y="11"/>
                      <a:pt x="128" y="0"/>
                      <a:pt x="115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10" y="0"/>
                      <a:pt x="0" y="11"/>
                      <a:pt x="0" y="24"/>
                    </a:cubicBezTo>
                    <a:cubicBezTo>
                      <a:pt x="0" y="171"/>
                      <a:pt x="0" y="171"/>
                      <a:pt x="0" y="171"/>
                    </a:cubicBezTo>
                    <a:cubicBezTo>
                      <a:pt x="0" y="184"/>
                      <a:pt x="10" y="194"/>
                      <a:pt x="23" y="194"/>
                    </a:cubicBezTo>
                    <a:cubicBezTo>
                      <a:pt x="115" y="194"/>
                      <a:pt x="115" y="194"/>
                      <a:pt x="115" y="194"/>
                    </a:cubicBezTo>
                    <a:cubicBezTo>
                      <a:pt x="128" y="194"/>
                      <a:pt x="138" y="184"/>
                      <a:pt x="138" y="171"/>
                    </a:cubicBezTo>
                    <a:cubicBezTo>
                      <a:pt x="138" y="119"/>
                      <a:pt x="138" y="119"/>
                      <a:pt x="138" y="119"/>
                    </a:cubicBezTo>
                    <a:cubicBezTo>
                      <a:pt x="138" y="120"/>
                      <a:pt x="137" y="120"/>
                      <a:pt x="136" y="120"/>
                    </a:cubicBezTo>
                    <a:cubicBezTo>
                      <a:pt x="135" y="121"/>
                      <a:pt x="134" y="122"/>
                      <a:pt x="132" y="123"/>
                    </a:cubicBezTo>
                    <a:cubicBezTo>
                      <a:pt x="132" y="124"/>
                      <a:pt x="132" y="126"/>
                      <a:pt x="132" y="127"/>
                    </a:cubicBezTo>
                    <a:cubicBezTo>
                      <a:pt x="131" y="134"/>
                      <a:pt x="125" y="137"/>
                      <a:pt x="121" y="139"/>
                    </a:cubicBezTo>
                    <a:cubicBezTo>
                      <a:pt x="120" y="139"/>
                      <a:pt x="119" y="140"/>
                      <a:pt x="118" y="140"/>
                    </a:cubicBezTo>
                    <a:cubicBezTo>
                      <a:pt x="119" y="142"/>
                      <a:pt x="119" y="145"/>
                      <a:pt x="118" y="148"/>
                    </a:cubicBezTo>
                    <a:cubicBezTo>
                      <a:pt x="116" y="154"/>
                      <a:pt x="107" y="156"/>
                      <a:pt x="107" y="156"/>
                    </a:cubicBezTo>
                    <a:cubicBezTo>
                      <a:pt x="104" y="157"/>
                      <a:pt x="101" y="157"/>
                      <a:pt x="99" y="157"/>
                    </a:cubicBezTo>
                    <a:cubicBezTo>
                      <a:pt x="97" y="157"/>
                      <a:pt x="97" y="157"/>
                      <a:pt x="97" y="157"/>
                    </a:cubicBezTo>
                    <a:cubicBezTo>
                      <a:pt x="96" y="157"/>
                      <a:pt x="95" y="157"/>
                      <a:pt x="94" y="157"/>
                    </a:cubicBezTo>
                    <a:cubicBezTo>
                      <a:pt x="82" y="159"/>
                      <a:pt x="75" y="168"/>
                      <a:pt x="67" y="179"/>
                    </a:cubicBezTo>
                    <a:cubicBezTo>
                      <a:pt x="64" y="182"/>
                      <a:pt x="64" y="182"/>
                      <a:pt x="64" y="182"/>
                    </a:cubicBezTo>
                    <a:cubicBezTo>
                      <a:pt x="63" y="184"/>
                      <a:pt x="60" y="185"/>
                      <a:pt x="58" y="185"/>
                    </a:cubicBezTo>
                    <a:cubicBezTo>
                      <a:pt x="56" y="185"/>
                      <a:pt x="54" y="185"/>
                      <a:pt x="53" y="184"/>
                    </a:cubicBezTo>
                    <a:cubicBezTo>
                      <a:pt x="50" y="181"/>
                      <a:pt x="49" y="176"/>
                      <a:pt x="52" y="172"/>
                    </a:cubicBezTo>
                    <a:cubicBezTo>
                      <a:pt x="54" y="170"/>
                      <a:pt x="54" y="170"/>
                      <a:pt x="54" y="170"/>
                    </a:cubicBezTo>
                    <a:cubicBezTo>
                      <a:pt x="58" y="164"/>
                      <a:pt x="62" y="159"/>
                      <a:pt x="67" y="154"/>
                    </a:cubicBezTo>
                    <a:cubicBezTo>
                      <a:pt x="66" y="153"/>
                      <a:pt x="66" y="152"/>
                      <a:pt x="66" y="150"/>
                    </a:cubicBezTo>
                    <a:cubicBezTo>
                      <a:pt x="66" y="148"/>
                      <a:pt x="66" y="148"/>
                      <a:pt x="66" y="148"/>
                    </a:cubicBezTo>
                    <a:cubicBezTo>
                      <a:pt x="66" y="141"/>
                      <a:pt x="66" y="134"/>
                      <a:pt x="69" y="125"/>
                    </a:cubicBezTo>
                    <a:cubicBezTo>
                      <a:pt x="70" y="124"/>
                      <a:pt x="70" y="123"/>
                      <a:pt x="71" y="121"/>
                    </a:cubicBezTo>
                    <a:close/>
                    <a:moveTo>
                      <a:pt x="27" y="28"/>
                    </a:moveTo>
                    <a:cubicBezTo>
                      <a:pt x="108" y="28"/>
                      <a:pt x="108" y="28"/>
                      <a:pt x="108" y="28"/>
                    </a:cubicBezTo>
                    <a:cubicBezTo>
                      <a:pt x="110" y="28"/>
                      <a:pt x="112" y="30"/>
                      <a:pt x="112" y="32"/>
                    </a:cubicBezTo>
                    <a:cubicBezTo>
                      <a:pt x="112" y="35"/>
                      <a:pt x="110" y="36"/>
                      <a:pt x="108" y="36"/>
                    </a:cubicBezTo>
                    <a:cubicBezTo>
                      <a:pt x="27" y="36"/>
                      <a:pt x="27" y="36"/>
                      <a:pt x="27" y="36"/>
                    </a:cubicBezTo>
                    <a:cubicBezTo>
                      <a:pt x="25" y="36"/>
                      <a:pt x="23" y="35"/>
                      <a:pt x="23" y="32"/>
                    </a:cubicBezTo>
                    <a:cubicBezTo>
                      <a:pt x="23" y="30"/>
                      <a:pt x="25" y="28"/>
                      <a:pt x="27" y="28"/>
                    </a:cubicBezTo>
                    <a:close/>
                    <a:moveTo>
                      <a:pt x="27" y="59"/>
                    </a:moveTo>
                    <a:cubicBezTo>
                      <a:pt x="108" y="59"/>
                      <a:pt x="108" y="59"/>
                      <a:pt x="108" y="59"/>
                    </a:cubicBezTo>
                    <a:cubicBezTo>
                      <a:pt x="110" y="59"/>
                      <a:pt x="112" y="61"/>
                      <a:pt x="112" y="63"/>
                    </a:cubicBezTo>
                    <a:cubicBezTo>
                      <a:pt x="112" y="65"/>
                      <a:pt x="110" y="67"/>
                      <a:pt x="108" y="67"/>
                    </a:cubicBezTo>
                    <a:cubicBezTo>
                      <a:pt x="27" y="67"/>
                      <a:pt x="27" y="67"/>
                      <a:pt x="27" y="67"/>
                    </a:cubicBezTo>
                    <a:cubicBezTo>
                      <a:pt x="25" y="67"/>
                      <a:pt x="23" y="65"/>
                      <a:pt x="23" y="63"/>
                    </a:cubicBezTo>
                    <a:cubicBezTo>
                      <a:pt x="23" y="61"/>
                      <a:pt x="25" y="59"/>
                      <a:pt x="27" y="59"/>
                    </a:cubicBezTo>
                    <a:close/>
                    <a:moveTo>
                      <a:pt x="52" y="159"/>
                    </a:moveTo>
                    <a:cubicBezTo>
                      <a:pt x="27" y="159"/>
                      <a:pt x="27" y="159"/>
                      <a:pt x="27" y="159"/>
                    </a:cubicBezTo>
                    <a:cubicBezTo>
                      <a:pt x="25" y="159"/>
                      <a:pt x="23" y="157"/>
                      <a:pt x="23" y="155"/>
                    </a:cubicBezTo>
                    <a:cubicBezTo>
                      <a:pt x="23" y="152"/>
                      <a:pt x="25" y="151"/>
                      <a:pt x="27" y="151"/>
                    </a:cubicBezTo>
                    <a:cubicBezTo>
                      <a:pt x="52" y="151"/>
                      <a:pt x="52" y="151"/>
                      <a:pt x="52" y="151"/>
                    </a:cubicBezTo>
                    <a:cubicBezTo>
                      <a:pt x="54" y="151"/>
                      <a:pt x="56" y="152"/>
                      <a:pt x="56" y="155"/>
                    </a:cubicBezTo>
                    <a:cubicBezTo>
                      <a:pt x="56" y="157"/>
                      <a:pt x="54" y="159"/>
                      <a:pt x="52" y="159"/>
                    </a:cubicBezTo>
                    <a:close/>
                    <a:moveTo>
                      <a:pt x="56" y="128"/>
                    </a:moveTo>
                    <a:cubicBezTo>
                      <a:pt x="27" y="128"/>
                      <a:pt x="27" y="128"/>
                      <a:pt x="27" y="128"/>
                    </a:cubicBezTo>
                    <a:cubicBezTo>
                      <a:pt x="25" y="128"/>
                      <a:pt x="23" y="126"/>
                      <a:pt x="23" y="124"/>
                    </a:cubicBezTo>
                    <a:cubicBezTo>
                      <a:pt x="23" y="122"/>
                      <a:pt x="25" y="120"/>
                      <a:pt x="27" y="120"/>
                    </a:cubicBezTo>
                    <a:cubicBezTo>
                      <a:pt x="56" y="120"/>
                      <a:pt x="56" y="120"/>
                      <a:pt x="56" y="120"/>
                    </a:cubicBezTo>
                    <a:cubicBezTo>
                      <a:pt x="58" y="120"/>
                      <a:pt x="60" y="122"/>
                      <a:pt x="60" y="124"/>
                    </a:cubicBezTo>
                    <a:cubicBezTo>
                      <a:pt x="60" y="126"/>
                      <a:pt x="58" y="128"/>
                      <a:pt x="56" y="128"/>
                    </a:cubicBezTo>
                    <a:close/>
                    <a:moveTo>
                      <a:pt x="27" y="98"/>
                    </a:moveTo>
                    <a:cubicBezTo>
                      <a:pt x="25" y="98"/>
                      <a:pt x="23" y="96"/>
                      <a:pt x="23" y="94"/>
                    </a:cubicBezTo>
                    <a:cubicBezTo>
                      <a:pt x="23" y="91"/>
                      <a:pt x="25" y="90"/>
                      <a:pt x="27" y="90"/>
                    </a:cubicBezTo>
                    <a:cubicBezTo>
                      <a:pt x="67" y="90"/>
                      <a:pt x="67" y="90"/>
                      <a:pt x="67" y="90"/>
                    </a:cubicBezTo>
                    <a:cubicBezTo>
                      <a:pt x="70" y="90"/>
                      <a:pt x="71" y="91"/>
                      <a:pt x="71" y="94"/>
                    </a:cubicBezTo>
                    <a:cubicBezTo>
                      <a:pt x="71" y="96"/>
                      <a:pt x="70" y="98"/>
                      <a:pt x="67" y="98"/>
                    </a:cubicBezTo>
                    <a:lnTo>
                      <a:pt x="27" y="98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6" name="Freeform 133"/>
              <p:cNvSpPr/>
              <p:nvPr/>
            </p:nvSpPr>
            <p:spPr bwMode="auto">
              <a:xfrm>
                <a:off x="8199" y="3058"/>
                <a:ext cx="334" cy="303"/>
              </a:xfrm>
              <a:custGeom>
                <a:avLst/>
                <a:gdLst>
                  <a:gd name="T0" fmla="*/ 141 w 141"/>
                  <a:gd name="T1" fmla="*/ 3 h 128"/>
                  <a:gd name="T2" fmla="*/ 138 w 141"/>
                  <a:gd name="T3" fmla="*/ 1 h 128"/>
                  <a:gd name="T4" fmla="*/ 134 w 141"/>
                  <a:gd name="T5" fmla="*/ 0 h 128"/>
                  <a:gd name="T6" fmla="*/ 133 w 141"/>
                  <a:gd name="T7" fmla="*/ 0 h 128"/>
                  <a:gd name="T8" fmla="*/ 108 w 141"/>
                  <a:gd name="T9" fmla="*/ 1 h 128"/>
                  <a:gd name="T10" fmla="*/ 99 w 141"/>
                  <a:gd name="T11" fmla="*/ 5 h 128"/>
                  <a:gd name="T12" fmla="*/ 95 w 141"/>
                  <a:gd name="T13" fmla="*/ 7 h 128"/>
                  <a:gd name="T14" fmla="*/ 92 w 141"/>
                  <a:gd name="T15" fmla="*/ 7 h 128"/>
                  <a:gd name="T16" fmla="*/ 87 w 141"/>
                  <a:gd name="T17" fmla="*/ 7 h 128"/>
                  <a:gd name="T18" fmla="*/ 69 w 141"/>
                  <a:gd name="T19" fmla="*/ 16 h 128"/>
                  <a:gd name="T20" fmla="*/ 67 w 141"/>
                  <a:gd name="T21" fmla="*/ 21 h 128"/>
                  <a:gd name="T22" fmla="*/ 65 w 141"/>
                  <a:gd name="T23" fmla="*/ 24 h 128"/>
                  <a:gd name="T24" fmla="*/ 63 w 141"/>
                  <a:gd name="T25" fmla="*/ 25 h 128"/>
                  <a:gd name="T26" fmla="*/ 61 w 141"/>
                  <a:gd name="T27" fmla="*/ 25 h 128"/>
                  <a:gd name="T28" fmla="*/ 40 w 141"/>
                  <a:gd name="T29" fmla="*/ 42 h 128"/>
                  <a:gd name="T30" fmla="*/ 38 w 141"/>
                  <a:gd name="T31" fmla="*/ 46 h 128"/>
                  <a:gd name="T32" fmla="*/ 36 w 141"/>
                  <a:gd name="T33" fmla="*/ 50 h 128"/>
                  <a:gd name="T34" fmla="*/ 35 w 141"/>
                  <a:gd name="T35" fmla="*/ 51 h 128"/>
                  <a:gd name="T36" fmla="*/ 30 w 141"/>
                  <a:gd name="T37" fmla="*/ 54 h 128"/>
                  <a:gd name="T38" fmla="*/ 21 w 141"/>
                  <a:gd name="T39" fmla="*/ 70 h 128"/>
                  <a:gd name="T40" fmla="*/ 20 w 141"/>
                  <a:gd name="T41" fmla="*/ 74 h 128"/>
                  <a:gd name="T42" fmla="*/ 17 w 141"/>
                  <a:gd name="T43" fmla="*/ 95 h 128"/>
                  <a:gd name="T44" fmla="*/ 17 w 141"/>
                  <a:gd name="T45" fmla="*/ 97 h 128"/>
                  <a:gd name="T46" fmla="*/ 19 w 141"/>
                  <a:gd name="T47" fmla="*/ 101 h 128"/>
                  <a:gd name="T48" fmla="*/ 17 w 141"/>
                  <a:gd name="T49" fmla="*/ 104 h 128"/>
                  <a:gd name="T50" fmla="*/ 4 w 141"/>
                  <a:gd name="T51" fmla="*/ 119 h 128"/>
                  <a:gd name="T52" fmla="*/ 2 w 141"/>
                  <a:gd name="T53" fmla="*/ 122 h 128"/>
                  <a:gd name="T54" fmla="*/ 3 w 141"/>
                  <a:gd name="T55" fmla="*/ 127 h 128"/>
                  <a:gd name="T56" fmla="*/ 5 w 141"/>
                  <a:gd name="T57" fmla="*/ 128 h 128"/>
                  <a:gd name="T58" fmla="*/ 8 w 141"/>
                  <a:gd name="T59" fmla="*/ 127 h 128"/>
                  <a:gd name="T60" fmla="*/ 10 w 141"/>
                  <a:gd name="T61" fmla="*/ 124 h 128"/>
                  <a:gd name="T62" fmla="*/ 40 w 141"/>
                  <a:gd name="T63" fmla="*/ 100 h 128"/>
                  <a:gd name="T64" fmla="*/ 45 w 141"/>
                  <a:gd name="T65" fmla="*/ 100 h 128"/>
                  <a:gd name="T66" fmla="*/ 53 w 141"/>
                  <a:gd name="T67" fmla="*/ 99 h 128"/>
                  <a:gd name="T68" fmla="*/ 61 w 141"/>
                  <a:gd name="T69" fmla="*/ 93 h 128"/>
                  <a:gd name="T70" fmla="*/ 61 w 141"/>
                  <a:gd name="T71" fmla="*/ 87 h 128"/>
                  <a:gd name="T72" fmla="*/ 60 w 141"/>
                  <a:gd name="T73" fmla="*/ 86 h 128"/>
                  <a:gd name="T74" fmla="*/ 66 w 141"/>
                  <a:gd name="T75" fmla="*/ 83 h 128"/>
                  <a:gd name="T76" fmla="*/ 75 w 141"/>
                  <a:gd name="T77" fmla="*/ 74 h 128"/>
                  <a:gd name="T78" fmla="*/ 74 w 141"/>
                  <a:gd name="T79" fmla="*/ 68 h 128"/>
                  <a:gd name="T80" fmla="*/ 81 w 141"/>
                  <a:gd name="T81" fmla="*/ 64 h 128"/>
                  <a:gd name="T82" fmla="*/ 89 w 141"/>
                  <a:gd name="T83" fmla="*/ 55 h 128"/>
                  <a:gd name="T84" fmla="*/ 88 w 141"/>
                  <a:gd name="T85" fmla="*/ 54 h 128"/>
                  <a:gd name="T86" fmla="*/ 106 w 141"/>
                  <a:gd name="T87" fmla="*/ 49 h 128"/>
                  <a:gd name="T88" fmla="*/ 123 w 141"/>
                  <a:gd name="T89" fmla="*/ 37 h 128"/>
                  <a:gd name="T90" fmla="*/ 122 w 141"/>
                  <a:gd name="T91" fmla="*/ 35 h 128"/>
                  <a:gd name="T92" fmla="*/ 126 w 141"/>
                  <a:gd name="T93" fmla="*/ 28 h 128"/>
                  <a:gd name="T94" fmla="*/ 127 w 141"/>
                  <a:gd name="T95" fmla="*/ 25 h 128"/>
                  <a:gd name="T96" fmla="*/ 135 w 141"/>
                  <a:gd name="T97" fmla="*/ 13 h 128"/>
                  <a:gd name="T98" fmla="*/ 137 w 141"/>
                  <a:gd name="T99" fmla="*/ 11 h 128"/>
                  <a:gd name="T100" fmla="*/ 140 w 141"/>
                  <a:gd name="T101" fmla="*/ 7 h 128"/>
                  <a:gd name="T102" fmla="*/ 141 w 141"/>
                  <a:gd name="T103" fmla="*/ 3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141" h="128">
                    <a:moveTo>
                      <a:pt x="141" y="3"/>
                    </a:moveTo>
                    <a:cubicBezTo>
                      <a:pt x="140" y="2"/>
                      <a:pt x="140" y="1"/>
                      <a:pt x="138" y="1"/>
                    </a:cubicBezTo>
                    <a:cubicBezTo>
                      <a:pt x="137" y="0"/>
                      <a:pt x="135" y="0"/>
                      <a:pt x="134" y="0"/>
                    </a:cubicBezTo>
                    <a:cubicBezTo>
                      <a:pt x="133" y="0"/>
                      <a:pt x="133" y="0"/>
                      <a:pt x="133" y="0"/>
                    </a:cubicBezTo>
                    <a:cubicBezTo>
                      <a:pt x="123" y="0"/>
                      <a:pt x="115" y="0"/>
                      <a:pt x="108" y="1"/>
                    </a:cubicBezTo>
                    <a:cubicBezTo>
                      <a:pt x="105" y="2"/>
                      <a:pt x="102" y="3"/>
                      <a:pt x="99" y="5"/>
                    </a:cubicBezTo>
                    <a:cubicBezTo>
                      <a:pt x="98" y="6"/>
                      <a:pt x="97" y="6"/>
                      <a:pt x="95" y="7"/>
                    </a:cubicBezTo>
                    <a:cubicBezTo>
                      <a:pt x="94" y="7"/>
                      <a:pt x="93" y="7"/>
                      <a:pt x="92" y="7"/>
                    </a:cubicBezTo>
                    <a:cubicBezTo>
                      <a:pt x="90" y="7"/>
                      <a:pt x="89" y="7"/>
                      <a:pt x="87" y="7"/>
                    </a:cubicBezTo>
                    <a:cubicBezTo>
                      <a:pt x="81" y="8"/>
                      <a:pt x="73" y="12"/>
                      <a:pt x="69" y="16"/>
                    </a:cubicBezTo>
                    <a:cubicBezTo>
                      <a:pt x="68" y="18"/>
                      <a:pt x="67" y="20"/>
                      <a:pt x="67" y="21"/>
                    </a:cubicBezTo>
                    <a:cubicBezTo>
                      <a:pt x="66" y="22"/>
                      <a:pt x="65" y="24"/>
                      <a:pt x="65" y="24"/>
                    </a:cubicBezTo>
                    <a:cubicBezTo>
                      <a:pt x="65" y="24"/>
                      <a:pt x="64" y="25"/>
                      <a:pt x="63" y="25"/>
                    </a:cubicBezTo>
                    <a:cubicBezTo>
                      <a:pt x="63" y="25"/>
                      <a:pt x="62" y="25"/>
                      <a:pt x="61" y="25"/>
                    </a:cubicBezTo>
                    <a:cubicBezTo>
                      <a:pt x="52" y="29"/>
                      <a:pt x="45" y="35"/>
                      <a:pt x="40" y="42"/>
                    </a:cubicBezTo>
                    <a:cubicBezTo>
                      <a:pt x="40" y="43"/>
                      <a:pt x="39" y="44"/>
                      <a:pt x="38" y="46"/>
                    </a:cubicBezTo>
                    <a:cubicBezTo>
                      <a:pt x="38" y="47"/>
                      <a:pt x="36" y="50"/>
                      <a:pt x="36" y="50"/>
                    </a:cubicBezTo>
                    <a:cubicBezTo>
                      <a:pt x="36" y="50"/>
                      <a:pt x="35" y="50"/>
                      <a:pt x="35" y="51"/>
                    </a:cubicBezTo>
                    <a:cubicBezTo>
                      <a:pt x="34" y="51"/>
                      <a:pt x="32" y="52"/>
                      <a:pt x="30" y="54"/>
                    </a:cubicBezTo>
                    <a:cubicBezTo>
                      <a:pt x="26" y="58"/>
                      <a:pt x="24" y="64"/>
                      <a:pt x="21" y="70"/>
                    </a:cubicBezTo>
                    <a:cubicBezTo>
                      <a:pt x="21" y="71"/>
                      <a:pt x="20" y="72"/>
                      <a:pt x="20" y="74"/>
                    </a:cubicBezTo>
                    <a:cubicBezTo>
                      <a:pt x="17" y="81"/>
                      <a:pt x="17" y="88"/>
                      <a:pt x="17" y="95"/>
                    </a:cubicBezTo>
                    <a:cubicBezTo>
                      <a:pt x="17" y="97"/>
                      <a:pt x="17" y="97"/>
                      <a:pt x="17" y="97"/>
                    </a:cubicBezTo>
                    <a:cubicBezTo>
                      <a:pt x="17" y="99"/>
                      <a:pt x="18" y="100"/>
                      <a:pt x="19" y="101"/>
                    </a:cubicBezTo>
                    <a:cubicBezTo>
                      <a:pt x="17" y="104"/>
                      <a:pt x="17" y="104"/>
                      <a:pt x="17" y="104"/>
                    </a:cubicBezTo>
                    <a:cubicBezTo>
                      <a:pt x="12" y="108"/>
                      <a:pt x="8" y="113"/>
                      <a:pt x="4" y="119"/>
                    </a:cubicBezTo>
                    <a:cubicBezTo>
                      <a:pt x="2" y="122"/>
                      <a:pt x="2" y="122"/>
                      <a:pt x="2" y="122"/>
                    </a:cubicBezTo>
                    <a:cubicBezTo>
                      <a:pt x="0" y="124"/>
                      <a:pt x="1" y="126"/>
                      <a:pt x="3" y="127"/>
                    </a:cubicBezTo>
                    <a:cubicBezTo>
                      <a:pt x="3" y="128"/>
                      <a:pt x="4" y="128"/>
                      <a:pt x="5" y="128"/>
                    </a:cubicBezTo>
                    <a:cubicBezTo>
                      <a:pt x="6" y="128"/>
                      <a:pt x="7" y="128"/>
                      <a:pt x="8" y="127"/>
                    </a:cubicBezTo>
                    <a:cubicBezTo>
                      <a:pt x="10" y="124"/>
                      <a:pt x="10" y="124"/>
                      <a:pt x="10" y="124"/>
                    </a:cubicBezTo>
                    <a:cubicBezTo>
                      <a:pt x="19" y="112"/>
                      <a:pt x="27" y="102"/>
                      <a:pt x="40" y="100"/>
                    </a:cubicBezTo>
                    <a:cubicBezTo>
                      <a:pt x="42" y="100"/>
                      <a:pt x="43" y="100"/>
                      <a:pt x="45" y="100"/>
                    </a:cubicBezTo>
                    <a:cubicBezTo>
                      <a:pt x="47" y="100"/>
                      <a:pt x="50" y="100"/>
                      <a:pt x="53" y="99"/>
                    </a:cubicBezTo>
                    <a:cubicBezTo>
                      <a:pt x="53" y="99"/>
                      <a:pt x="60" y="97"/>
                      <a:pt x="61" y="93"/>
                    </a:cubicBezTo>
                    <a:cubicBezTo>
                      <a:pt x="62" y="90"/>
                      <a:pt x="61" y="88"/>
                      <a:pt x="61" y="87"/>
                    </a:cubicBezTo>
                    <a:cubicBezTo>
                      <a:pt x="61" y="86"/>
                      <a:pt x="61" y="86"/>
                      <a:pt x="60" y="86"/>
                    </a:cubicBezTo>
                    <a:cubicBezTo>
                      <a:pt x="61" y="85"/>
                      <a:pt x="64" y="83"/>
                      <a:pt x="66" y="83"/>
                    </a:cubicBezTo>
                    <a:cubicBezTo>
                      <a:pt x="70" y="81"/>
                      <a:pt x="75" y="78"/>
                      <a:pt x="75" y="74"/>
                    </a:cubicBezTo>
                    <a:cubicBezTo>
                      <a:pt x="76" y="72"/>
                      <a:pt x="75" y="70"/>
                      <a:pt x="74" y="68"/>
                    </a:cubicBezTo>
                    <a:cubicBezTo>
                      <a:pt x="76" y="67"/>
                      <a:pt x="80" y="65"/>
                      <a:pt x="81" y="64"/>
                    </a:cubicBezTo>
                    <a:cubicBezTo>
                      <a:pt x="83" y="63"/>
                      <a:pt x="89" y="59"/>
                      <a:pt x="89" y="55"/>
                    </a:cubicBezTo>
                    <a:cubicBezTo>
                      <a:pt x="88" y="54"/>
                      <a:pt x="88" y="54"/>
                      <a:pt x="88" y="54"/>
                    </a:cubicBezTo>
                    <a:cubicBezTo>
                      <a:pt x="92" y="52"/>
                      <a:pt x="100" y="50"/>
                      <a:pt x="106" y="49"/>
                    </a:cubicBezTo>
                    <a:cubicBezTo>
                      <a:pt x="106" y="48"/>
                      <a:pt x="123" y="44"/>
                      <a:pt x="123" y="37"/>
                    </a:cubicBezTo>
                    <a:cubicBezTo>
                      <a:pt x="123" y="36"/>
                      <a:pt x="123" y="36"/>
                      <a:pt x="122" y="35"/>
                    </a:cubicBezTo>
                    <a:cubicBezTo>
                      <a:pt x="124" y="33"/>
                      <a:pt x="125" y="30"/>
                      <a:pt x="126" y="28"/>
                    </a:cubicBezTo>
                    <a:cubicBezTo>
                      <a:pt x="126" y="27"/>
                      <a:pt x="127" y="26"/>
                      <a:pt x="127" y="25"/>
                    </a:cubicBezTo>
                    <a:cubicBezTo>
                      <a:pt x="129" y="21"/>
                      <a:pt x="132" y="16"/>
                      <a:pt x="135" y="13"/>
                    </a:cubicBezTo>
                    <a:cubicBezTo>
                      <a:pt x="135" y="12"/>
                      <a:pt x="136" y="11"/>
                      <a:pt x="137" y="11"/>
                    </a:cubicBezTo>
                    <a:cubicBezTo>
                      <a:pt x="138" y="10"/>
                      <a:pt x="139" y="8"/>
                      <a:pt x="140" y="7"/>
                    </a:cubicBezTo>
                    <a:cubicBezTo>
                      <a:pt x="141" y="6"/>
                      <a:pt x="141" y="5"/>
                      <a:pt x="141" y="3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7" name="Oval 134"/>
              <p:cNvSpPr>
                <a:spLocks noChangeArrowheads="1"/>
              </p:cNvSpPr>
              <p:nvPr/>
            </p:nvSpPr>
            <p:spPr bwMode="auto">
              <a:xfrm>
                <a:off x="5419" y="4070"/>
                <a:ext cx="97" cy="97"/>
              </a:xfrm>
              <a:prstGeom prst="ellipse">
                <a:avLst/>
              </a:pr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8" name="Freeform 135"/>
              <p:cNvSpPr/>
              <p:nvPr/>
            </p:nvSpPr>
            <p:spPr bwMode="auto">
              <a:xfrm>
                <a:off x="5268" y="4177"/>
                <a:ext cx="283" cy="213"/>
              </a:xfrm>
              <a:custGeom>
                <a:avLst/>
                <a:gdLst>
                  <a:gd name="T0" fmla="*/ 119 w 120"/>
                  <a:gd name="T1" fmla="*/ 12 h 90"/>
                  <a:gd name="T2" fmla="*/ 116 w 120"/>
                  <a:gd name="T3" fmla="*/ 4 h 90"/>
                  <a:gd name="T4" fmla="*/ 107 w 120"/>
                  <a:gd name="T5" fmla="*/ 0 h 90"/>
                  <a:gd name="T6" fmla="*/ 106 w 120"/>
                  <a:gd name="T7" fmla="*/ 0 h 90"/>
                  <a:gd name="T8" fmla="*/ 55 w 120"/>
                  <a:gd name="T9" fmla="*/ 0 h 90"/>
                  <a:gd name="T10" fmla="*/ 54 w 120"/>
                  <a:gd name="T11" fmla="*/ 0 h 90"/>
                  <a:gd name="T12" fmla="*/ 53 w 120"/>
                  <a:gd name="T13" fmla="*/ 0 h 90"/>
                  <a:gd name="T14" fmla="*/ 51 w 120"/>
                  <a:gd name="T15" fmla="*/ 1 h 90"/>
                  <a:gd name="T16" fmla="*/ 46 w 120"/>
                  <a:gd name="T17" fmla="*/ 5 h 90"/>
                  <a:gd name="T18" fmla="*/ 35 w 120"/>
                  <a:gd name="T19" fmla="*/ 20 h 90"/>
                  <a:gd name="T20" fmla="*/ 20 w 120"/>
                  <a:gd name="T21" fmla="*/ 5 h 90"/>
                  <a:gd name="T22" fmla="*/ 4 w 120"/>
                  <a:gd name="T23" fmla="*/ 5 h 90"/>
                  <a:gd name="T24" fmla="*/ 4 w 120"/>
                  <a:gd name="T25" fmla="*/ 21 h 90"/>
                  <a:gd name="T26" fmla="*/ 28 w 120"/>
                  <a:gd name="T27" fmla="*/ 45 h 90"/>
                  <a:gd name="T28" fmla="*/ 36 w 120"/>
                  <a:gd name="T29" fmla="*/ 48 h 90"/>
                  <a:gd name="T30" fmla="*/ 37 w 120"/>
                  <a:gd name="T31" fmla="*/ 48 h 90"/>
                  <a:gd name="T32" fmla="*/ 45 w 120"/>
                  <a:gd name="T33" fmla="*/ 44 h 90"/>
                  <a:gd name="T34" fmla="*/ 49 w 120"/>
                  <a:gd name="T35" fmla="*/ 39 h 90"/>
                  <a:gd name="T36" fmla="*/ 49 w 120"/>
                  <a:gd name="T37" fmla="*/ 86 h 90"/>
                  <a:gd name="T38" fmla="*/ 53 w 120"/>
                  <a:gd name="T39" fmla="*/ 90 h 90"/>
                  <a:gd name="T40" fmla="*/ 116 w 120"/>
                  <a:gd name="T41" fmla="*/ 90 h 90"/>
                  <a:gd name="T42" fmla="*/ 120 w 120"/>
                  <a:gd name="T43" fmla="*/ 86 h 90"/>
                  <a:gd name="T44" fmla="*/ 119 w 120"/>
                  <a:gd name="T45" fmla="*/ 12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20" h="90">
                    <a:moveTo>
                      <a:pt x="119" y="12"/>
                    </a:moveTo>
                    <a:cubicBezTo>
                      <a:pt x="119" y="11"/>
                      <a:pt x="119" y="7"/>
                      <a:pt x="116" y="4"/>
                    </a:cubicBezTo>
                    <a:cubicBezTo>
                      <a:pt x="113" y="1"/>
                      <a:pt x="109" y="0"/>
                      <a:pt x="107" y="0"/>
                    </a:cubicBezTo>
                    <a:cubicBezTo>
                      <a:pt x="106" y="0"/>
                      <a:pt x="106" y="0"/>
                      <a:pt x="106" y="0"/>
                    </a:cubicBezTo>
                    <a:cubicBezTo>
                      <a:pt x="55" y="0"/>
                      <a:pt x="55" y="0"/>
                      <a:pt x="55" y="0"/>
                    </a:cubicBezTo>
                    <a:cubicBezTo>
                      <a:pt x="55" y="0"/>
                      <a:pt x="55" y="0"/>
                      <a:pt x="54" y="0"/>
                    </a:cubicBezTo>
                    <a:cubicBezTo>
                      <a:pt x="53" y="0"/>
                      <a:pt x="53" y="0"/>
                      <a:pt x="53" y="0"/>
                    </a:cubicBezTo>
                    <a:cubicBezTo>
                      <a:pt x="52" y="0"/>
                      <a:pt x="51" y="1"/>
                      <a:pt x="51" y="1"/>
                    </a:cubicBezTo>
                    <a:cubicBezTo>
                      <a:pt x="49" y="2"/>
                      <a:pt x="47" y="3"/>
                      <a:pt x="46" y="5"/>
                    </a:cubicBezTo>
                    <a:cubicBezTo>
                      <a:pt x="35" y="20"/>
                      <a:pt x="35" y="20"/>
                      <a:pt x="35" y="20"/>
                    </a:cubicBezTo>
                    <a:cubicBezTo>
                      <a:pt x="20" y="5"/>
                      <a:pt x="20" y="5"/>
                      <a:pt x="20" y="5"/>
                    </a:cubicBezTo>
                    <a:cubicBezTo>
                      <a:pt x="16" y="1"/>
                      <a:pt x="9" y="1"/>
                      <a:pt x="4" y="5"/>
                    </a:cubicBezTo>
                    <a:cubicBezTo>
                      <a:pt x="0" y="9"/>
                      <a:pt x="0" y="17"/>
                      <a:pt x="4" y="21"/>
                    </a:cubicBezTo>
                    <a:cubicBezTo>
                      <a:pt x="28" y="45"/>
                      <a:pt x="28" y="45"/>
                      <a:pt x="28" y="45"/>
                    </a:cubicBezTo>
                    <a:cubicBezTo>
                      <a:pt x="30" y="47"/>
                      <a:pt x="33" y="48"/>
                      <a:pt x="36" y="48"/>
                    </a:cubicBezTo>
                    <a:cubicBezTo>
                      <a:pt x="37" y="48"/>
                      <a:pt x="37" y="48"/>
                      <a:pt x="37" y="48"/>
                    </a:cubicBezTo>
                    <a:cubicBezTo>
                      <a:pt x="40" y="48"/>
                      <a:pt x="43" y="47"/>
                      <a:pt x="45" y="44"/>
                    </a:cubicBezTo>
                    <a:cubicBezTo>
                      <a:pt x="49" y="39"/>
                      <a:pt x="49" y="39"/>
                      <a:pt x="49" y="39"/>
                    </a:cubicBezTo>
                    <a:cubicBezTo>
                      <a:pt x="49" y="86"/>
                      <a:pt x="49" y="86"/>
                      <a:pt x="49" y="86"/>
                    </a:cubicBezTo>
                    <a:cubicBezTo>
                      <a:pt x="49" y="88"/>
                      <a:pt x="51" y="90"/>
                      <a:pt x="53" y="90"/>
                    </a:cubicBezTo>
                    <a:cubicBezTo>
                      <a:pt x="116" y="90"/>
                      <a:pt x="116" y="90"/>
                      <a:pt x="116" y="90"/>
                    </a:cubicBezTo>
                    <a:cubicBezTo>
                      <a:pt x="118" y="90"/>
                      <a:pt x="120" y="88"/>
                      <a:pt x="120" y="86"/>
                    </a:cubicBezTo>
                    <a:lnTo>
                      <a:pt x="119" y="12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9" name="Freeform 136"/>
              <p:cNvSpPr>
                <a:spLocks noEditPoints="1"/>
              </p:cNvSpPr>
              <p:nvPr/>
            </p:nvSpPr>
            <p:spPr bwMode="auto">
              <a:xfrm>
                <a:off x="5105" y="3928"/>
                <a:ext cx="255" cy="282"/>
              </a:xfrm>
              <a:custGeom>
                <a:avLst/>
                <a:gdLst>
                  <a:gd name="T0" fmla="*/ 105 w 108"/>
                  <a:gd name="T1" fmla="*/ 20 h 119"/>
                  <a:gd name="T2" fmla="*/ 5 w 108"/>
                  <a:gd name="T3" fmla="*/ 1 h 119"/>
                  <a:gd name="T4" fmla="*/ 2 w 108"/>
                  <a:gd name="T5" fmla="*/ 1 h 119"/>
                  <a:gd name="T6" fmla="*/ 0 w 108"/>
                  <a:gd name="T7" fmla="*/ 5 h 119"/>
                  <a:gd name="T8" fmla="*/ 0 w 108"/>
                  <a:gd name="T9" fmla="*/ 115 h 119"/>
                  <a:gd name="T10" fmla="*/ 2 w 108"/>
                  <a:gd name="T11" fmla="*/ 118 h 119"/>
                  <a:gd name="T12" fmla="*/ 4 w 108"/>
                  <a:gd name="T13" fmla="*/ 119 h 119"/>
                  <a:gd name="T14" fmla="*/ 5 w 108"/>
                  <a:gd name="T15" fmla="*/ 119 h 119"/>
                  <a:gd name="T16" fmla="*/ 68 w 108"/>
                  <a:gd name="T17" fmla="*/ 101 h 119"/>
                  <a:gd name="T18" fmla="*/ 56 w 108"/>
                  <a:gd name="T19" fmla="*/ 61 h 119"/>
                  <a:gd name="T20" fmla="*/ 58 w 108"/>
                  <a:gd name="T21" fmla="*/ 56 h 119"/>
                  <a:gd name="T22" fmla="*/ 63 w 108"/>
                  <a:gd name="T23" fmla="*/ 59 h 119"/>
                  <a:gd name="T24" fmla="*/ 76 w 108"/>
                  <a:gd name="T25" fmla="*/ 99 h 119"/>
                  <a:gd name="T26" fmla="*/ 105 w 108"/>
                  <a:gd name="T27" fmla="*/ 90 h 119"/>
                  <a:gd name="T28" fmla="*/ 108 w 108"/>
                  <a:gd name="T29" fmla="*/ 87 h 119"/>
                  <a:gd name="T30" fmla="*/ 108 w 108"/>
                  <a:gd name="T31" fmla="*/ 24 h 119"/>
                  <a:gd name="T32" fmla="*/ 105 w 108"/>
                  <a:gd name="T33" fmla="*/ 20 h 119"/>
                  <a:gd name="T34" fmla="*/ 39 w 108"/>
                  <a:gd name="T35" fmla="*/ 20 h 119"/>
                  <a:gd name="T36" fmla="*/ 50 w 108"/>
                  <a:gd name="T37" fmla="*/ 31 h 119"/>
                  <a:gd name="T38" fmla="*/ 39 w 108"/>
                  <a:gd name="T39" fmla="*/ 42 h 119"/>
                  <a:gd name="T40" fmla="*/ 28 w 108"/>
                  <a:gd name="T41" fmla="*/ 31 h 119"/>
                  <a:gd name="T42" fmla="*/ 39 w 108"/>
                  <a:gd name="T43" fmla="*/ 20 h 119"/>
                  <a:gd name="T44" fmla="*/ 62 w 108"/>
                  <a:gd name="T45" fmla="*/ 42 h 119"/>
                  <a:gd name="T46" fmla="*/ 44 w 108"/>
                  <a:gd name="T47" fmla="*/ 53 h 119"/>
                  <a:gd name="T48" fmla="*/ 44 w 108"/>
                  <a:gd name="T49" fmla="*/ 68 h 119"/>
                  <a:gd name="T50" fmla="*/ 59 w 108"/>
                  <a:gd name="T51" fmla="*/ 82 h 119"/>
                  <a:gd name="T52" fmla="*/ 59 w 108"/>
                  <a:gd name="T53" fmla="*/ 88 h 119"/>
                  <a:gd name="T54" fmla="*/ 56 w 108"/>
                  <a:gd name="T55" fmla="*/ 89 h 119"/>
                  <a:gd name="T56" fmla="*/ 53 w 108"/>
                  <a:gd name="T57" fmla="*/ 88 h 119"/>
                  <a:gd name="T58" fmla="*/ 40 w 108"/>
                  <a:gd name="T59" fmla="*/ 76 h 119"/>
                  <a:gd name="T60" fmla="*/ 27 w 108"/>
                  <a:gd name="T61" fmla="*/ 96 h 119"/>
                  <a:gd name="T62" fmla="*/ 23 w 108"/>
                  <a:gd name="T63" fmla="*/ 98 h 119"/>
                  <a:gd name="T64" fmla="*/ 21 w 108"/>
                  <a:gd name="T65" fmla="*/ 98 h 119"/>
                  <a:gd name="T66" fmla="*/ 20 w 108"/>
                  <a:gd name="T67" fmla="*/ 92 h 119"/>
                  <a:gd name="T68" fmla="*/ 36 w 108"/>
                  <a:gd name="T69" fmla="*/ 68 h 119"/>
                  <a:gd name="T70" fmla="*/ 36 w 108"/>
                  <a:gd name="T71" fmla="*/ 53 h 119"/>
                  <a:gd name="T72" fmla="*/ 17 w 108"/>
                  <a:gd name="T73" fmla="*/ 42 h 119"/>
                  <a:gd name="T74" fmla="*/ 16 w 108"/>
                  <a:gd name="T75" fmla="*/ 37 h 119"/>
                  <a:gd name="T76" fmla="*/ 22 w 108"/>
                  <a:gd name="T77" fmla="*/ 35 h 119"/>
                  <a:gd name="T78" fmla="*/ 39 w 108"/>
                  <a:gd name="T79" fmla="*/ 46 h 119"/>
                  <a:gd name="T80" fmla="*/ 40 w 108"/>
                  <a:gd name="T81" fmla="*/ 46 h 119"/>
                  <a:gd name="T82" fmla="*/ 40 w 108"/>
                  <a:gd name="T83" fmla="*/ 46 h 119"/>
                  <a:gd name="T84" fmla="*/ 57 w 108"/>
                  <a:gd name="T85" fmla="*/ 35 h 119"/>
                  <a:gd name="T86" fmla="*/ 63 w 108"/>
                  <a:gd name="T87" fmla="*/ 37 h 119"/>
                  <a:gd name="T88" fmla="*/ 62 w 108"/>
                  <a:gd name="T89" fmla="*/ 42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108" h="119">
                    <a:moveTo>
                      <a:pt x="105" y="20"/>
                    </a:moveTo>
                    <a:cubicBezTo>
                      <a:pt x="5" y="1"/>
                      <a:pt x="5" y="1"/>
                      <a:pt x="5" y="1"/>
                    </a:cubicBezTo>
                    <a:cubicBezTo>
                      <a:pt x="4" y="0"/>
                      <a:pt x="3" y="1"/>
                      <a:pt x="2" y="1"/>
                    </a:cubicBezTo>
                    <a:cubicBezTo>
                      <a:pt x="1" y="2"/>
                      <a:pt x="0" y="3"/>
                      <a:pt x="0" y="5"/>
                    </a:cubicBezTo>
                    <a:cubicBezTo>
                      <a:pt x="0" y="115"/>
                      <a:pt x="0" y="115"/>
                      <a:pt x="0" y="115"/>
                    </a:cubicBezTo>
                    <a:cubicBezTo>
                      <a:pt x="0" y="116"/>
                      <a:pt x="1" y="118"/>
                      <a:pt x="2" y="118"/>
                    </a:cubicBezTo>
                    <a:cubicBezTo>
                      <a:pt x="3" y="119"/>
                      <a:pt x="3" y="119"/>
                      <a:pt x="4" y="119"/>
                    </a:cubicBezTo>
                    <a:cubicBezTo>
                      <a:pt x="5" y="119"/>
                      <a:pt x="5" y="119"/>
                      <a:pt x="5" y="119"/>
                    </a:cubicBezTo>
                    <a:cubicBezTo>
                      <a:pt x="68" y="101"/>
                      <a:pt x="68" y="101"/>
                      <a:pt x="68" y="101"/>
                    </a:cubicBezTo>
                    <a:cubicBezTo>
                      <a:pt x="56" y="61"/>
                      <a:pt x="56" y="61"/>
                      <a:pt x="56" y="61"/>
                    </a:cubicBezTo>
                    <a:cubicBezTo>
                      <a:pt x="55" y="59"/>
                      <a:pt x="56" y="57"/>
                      <a:pt x="58" y="56"/>
                    </a:cubicBezTo>
                    <a:cubicBezTo>
                      <a:pt x="60" y="55"/>
                      <a:pt x="63" y="57"/>
                      <a:pt x="63" y="59"/>
                    </a:cubicBezTo>
                    <a:cubicBezTo>
                      <a:pt x="76" y="99"/>
                      <a:pt x="76" y="99"/>
                      <a:pt x="76" y="99"/>
                    </a:cubicBezTo>
                    <a:cubicBezTo>
                      <a:pt x="105" y="90"/>
                      <a:pt x="105" y="90"/>
                      <a:pt x="105" y="90"/>
                    </a:cubicBezTo>
                    <a:cubicBezTo>
                      <a:pt x="107" y="90"/>
                      <a:pt x="108" y="88"/>
                      <a:pt x="108" y="87"/>
                    </a:cubicBezTo>
                    <a:cubicBezTo>
                      <a:pt x="108" y="24"/>
                      <a:pt x="108" y="24"/>
                      <a:pt x="108" y="24"/>
                    </a:cubicBezTo>
                    <a:cubicBezTo>
                      <a:pt x="108" y="22"/>
                      <a:pt x="107" y="20"/>
                      <a:pt x="105" y="20"/>
                    </a:cubicBezTo>
                    <a:close/>
                    <a:moveTo>
                      <a:pt x="39" y="20"/>
                    </a:moveTo>
                    <a:cubicBezTo>
                      <a:pt x="45" y="20"/>
                      <a:pt x="50" y="25"/>
                      <a:pt x="50" y="31"/>
                    </a:cubicBezTo>
                    <a:cubicBezTo>
                      <a:pt x="50" y="37"/>
                      <a:pt x="45" y="42"/>
                      <a:pt x="39" y="42"/>
                    </a:cubicBezTo>
                    <a:cubicBezTo>
                      <a:pt x="33" y="42"/>
                      <a:pt x="28" y="37"/>
                      <a:pt x="28" y="31"/>
                    </a:cubicBezTo>
                    <a:cubicBezTo>
                      <a:pt x="28" y="25"/>
                      <a:pt x="33" y="20"/>
                      <a:pt x="39" y="20"/>
                    </a:cubicBezTo>
                    <a:close/>
                    <a:moveTo>
                      <a:pt x="62" y="42"/>
                    </a:moveTo>
                    <a:cubicBezTo>
                      <a:pt x="44" y="53"/>
                      <a:pt x="44" y="53"/>
                      <a:pt x="44" y="53"/>
                    </a:cubicBezTo>
                    <a:cubicBezTo>
                      <a:pt x="44" y="68"/>
                      <a:pt x="44" y="68"/>
                      <a:pt x="44" y="68"/>
                    </a:cubicBezTo>
                    <a:cubicBezTo>
                      <a:pt x="59" y="82"/>
                      <a:pt x="59" y="82"/>
                      <a:pt x="59" y="82"/>
                    </a:cubicBezTo>
                    <a:cubicBezTo>
                      <a:pt x="60" y="83"/>
                      <a:pt x="61" y="86"/>
                      <a:pt x="59" y="88"/>
                    </a:cubicBezTo>
                    <a:cubicBezTo>
                      <a:pt x="58" y="88"/>
                      <a:pt x="57" y="89"/>
                      <a:pt x="56" y="89"/>
                    </a:cubicBezTo>
                    <a:cubicBezTo>
                      <a:pt x="55" y="89"/>
                      <a:pt x="54" y="88"/>
                      <a:pt x="53" y="88"/>
                    </a:cubicBezTo>
                    <a:cubicBezTo>
                      <a:pt x="40" y="76"/>
                      <a:pt x="40" y="76"/>
                      <a:pt x="40" y="76"/>
                    </a:cubicBezTo>
                    <a:cubicBezTo>
                      <a:pt x="27" y="96"/>
                      <a:pt x="27" y="96"/>
                      <a:pt x="27" y="96"/>
                    </a:cubicBezTo>
                    <a:cubicBezTo>
                      <a:pt x="26" y="98"/>
                      <a:pt x="25" y="98"/>
                      <a:pt x="23" y="98"/>
                    </a:cubicBezTo>
                    <a:cubicBezTo>
                      <a:pt x="22" y="98"/>
                      <a:pt x="22" y="98"/>
                      <a:pt x="21" y="98"/>
                    </a:cubicBezTo>
                    <a:cubicBezTo>
                      <a:pt x="19" y="96"/>
                      <a:pt x="19" y="94"/>
                      <a:pt x="20" y="92"/>
                    </a:cubicBezTo>
                    <a:cubicBezTo>
                      <a:pt x="36" y="68"/>
                      <a:pt x="36" y="68"/>
                      <a:pt x="36" y="68"/>
                    </a:cubicBezTo>
                    <a:cubicBezTo>
                      <a:pt x="36" y="53"/>
                      <a:pt x="36" y="53"/>
                      <a:pt x="36" y="53"/>
                    </a:cubicBezTo>
                    <a:cubicBezTo>
                      <a:pt x="17" y="42"/>
                      <a:pt x="17" y="42"/>
                      <a:pt x="17" y="42"/>
                    </a:cubicBezTo>
                    <a:cubicBezTo>
                      <a:pt x="15" y="41"/>
                      <a:pt x="15" y="38"/>
                      <a:pt x="16" y="37"/>
                    </a:cubicBezTo>
                    <a:cubicBezTo>
                      <a:pt x="17" y="35"/>
                      <a:pt x="20" y="34"/>
                      <a:pt x="22" y="35"/>
                    </a:cubicBezTo>
                    <a:cubicBezTo>
                      <a:pt x="39" y="46"/>
                      <a:pt x="39" y="46"/>
                      <a:pt x="39" y="46"/>
                    </a:cubicBezTo>
                    <a:cubicBezTo>
                      <a:pt x="39" y="46"/>
                      <a:pt x="39" y="46"/>
                      <a:pt x="40" y="46"/>
                    </a:cubicBezTo>
                    <a:cubicBezTo>
                      <a:pt x="40" y="46"/>
                      <a:pt x="40" y="46"/>
                      <a:pt x="40" y="46"/>
                    </a:cubicBezTo>
                    <a:cubicBezTo>
                      <a:pt x="57" y="35"/>
                      <a:pt x="57" y="35"/>
                      <a:pt x="57" y="35"/>
                    </a:cubicBezTo>
                    <a:cubicBezTo>
                      <a:pt x="59" y="34"/>
                      <a:pt x="62" y="35"/>
                      <a:pt x="63" y="37"/>
                    </a:cubicBezTo>
                    <a:cubicBezTo>
                      <a:pt x="64" y="38"/>
                      <a:pt x="64" y="41"/>
                      <a:pt x="62" y="4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0" name="Freeform 137"/>
              <p:cNvSpPr/>
              <p:nvPr/>
            </p:nvSpPr>
            <p:spPr bwMode="auto">
              <a:xfrm>
                <a:off x="5265" y="4162"/>
                <a:ext cx="31" cy="43"/>
              </a:xfrm>
              <a:custGeom>
                <a:avLst/>
                <a:gdLst>
                  <a:gd name="T0" fmla="*/ 4 w 13"/>
                  <a:gd name="T1" fmla="*/ 15 h 18"/>
                  <a:gd name="T2" fmla="*/ 8 w 13"/>
                  <a:gd name="T3" fmla="*/ 18 h 18"/>
                  <a:gd name="T4" fmla="*/ 9 w 13"/>
                  <a:gd name="T5" fmla="*/ 18 h 18"/>
                  <a:gd name="T6" fmla="*/ 12 w 13"/>
                  <a:gd name="T7" fmla="*/ 13 h 18"/>
                  <a:gd name="T8" fmla="*/ 8 w 13"/>
                  <a:gd name="T9" fmla="*/ 0 h 18"/>
                  <a:gd name="T10" fmla="*/ 0 w 13"/>
                  <a:gd name="T11" fmla="*/ 2 h 18"/>
                  <a:gd name="T12" fmla="*/ 4 w 13"/>
                  <a:gd name="T13" fmla="*/ 15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" h="18">
                    <a:moveTo>
                      <a:pt x="4" y="15"/>
                    </a:moveTo>
                    <a:cubicBezTo>
                      <a:pt x="5" y="17"/>
                      <a:pt x="6" y="18"/>
                      <a:pt x="8" y="18"/>
                    </a:cubicBezTo>
                    <a:cubicBezTo>
                      <a:pt x="9" y="18"/>
                      <a:pt x="9" y="18"/>
                      <a:pt x="9" y="18"/>
                    </a:cubicBezTo>
                    <a:cubicBezTo>
                      <a:pt x="11" y="17"/>
                      <a:pt x="13" y="15"/>
                      <a:pt x="12" y="13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0" y="2"/>
                      <a:pt x="0" y="2"/>
                      <a:pt x="0" y="2"/>
                    </a:cubicBezTo>
                    <a:lnTo>
                      <a:pt x="4" y="15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1" name="Freeform 138"/>
              <p:cNvSpPr/>
              <p:nvPr/>
            </p:nvSpPr>
            <p:spPr bwMode="auto">
              <a:xfrm>
                <a:off x="7076" y="3252"/>
                <a:ext cx="92" cy="111"/>
              </a:xfrm>
              <a:custGeom>
                <a:avLst/>
                <a:gdLst>
                  <a:gd name="T0" fmla="*/ 5 w 39"/>
                  <a:gd name="T1" fmla="*/ 0 h 47"/>
                  <a:gd name="T2" fmla="*/ 1 w 39"/>
                  <a:gd name="T3" fmla="*/ 43 h 47"/>
                  <a:gd name="T4" fmla="*/ 3 w 39"/>
                  <a:gd name="T5" fmla="*/ 47 h 47"/>
                  <a:gd name="T6" fmla="*/ 5 w 39"/>
                  <a:gd name="T7" fmla="*/ 47 h 47"/>
                  <a:gd name="T8" fmla="*/ 7 w 39"/>
                  <a:gd name="T9" fmla="*/ 46 h 47"/>
                  <a:gd name="T10" fmla="*/ 39 w 39"/>
                  <a:gd name="T11" fmla="*/ 1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9" h="47">
                    <a:moveTo>
                      <a:pt x="5" y="0"/>
                    </a:moveTo>
                    <a:cubicBezTo>
                      <a:pt x="1" y="43"/>
                      <a:pt x="1" y="43"/>
                      <a:pt x="1" y="43"/>
                    </a:cubicBezTo>
                    <a:cubicBezTo>
                      <a:pt x="0" y="45"/>
                      <a:pt x="1" y="46"/>
                      <a:pt x="3" y="47"/>
                    </a:cubicBezTo>
                    <a:cubicBezTo>
                      <a:pt x="3" y="47"/>
                      <a:pt x="4" y="47"/>
                      <a:pt x="5" y="47"/>
                    </a:cubicBezTo>
                    <a:cubicBezTo>
                      <a:pt x="6" y="47"/>
                      <a:pt x="7" y="47"/>
                      <a:pt x="7" y="46"/>
                    </a:cubicBezTo>
                    <a:cubicBezTo>
                      <a:pt x="39" y="17"/>
                      <a:pt x="39" y="17"/>
                      <a:pt x="39" y="17"/>
                    </a:cubicBezTo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2" name="Line 139"/>
              <p:cNvSpPr>
                <a:spLocks noChangeShapeType="1"/>
              </p:cNvSpPr>
              <p:nvPr/>
            </p:nvSpPr>
            <p:spPr bwMode="auto">
              <a:xfrm>
                <a:off x="7277" y="3278"/>
                <a:ext cx="0" cy="0"/>
              </a:xfrm>
              <a:prstGeom prst="line">
                <a:avLst/>
              </a:pr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3" name="Line 140"/>
              <p:cNvSpPr>
                <a:spLocks noChangeShapeType="1"/>
              </p:cNvSpPr>
              <p:nvPr/>
            </p:nvSpPr>
            <p:spPr bwMode="auto">
              <a:xfrm>
                <a:off x="7277" y="3278"/>
                <a:ext cx="0" cy="0"/>
              </a:xfrm>
              <a:prstGeom prst="line">
                <a:avLst/>
              </a:pr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4" name="Freeform 141"/>
              <p:cNvSpPr/>
              <p:nvPr/>
            </p:nvSpPr>
            <p:spPr bwMode="auto">
              <a:xfrm>
                <a:off x="7199" y="3252"/>
                <a:ext cx="90" cy="111"/>
              </a:xfrm>
              <a:custGeom>
                <a:avLst/>
                <a:gdLst>
                  <a:gd name="T0" fmla="*/ 5 w 38"/>
                  <a:gd name="T1" fmla="*/ 0 h 47"/>
                  <a:gd name="T2" fmla="*/ 0 w 38"/>
                  <a:gd name="T3" fmla="*/ 43 h 47"/>
                  <a:gd name="T4" fmla="*/ 3 w 38"/>
                  <a:gd name="T5" fmla="*/ 47 h 47"/>
                  <a:gd name="T6" fmla="*/ 4 w 38"/>
                  <a:gd name="T7" fmla="*/ 47 h 47"/>
                  <a:gd name="T8" fmla="*/ 7 w 38"/>
                  <a:gd name="T9" fmla="*/ 46 h 47"/>
                  <a:gd name="T10" fmla="*/ 38 w 38"/>
                  <a:gd name="T11" fmla="*/ 1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8" h="47">
                    <a:moveTo>
                      <a:pt x="5" y="0"/>
                    </a:moveTo>
                    <a:cubicBezTo>
                      <a:pt x="0" y="43"/>
                      <a:pt x="0" y="43"/>
                      <a:pt x="0" y="43"/>
                    </a:cubicBezTo>
                    <a:cubicBezTo>
                      <a:pt x="0" y="45"/>
                      <a:pt x="1" y="46"/>
                      <a:pt x="3" y="47"/>
                    </a:cubicBezTo>
                    <a:cubicBezTo>
                      <a:pt x="3" y="47"/>
                      <a:pt x="4" y="47"/>
                      <a:pt x="4" y="47"/>
                    </a:cubicBezTo>
                    <a:cubicBezTo>
                      <a:pt x="5" y="47"/>
                      <a:pt x="6" y="47"/>
                      <a:pt x="7" y="46"/>
                    </a:cubicBezTo>
                    <a:cubicBezTo>
                      <a:pt x="38" y="17"/>
                      <a:pt x="38" y="17"/>
                      <a:pt x="38" y="17"/>
                    </a:cubicBezTo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5" name="Freeform 142"/>
              <p:cNvSpPr/>
              <p:nvPr/>
            </p:nvSpPr>
            <p:spPr bwMode="auto">
              <a:xfrm>
                <a:off x="7322" y="3252"/>
                <a:ext cx="90" cy="111"/>
              </a:xfrm>
              <a:custGeom>
                <a:avLst/>
                <a:gdLst>
                  <a:gd name="T0" fmla="*/ 4 w 38"/>
                  <a:gd name="T1" fmla="*/ 0 h 47"/>
                  <a:gd name="T2" fmla="*/ 0 w 38"/>
                  <a:gd name="T3" fmla="*/ 43 h 47"/>
                  <a:gd name="T4" fmla="*/ 2 w 38"/>
                  <a:gd name="T5" fmla="*/ 47 h 47"/>
                  <a:gd name="T6" fmla="*/ 4 w 38"/>
                  <a:gd name="T7" fmla="*/ 47 h 47"/>
                  <a:gd name="T8" fmla="*/ 7 w 38"/>
                  <a:gd name="T9" fmla="*/ 46 h 47"/>
                  <a:gd name="T10" fmla="*/ 38 w 38"/>
                  <a:gd name="T11" fmla="*/ 1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8" h="47">
                    <a:moveTo>
                      <a:pt x="4" y="0"/>
                    </a:moveTo>
                    <a:cubicBezTo>
                      <a:pt x="0" y="43"/>
                      <a:pt x="0" y="43"/>
                      <a:pt x="0" y="43"/>
                    </a:cubicBezTo>
                    <a:cubicBezTo>
                      <a:pt x="0" y="45"/>
                      <a:pt x="1" y="46"/>
                      <a:pt x="2" y="47"/>
                    </a:cubicBezTo>
                    <a:cubicBezTo>
                      <a:pt x="3" y="47"/>
                      <a:pt x="4" y="47"/>
                      <a:pt x="4" y="47"/>
                    </a:cubicBezTo>
                    <a:cubicBezTo>
                      <a:pt x="5" y="47"/>
                      <a:pt x="6" y="47"/>
                      <a:pt x="7" y="46"/>
                    </a:cubicBezTo>
                    <a:cubicBezTo>
                      <a:pt x="38" y="17"/>
                      <a:pt x="38" y="17"/>
                      <a:pt x="38" y="17"/>
                    </a:cubicBezTo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6" name="Freeform 143"/>
              <p:cNvSpPr/>
              <p:nvPr/>
            </p:nvSpPr>
            <p:spPr bwMode="auto">
              <a:xfrm>
                <a:off x="7197" y="2968"/>
                <a:ext cx="104" cy="94"/>
              </a:xfrm>
              <a:custGeom>
                <a:avLst/>
                <a:gdLst>
                  <a:gd name="T0" fmla="*/ 38 w 44"/>
                  <a:gd name="T1" fmla="*/ 11 h 40"/>
                  <a:gd name="T2" fmla="*/ 21 w 44"/>
                  <a:gd name="T3" fmla="*/ 2 h 40"/>
                  <a:gd name="T4" fmla="*/ 8 w 44"/>
                  <a:gd name="T5" fmla="*/ 7 h 40"/>
                  <a:gd name="T6" fmla="*/ 1 w 44"/>
                  <a:gd name="T7" fmla="*/ 21 h 40"/>
                  <a:gd name="T8" fmla="*/ 3 w 44"/>
                  <a:gd name="T9" fmla="*/ 26 h 40"/>
                  <a:gd name="T10" fmla="*/ 30 w 44"/>
                  <a:gd name="T11" fmla="*/ 40 h 40"/>
                  <a:gd name="T12" fmla="*/ 32 w 44"/>
                  <a:gd name="T13" fmla="*/ 40 h 40"/>
                  <a:gd name="T14" fmla="*/ 33 w 44"/>
                  <a:gd name="T15" fmla="*/ 40 h 40"/>
                  <a:gd name="T16" fmla="*/ 36 w 44"/>
                  <a:gd name="T17" fmla="*/ 38 h 40"/>
                  <a:gd name="T18" fmla="*/ 43 w 44"/>
                  <a:gd name="T19" fmla="*/ 24 h 40"/>
                  <a:gd name="T20" fmla="*/ 43 w 44"/>
                  <a:gd name="T21" fmla="*/ 16 h 40"/>
                  <a:gd name="T22" fmla="*/ 38 w 44"/>
                  <a:gd name="T23" fmla="*/ 11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4" h="40">
                    <a:moveTo>
                      <a:pt x="38" y="11"/>
                    </a:moveTo>
                    <a:cubicBezTo>
                      <a:pt x="21" y="2"/>
                      <a:pt x="21" y="2"/>
                      <a:pt x="21" y="2"/>
                    </a:cubicBezTo>
                    <a:cubicBezTo>
                      <a:pt x="17" y="0"/>
                      <a:pt x="10" y="2"/>
                      <a:pt x="8" y="7"/>
                    </a:cubicBezTo>
                    <a:cubicBezTo>
                      <a:pt x="1" y="21"/>
                      <a:pt x="1" y="21"/>
                      <a:pt x="1" y="21"/>
                    </a:cubicBezTo>
                    <a:cubicBezTo>
                      <a:pt x="0" y="23"/>
                      <a:pt x="1" y="25"/>
                      <a:pt x="3" y="26"/>
                    </a:cubicBezTo>
                    <a:cubicBezTo>
                      <a:pt x="30" y="40"/>
                      <a:pt x="30" y="40"/>
                      <a:pt x="30" y="40"/>
                    </a:cubicBezTo>
                    <a:cubicBezTo>
                      <a:pt x="31" y="40"/>
                      <a:pt x="31" y="40"/>
                      <a:pt x="32" y="40"/>
                    </a:cubicBezTo>
                    <a:cubicBezTo>
                      <a:pt x="32" y="40"/>
                      <a:pt x="33" y="40"/>
                      <a:pt x="33" y="40"/>
                    </a:cubicBezTo>
                    <a:cubicBezTo>
                      <a:pt x="34" y="40"/>
                      <a:pt x="35" y="39"/>
                      <a:pt x="36" y="38"/>
                    </a:cubicBezTo>
                    <a:cubicBezTo>
                      <a:pt x="43" y="24"/>
                      <a:pt x="43" y="24"/>
                      <a:pt x="43" y="24"/>
                    </a:cubicBezTo>
                    <a:cubicBezTo>
                      <a:pt x="44" y="22"/>
                      <a:pt x="44" y="19"/>
                      <a:pt x="43" y="16"/>
                    </a:cubicBezTo>
                    <a:cubicBezTo>
                      <a:pt x="42" y="14"/>
                      <a:pt x="40" y="12"/>
                      <a:pt x="38" y="1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7" name="Freeform 144"/>
              <p:cNvSpPr/>
              <p:nvPr/>
            </p:nvSpPr>
            <p:spPr bwMode="auto">
              <a:xfrm>
                <a:off x="7320" y="2970"/>
                <a:ext cx="104" cy="92"/>
              </a:xfrm>
              <a:custGeom>
                <a:avLst/>
                <a:gdLst>
                  <a:gd name="T0" fmla="*/ 38 w 44"/>
                  <a:gd name="T1" fmla="*/ 10 h 39"/>
                  <a:gd name="T2" fmla="*/ 21 w 44"/>
                  <a:gd name="T3" fmla="*/ 1 h 39"/>
                  <a:gd name="T4" fmla="*/ 17 w 44"/>
                  <a:gd name="T5" fmla="*/ 0 h 39"/>
                  <a:gd name="T6" fmla="*/ 8 w 44"/>
                  <a:gd name="T7" fmla="*/ 6 h 39"/>
                  <a:gd name="T8" fmla="*/ 1 w 44"/>
                  <a:gd name="T9" fmla="*/ 20 h 39"/>
                  <a:gd name="T10" fmla="*/ 3 w 44"/>
                  <a:gd name="T11" fmla="*/ 25 h 39"/>
                  <a:gd name="T12" fmla="*/ 30 w 44"/>
                  <a:gd name="T13" fmla="*/ 39 h 39"/>
                  <a:gd name="T14" fmla="*/ 32 w 44"/>
                  <a:gd name="T15" fmla="*/ 39 h 39"/>
                  <a:gd name="T16" fmla="*/ 33 w 44"/>
                  <a:gd name="T17" fmla="*/ 39 h 39"/>
                  <a:gd name="T18" fmla="*/ 35 w 44"/>
                  <a:gd name="T19" fmla="*/ 37 h 39"/>
                  <a:gd name="T20" fmla="*/ 42 w 44"/>
                  <a:gd name="T21" fmla="*/ 23 h 39"/>
                  <a:gd name="T22" fmla="*/ 43 w 44"/>
                  <a:gd name="T23" fmla="*/ 15 h 39"/>
                  <a:gd name="T24" fmla="*/ 38 w 44"/>
                  <a:gd name="T25" fmla="*/ 1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4" h="39">
                    <a:moveTo>
                      <a:pt x="38" y="10"/>
                    </a:moveTo>
                    <a:cubicBezTo>
                      <a:pt x="21" y="1"/>
                      <a:pt x="21" y="1"/>
                      <a:pt x="21" y="1"/>
                    </a:cubicBezTo>
                    <a:cubicBezTo>
                      <a:pt x="20" y="1"/>
                      <a:pt x="18" y="0"/>
                      <a:pt x="17" y="0"/>
                    </a:cubicBezTo>
                    <a:cubicBezTo>
                      <a:pt x="13" y="0"/>
                      <a:pt x="9" y="2"/>
                      <a:pt x="8" y="6"/>
                    </a:cubicBezTo>
                    <a:cubicBezTo>
                      <a:pt x="1" y="20"/>
                      <a:pt x="1" y="20"/>
                      <a:pt x="1" y="20"/>
                    </a:cubicBezTo>
                    <a:cubicBezTo>
                      <a:pt x="0" y="22"/>
                      <a:pt x="1" y="24"/>
                      <a:pt x="3" y="25"/>
                    </a:cubicBezTo>
                    <a:cubicBezTo>
                      <a:pt x="30" y="39"/>
                      <a:pt x="30" y="39"/>
                      <a:pt x="30" y="39"/>
                    </a:cubicBezTo>
                    <a:cubicBezTo>
                      <a:pt x="31" y="39"/>
                      <a:pt x="31" y="39"/>
                      <a:pt x="32" y="39"/>
                    </a:cubicBezTo>
                    <a:cubicBezTo>
                      <a:pt x="32" y="39"/>
                      <a:pt x="33" y="39"/>
                      <a:pt x="33" y="39"/>
                    </a:cubicBezTo>
                    <a:cubicBezTo>
                      <a:pt x="34" y="39"/>
                      <a:pt x="35" y="38"/>
                      <a:pt x="35" y="37"/>
                    </a:cubicBezTo>
                    <a:cubicBezTo>
                      <a:pt x="42" y="23"/>
                      <a:pt x="42" y="23"/>
                      <a:pt x="42" y="23"/>
                    </a:cubicBezTo>
                    <a:cubicBezTo>
                      <a:pt x="44" y="21"/>
                      <a:pt x="44" y="18"/>
                      <a:pt x="43" y="15"/>
                    </a:cubicBezTo>
                    <a:cubicBezTo>
                      <a:pt x="42" y="13"/>
                      <a:pt x="40" y="11"/>
                      <a:pt x="38" y="1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8" name="Freeform 145"/>
              <p:cNvSpPr/>
              <p:nvPr/>
            </p:nvSpPr>
            <p:spPr bwMode="auto">
              <a:xfrm>
                <a:off x="7443" y="2970"/>
                <a:ext cx="101" cy="92"/>
              </a:xfrm>
              <a:custGeom>
                <a:avLst/>
                <a:gdLst>
                  <a:gd name="T0" fmla="*/ 43 w 43"/>
                  <a:gd name="T1" fmla="*/ 15 h 39"/>
                  <a:gd name="T2" fmla="*/ 38 w 43"/>
                  <a:gd name="T3" fmla="*/ 10 h 39"/>
                  <a:gd name="T4" fmla="*/ 21 w 43"/>
                  <a:gd name="T5" fmla="*/ 1 h 39"/>
                  <a:gd name="T6" fmla="*/ 16 w 43"/>
                  <a:gd name="T7" fmla="*/ 0 h 39"/>
                  <a:gd name="T8" fmla="*/ 8 w 43"/>
                  <a:gd name="T9" fmla="*/ 6 h 39"/>
                  <a:gd name="T10" fmla="*/ 1 w 43"/>
                  <a:gd name="T11" fmla="*/ 20 h 39"/>
                  <a:gd name="T12" fmla="*/ 2 w 43"/>
                  <a:gd name="T13" fmla="*/ 25 h 39"/>
                  <a:gd name="T14" fmla="*/ 30 w 43"/>
                  <a:gd name="T15" fmla="*/ 39 h 39"/>
                  <a:gd name="T16" fmla="*/ 32 w 43"/>
                  <a:gd name="T17" fmla="*/ 39 h 39"/>
                  <a:gd name="T18" fmla="*/ 33 w 43"/>
                  <a:gd name="T19" fmla="*/ 39 h 39"/>
                  <a:gd name="T20" fmla="*/ 35 w 43"/>
                  <a:gd name="T21" fmla="*/ 37 h 39"/>
                  <a:gd name="T22" fmla="*/ 42 w 43"/>
                  <a:gd name="T23" fmla="*/ 23 h 39"/>
                  <a:gd name="T24" fmla="*/ 43 w 43"/>
                  <a:gd name="T25" fmla="*/ 15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3" h="39">
                    <a:moveTo>
                      <a:pt x="43" y="15"/>
                    </a:moveTo>
                    <a:cubicBezTo>
                      <a:pt x="42" y="13"/>
                      <a:pt x="40" y="11"/>
                      <a:pt x="38" y="10"/>
                    </a:cubicBezTo>
                    <a:cubicBezTo>
                      <a:pt x="21" y="1"/>
                      <a:pt x="21" y="1"/>
                      <a:pt x="21" y="1"/>
                    </a:cubicBezTo>
                    <a:cubicBezTo>
                      <a:pt x="20" y="1"/>
                      <a:pt x="18" y="0"/>
                      <a:pt x="16" y="0"/>
                    </a:cubicBezTo>
                    <a:cubicBezTo>
                      <a:pt x="13" y="0"/>
                      <a:pt x="9" y="2"/>
                      <a:pt x="8" y="6"/>
                    </a:cubicBezTo>
                    <a:cubicBezTo>
                      <a:pt x="1" y="20"/>
                      <a:pt x="1" y="20"/>
                      <a:pt x="1" y="20"/>
                    </a:cubicBezTo>
                    <a:cubicBezTo>
                      <a:pt x="0" y="22"/>
                      <a:pt x="0" y="24"/>
                      <a:pt x="2" y="25"/>
                    </a:cubicBezTo>
                    <a:cubicBezTo>
                      <a:pt x="30" y="39"/>
                      <a:pt x="30" y="39"/>
                      <a:pt x="30" y="39"/>
                    </a:cubicBezTo>
                    <a:cubicBezTo>
                      <a:pt x="30" y="39"/>
                      <a:pt x="31" y="39"/>
                      <a:pt x="32" y="39"/>
                    </a:cubicBezTo>
                    <a:cubicBezTo>
                      <a:pt x="32" y="39"/>
                      <a:pt x="32" y="39"/>
                      <a:pt x="33" y="39"/>
                    </a:cubicBezTo>
                    <a:cubicBezTo>
                      <a:pt x="34" y="39"/>
                      <a:pt x="35" y="38"/>
                      <a:pt x="35" y="37"/>
                    </a:cubicBezTo>
                    <a:cubicBezTo>
                      <a:pt x="42" y="23"/>
                      <a:pt x="42" y="23"/>
                      <a:pt x="42" y="23"/>
                    </a:cubicBezTo>
                    <a:cubicBezTo>
                      <a:pt x="43" y="21"/>
                      <a:pt x="43" y="18"/>
                      <a:pt x="43" y="15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9" name="Freeform 146"/>
              <p:cNvSpPr/>
              <p:nvPr/>
            </p:nvSpPr>
            <p:spPr bwMode="auto">
              <a:xfrm>
                <a:off x="7090" y="3036"/>
                <a:ext cx="180" cy="239"/>
              </a:xfrm>
              <a:custGeom>
                <a:avLst/>
                <a:gdLst>
                  <a:gd name="T0" fmla="*/ 73 w 76"/>
                  <a:gd name="T1" fmla="*/ 15 h 101"/>
                  <a:gd name="T2" fmla="*/ 46 w 76"/>
                  <a:gd name="T3" fmla="*/ 1 h 101"/>
                  <a:gd name="T4" fmla="*/ 43 w 76"/>
                  <a:gd name="T5" fmla="*/ 1 h 101"/>
                  <a:gd name="T6" fmla="*/ 40 w 76"/>
                  <a:gd name="T7" fmla="*/ 3 h 101"/>
                  <a:gd name="T8" fmla="*/ 1 w 76"/>
                  <a:gd name="T9" fmla="*/ 82 h 101"/>
                  <a:gd name="T10" fmla="*/ 3 w 76"/>
                  <a:gd name="T11" fmla="*/ 87 h 101"/>
                  <a:gd name="T12" fmla="*/ 31 w 76"/>
                  <a:gd name="T13" fmla="*/ 101 h 101"/>
                  <a:gd name="T14" fmla="*/ 32 w 76"/>
                  <a:gd name="T15" fmla="*/ 101 h 101"/>
                  <a:gd name="T16" fmla="*/ 34 w 76"/>
                  <a:gd name="T17" fmla="*/ 101 h 101"/>
                  <a:gd name="T18" fmla="*/ 36 w 76"/>
                  <a:gd name="T19" fmla="*/ 99 h 101"/>
                  <a:gd name="T20" fmla="*/ 75 w 76"/>
                  <a:gd name="T21" fmla="*/ 20 h 101"/>
                  <a:gd name="T22" fmla="*/ 73 w 76"/>
                  <a:gd name="T23" fmla="*/ 15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6" h="101">
                    <a:moveTo>
                      <a:pt x="73" y="15"/>
                    </a:moveTo>
                    <a:cubicBezTo>
                      <a:pt x="46" y="1"/>
                      <a:pt x="46" y="1"/>
                      <a:pt x="46" y="1"/>
                    </a:cubicBezTo>
                    <a:cubicBezTo>
                      <a:pt x="45" y="0"/>
                      <a:pt x="44" y="0"/>
                      <a:pt x="43" y="1"/>
                    </a:cubicBezTo>
                    <a:cubicBezTo>
                      <a:pt x="42" y="1"/>
                      <a:pt x="41" y="2"/>
                      <a:pt x="40" y="3"/>
                    </a:cubicBezTo>
                    <a:cubicBezTo>
                      <a:pt x="1" y="82"/>
                      <a:pt x="1" y="82"/>
                      <a:pt x="1" y="82"/>
                    </a:cubicBezTo>
                    <a:cubicBezTo>
                      <a:pt x="0" y="84"/>
                      <a:pt x="1" y="86"/>
                      <a:pt x="3" y="87"/>
                    </a:cubicBezTo>
                    <a:cubicBezTo>
                      <a:pt x="31" y="101"/>
                      <a:pt x="31" y="101"/>
                      <a:pt x="31" y="101"/>
                    </a:cubicBezTo>
                    <a:cubicBezTo>
                      <a:pt x="31" y="101"/>
                      <a:pt x="32" y="101"/>
                      <a:pt x="32" y="101"/>
                    </a:cubicBezTo>
                    <a:cubicBezTo>
                      <a:pt x="33" y="101"/>
                      <a:pt x="33" y="101"/>
                      <a:pt x="34" y="101"/>
                    </a:cubicBezTo>
                    <a:cubicBezTo>
                      <a:pt x="35" y="101"/>
                      <a:pt x="36" y="100"/>
                      <a:pt x="36" y="99"/>
                    </a:cubicBezTo>
                    <a:cubicBezTo>
                      <a:pt x="75" y="20"/>
                      <a:pt x="75" y="20"/>
                      <a:pt x="75" y="20"/>
                    </a:cubicBezTo>
                    <a:cubicBezTo>
                      <a:pt x="76" y="18"/>
                      <a:pt x="75" y="16"/>
                      <a:pt x="73" y="15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0" name="Freeform 147"/>
              <p:cNvSpPr/>
              <p:nvPr/>
            </p:nvSpPr>
            <p:spPr bwMode="auto">
              <a:xfrm>
                <a:off x="7213" y="3036"/>
                <a:ext cx="180" cy="239"/>
              </a:xfrm>
              <a:custGeom>
                <a:avLst/>
                <a:gdLst>
                  <a:gd name="T0" fmla="*/ 75 w 76"/>
                  <a:gd name="T1" fmla="*/ 17 h 101"/>
                  <a:gd name="T2" fmla="*/ 73 w 76"/>
                  <a:gd name="T3" fmla="*/ 15 h 101"/>
                  <a:gd name="T4" fmla="*/ 45 w 76"/>
                  <a:gd name="T5" fmla="*/ 1 h 101"/>
                  <a:gd name="T6" fmla="*/ 40 w 76"/>
                  <a:gd name="T7" fmla="*/ 3 h 101"/>
                  <a:gd name="T8" fmla="*/ 1 w 76"/>
                  <a:gd name="T9" fmla="*/ 82 h 101"/>
                  <a:gd name="T10" fmla="*/ 1 w 76"/>
                  <a:gd name="T11" fmla="*/ 85 h 101"/>
                  <a:gd name="T12" fmla="*/ 3 w 76"/>
                  <a:gd name="T13" fmla="*/ 87 h 101"/>
                  <a:gd name="T14" fmla="*/ 31 w 76"/>
                  <a:gd name="T15" fmla="*/ 101 h 101"/>
                  <a:gd name="T16" fmla="*/ 32 w 76"/>
                  <a:gd name="T17" fmla="*/ 101 h 101"/>
                  <a:gd name="T18" fmla="*/ 36 w 76"/>
                  <a:gd name="T19" fmla="*/ 99 h 101"/>
                  <a:gd name="T20" fmla="*/ 75 w 76"/>
                  <a:gd name="T21" fmla="*/ 20 h 101"/>
                  <a:gd name="T22" fmla="*/ 75 w 76"/>
                  <a:gd name="T23" fmla="*/ 17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6" h="101">
                    <a:moveTo>
                      <a:pt x="75" y="17"/>
                    </a:moveTo>
                    <a:cubicBezTo>
                      <a:pt x="75" y="16"/>
                      <a:pt x="74" y="15"/>
                      <a:pt x="73" y="15"/>
                    </a:cubicBezTo>
                    <a:cubicBezTo>
                      <a:pt x="45" y="1"/>
                      <a:pt x="45" y="1"/>
                      <a:pt x="45" y="1"/>
                    </a:cubicBezTo>
                    <a:cubicBezTo>
                      <a:pt x="44" y="0"/>
                      <a:pt x="41" y="1"/>
                      <a:pt x="40" y="3"/>
                    </a:cubicBezTo>
                    <a:cubicBezTo>
                      <a:pt x="1" y="82"/>
                      <a:pt x="1" y="82"/>
                      <a:pt x="1" y="82"/>
                    </a:cubicBezTo>
                    <a:cubicBezTo>
                      <a:pt x="1" y="83"/>
                      <a:pt x="0" y="84"/>
                      <a:pt x="1" y="85"/>
                    </a:cubicBezTo>
                    <a:cubicBezTo>
                      <a:pt x="1" y="86"/>
                      <a:pt x="2" y="87"/>
                      <a:pt x="3" y="87"/>
                    </a:cubicBezTo>
                    <a:cubicBezTo>
                      <a:pt x="31" y="101"/>
                      <a:pt x="31" y="101"/>
                      <a:pt x="31" y="101"/>
                    </a:cubicBezTo>
                    <a:cubicBezTo>
                      <a:pt x="31" y="101"/>
                      <a:pt x="32" y="101"/>
                      <a:pt x="32" y="101"/>
                    </a:cubicBezTo>
                    <a:cubicBezTo>
                      <a:pt x="34" y="101"/>
                      <a:pt x="35" y="101"/>
                      <a:pt x="36" y="99"/>
                    </a:cubicBezTo>
                    <a:cubicBezTo>
                      <a:pt x="75" y="20"/>
                      <a:pt x="75" y="20"/>
                      <a:pt x="75" y="20"/>
                    </a:cubicBezTo>
                    <a:cubicBezTo>
                      <a:pt x="76" y="19"/>
                      <a:pt x="76" y="18"/>
                      <a:pt x="75" y="17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1" name="Freeform 148"/>
              <p:cNvSpPr/>
              <p:nvPr/>
            </p:nvSpPr>
            <p:spPr bwMode="auto">
              <a:xfrm>
                <a:off x="7336" y="3036"/>
                <a:ext cx="178" cy="239"/>
              </a:xfrm>
              <a:custGeom>
                <a:avLst/>
                <a:gdLst>
                  <a:gd name="T0" fmla="*/ 75 w 75"/>
                  <a:gd name="T1" fmla="*/ 17 h 101"/>
                  <a:gd name="T2" fmla="*/ 73 w 75"/>
                  <a:gd name="T3" fmla="*/ 15 h 101"/>
                  <a:gd name="T4" fmla="*/ 45 w 75"/>
                  <a:gd name="T5" fmla="*/ 1 h 101"/>
                  <a:gd name="T6" fmla="*/ 40 w 75"/>
                  <a:gd name="T7" fmla="*/ 3 h 101"/>
                  <a:gd name="T8" fmla="*/ 1 w 75"/>
                  <a:gd name="T9" fmla="*/ 82 h 101"/>
                  <a:gd name="T10" fmla="*/ 1 w 75"/>
                  <a:gd name="T11" fmla="*/ 85 h 101"/>
                  <a:gd name="T12" fmla="*/ 3 w 75"/>
                  <a:gd name="T13" fmla="*/ 87 h 101"/>
                  <a:gd name="T14" fmla="*/ 30 w 75"/>
                  <a:gd name="T15" fmla="*/ 101 h 101"/>
                  <a:gd name="T16" fmla="*/ 32 w 75"/>
                  <a:gd name="T17" fmla="*/ 101 h 101"/>
                  <a:gd name="T18" fmla="*/ 36 w 75"/>
                  <a:gd name="T19" fmla="*/ 99 h 101"/>
                  <a:gd name="T20" fmla="*/ 75 w 75"/>
                  <a:gd name="T21" fmla="*/ 20 h 101"/>
                  <a:gd name="T22" fmla="*/ 75 w 75"/>
                  <a:gd name="T23" fmla="*/ 17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5" h="101">
                    <a:moveTo>
                      <a:pt x="75" y="17"/>
                    </a:moveTo>
                    <a:cubicBezTo>
                      <a:pt x="75" y="16"/>
                      <a:pt x="74" y="15"/>
                      <a:pt x="73" y="15"/>
                    </a:cubicBezTo>
                    <a:cubicBezTo>
                      <a:pt x="45" y="1"/>
                      <a:pt x="45" y="1"/>
                      <a:pt x="45" y="1"/>
                    </a:cubicBezTo>
                    <a:cubicBezTo>
                      <a:pt x="43" y="0"/>
                      <a:pt x="41" y="1"/>
                      <a:pt x="40" y="3"/>
                    </a:cubicBezTo>
                    <a:cubicBezTo>
                      <a:pt x="1" y="82"/>
                      <a:pt x="1" y="82"/>
                      <a:pt x="1" y="82"/>
                    </a:cubicBezTo>
                    <a:cubicBezTo>
                      <a:pt x="0" y="83"/>
                      <a:pt x="0" y="84"/>
                      <a:pt x="1" y="85"/>
                    </a:cubicBezTo>
                    <a:cubicBezTo>
                      <a:pt x="1" y="86"/>
                      <a:pt x="2" y="87"/>
                      <a:pt x="3" y="87"/>
                    </a:cubicBezTo>
                    <a:cubicBezTo>
                      <a:pt x="30" y="101"/>
                      <a:pt x="30" y="101"/>
                      <a:pt x="30" y="101"/>
                    </a:cubicBezTo>
                    <a:cubicBezTo>
                      <a:pt x="31" y="101"/>
                      <a:pt x="31" y="101"/>
                      <a:pt x="32" y="101"/>
                    </a:cubicBezTo>
                    <a:cubicBezTo>
                      <a:pt x="34" y="101"/>
                      <a:pt x="35" y="101"/>
                      <a:pt x="36" y="99"/>
                    </a:cubicBezTo>
                    <a:cubicBezTo>
                      <a:pt x="75" y="20"/>
                      <a:pt x="75" y="20"/>
                      <a:pt x="75" y="20"/>
                    </a:cubicBezTo>
                    <a:cubicBezTo>
                      <a:pt x="75" y="19"/>
                      <a:pt x="75" y="18"/>
                      <a:pt x="75" y="17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2" name="Freeform 149"/>
              <p:cNvSpPr/>
              <p:nvPr/>
            </p:nvSpPr>
            <p:spPr bwMode="auto">
              <a:xfrm>
                <a:off x="7095" y="4243"/>
                <a:ext cx="367" cy="149"/>
              </a:xfrm>
              <a:custGeom>
                <a:avLst/>
                <a:gdLst>
                  <a:gd name="T0" fmla="*/ 155 w 155"/>
                  <a:gd name="T1" fmla="*/ 6 h 63"/>
                  <a:gd name="T2" fmla="*/ 150 w 155"/>
                  <a:gd name="T3" fmla="*/ 0 h 63"/>
                  <a:gd name="T4" fmla="*/ 35 w 155"/>
                  <a:gd name="T5" fmla="*/ 0 h 63"/>
                  <a:gd name="T6" fmla="*/ 0 w 155"/>
                  <a:gd name="T7" fmla="*/ 32 h 63"/>
                  <a:gd name="T8" fmla="*/ 35 w 155"/>
                  <a:gd name="T9" fmla="*/ 63 h 63"/>
                  <a:gd name="T10" fmla="*/ 150 w 155"/>
                  <a:gd name="T11" fmla="*/ 63 h 63"/>
                  <a:gd name="T12" fmla="*/ 155 w 155"/>
                  <a:gd name="T13" fmla="*/ 58 h 63"/>
                  <a:gd name="T14" fmla="*/ 150 w 155"/>
                  <a:gd name="T15" fmla="*/ 52 h 63"/>
                  <a:gd name="T16" fmla="*/ 35 w 155"/>
                  <a:gd name="T17" fmla="*/ 52 h 63"/>
                  <a:gd name="T18" fmla="*/ 11 w 155"/>
                  <a:gd name="T19" fmla="*/ 32 h 63"/>
                  <a:gd name="T20" fmla="*/ 35 w 155"/>
                  <a:gd name="T21" fmla="*/ 11 h 63"/>
                  <a:gd name="T22" fmla="*/ 150 w 155"/>
                  <a:gd name="T23" fmla="*/ 11 h 63"/>
                  <a:gd name="T24" fmla="*/ 155 w 155"/>
                  <a:gd name="T25" fmla="*/ 6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5" h="63">
                    <a:moveTo>
                      <a:pt x="155" y="6"/>
                    </a:moveTo>
                    <a:cubicBezTo>
                      <a:pt x="155" y="3"/>
                      <a:pt x="153" y="0"/>
                      <a:pt x="150" y="0"/>
                    </a:cubicBezTo>
                    <a:cubicBezTo>
                      <a:pt x="35" y="0"/>
                      <a:pt x="35" y="0"/>
                      <a:pt x="35" y="0"/>
                    </a:cubicBezTo>
                    <a:cubicBezTo>
                      <a:pt x="15" y="0"/>
                      <a:pt x="0" y="14"/>
                      <a:pt x="0" y="32"/>
                    </a:cubicBezTo>
                    <a:cubicBezTo>
                      <a:pt x="0" y="49"/>
                      <a:pt x="15" y="63"/>
                      <a:pt x="35" y="63"/>
                    </a:cubicBezTo>
                    <a:cubicBezTo>
                      <a:pt x="150" y="63"/>
                      <a:pt x="150" y="63"/>
                      <a:pt x="150" y="63"/>
                    </a:cubicBezTo>
                    <a:cubicBezTo>
                      <a:pt x="153" y="63"/>
                      <a:pt x="155" y="61"/>
                      <a:pt x="155" y="58"/>
                    </a:cubicBezTo>
                    <a:cubicBezTo>
                      <a:pt x="155" y="54"/>
                      <a:pt x="153" y="52"/>
                      <a:pt x="150" y="52"/>
                    </a:cubicBezTo>
                    <a:cubicBezTo>
                      <a:pt x="35" y="52"/>
                      <a:pt x="35" y="52"/>
                      <a:pt x="35" y="52"/>
                    </a:cubicBezTo>
                    <a:cubicBezTo>
                      <a:pt x="21" y="52"/>
                      <a:pt x="11" y="43"/>
                      <a:pt x="11" y="32"/>
                    </a:cubicBezTo>
                    <a:cubicBezTo>
                      <a:pt x="11" y="20"/>
                      <a:pt x="21" y="11"/>
                      <a:pt x="35" y="11"/>
                    </a:cubicBezTo>
                    <a:cubicBezTo>
                      <a:pt x="150" y="11"/>
                      <a:pt x="150" y="11"/>
                      <a:pt x="150" y="11"/>
                    </a:cubicBezTo>
                    <a:cubicBezTo>
                      <a:pt x="153" y="11"/>
                      <a:pt x="155" y="9"/>
                      <a:pt x="155" y="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3" name="Freeform 150"/>
              <p:cNvSpPr/>
              <p:nvPr/>
            </p:nvSpPr>
            <p:spPr bwMode="auto">
              <a:xfrm>
                <a:off x="7147" y="4283"/>
                <a:ext cx="296" cy="26"/>
              </a:xfrm>
              <a:custGeom>
                <a:avLst/>
                <a:gdLst>
                  <a:gd name="T0" fmla="*/ 119 w 125"/>
                  <a:gd name="T1" fmla="*/ 0 h 11"/>
                  <a:gd name="T2" fmla="*/ 5 w 125"/>
                  <a:gd name="T3" fmla="*/ 0 h 11"/>
                  <a:gd name="T4" fmla="*/ 0 w 125"/>
                  <a:gd name="T5" fmla="*/ 6 h 11"/>
                  <a:gd name="T6" fmla="*/ 5 w 125"/>
                  <a:gd name="T7" fmla="*/ 11 h 11"/>
                  <a:gd name="T8" fmla="*/ 119 w 125"/>
                  <a:gd name="T9" fmla="*/ 11 h 11"/>
                  <a:gd name="T10" fmla="*/ 125 w 125"/>
                  <a:gd name="T11" fmla="*/ 6 h 11"/>
                  <a:gd name="T12" fmla="*/ 119 w 125"/>
                  <a:gd name="T13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5" h="11">
                    <a:moveTo>
                      <a:pt x="119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3"/>
                      <a:pt x="0" y="6"/>
                    </a:cubicBezTo>
                    <a:cubicBezTo>
                      <a:pt x="0" y="9"/>
                      <a:pt x="2" y="11"/>
                      <a:pt x="5" y="11"/>
                    </a:cubicBezTo>
                    <a:cubicBezTo>
                      <a:pt x="119" y="11"/>
                      <a:pt x="119" y="11"/>
                      <a:pt x="119" y="11"/>
                    </a:cubicBezTo>
                    <a:cubicBezTo>
                      <a:pt x="123" y="11"/>
                      <a:pt x="125" y="9"/>
                      <a:pt x="125" y="6"/>
                    </a:cubicBezTo>
                    <a:cubicBezTo>
                      <a:pt x="125" y="3"/>
                      <a:pt x="123" y="0"/>
                      <a:pt x="119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4" name="Freeform 151"/>
              <p:cNvSpPr/>
              <p:nvPr/>
            </p:nvSpPr>
            <p:spPr bwMode="auto">
              <a:xfrm>
                <a:off x="7147" y="4326"/>
                <a:ext cx="296" cy="26"/>
              </a:xfrm>
              <a:custGeom>
                <a:avLst/>
                <a:gdLst>
                  <a:gd name="T0" fmla="*/ 119 w 125"/>
                  <a:gd name="T1" fmla="*/ 0 h 11"/>
                  <a:gd name="T2" fmla="*/ 5 w 125"/>
                  <a:gd name="T3" fmla="*/ 0 h 11"/>
                  <a:gd name="T4" fmla="*/ 0 w 125"/>
                  <a:gd name="T5" fmla="*/ 5 h 11"/>
                  <a:gd name="T6" fmla="*/ 5 w 125"/>
                  <a:gd name="T7" fmla="*/ 11 h 11"/>
                  <a:gd name="T8" fmla="*/ 119 w 125"/>
                  <a:gd name="T9" fmla="*/ 11 h 11"/>
                  <a:gd name="T10" fmla="*/ 125 w 125"/>
                  <a:gd name="T11" fmla="*/ 5 h 11"/>
                  <a:gd name="T12" fmla="*/ 119 w 125"/>
                  <a:gd name="T13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5" h="11">
                    <a:moveTo>
                      <a:pt x="119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2"/>
                      <a:pt x="0" y="5"/>
                    </a:cubicBezTo>
                    <a:cubicBezTo>
                      <a:pt x="0" y="8"/>
                      <a:pt x="2" y="11"/>
                      <a:pt x="5" y="11"/>
                    </a:cubicBezTo>
                    <a:cubicBezTo>
                      <a:pt x="119" y="11"/>
                      <a:pt x="119" y="11"/>
                      <a:pt x="119" y="11"/>
                    </a:cubicBezTo>
                    <a:cubicBezTo>
                      <a:pt x="123" y="11"/>
                      <a:pt x="125" y="8"/>
                      <a:pt x="125" y="5"/>
                    </a:cubicBezTo>
                    <a:cubicBezTo>
                      <a:pt x="125" y="2"/>
                      <a:pt x="123" y="0"/>
                      <a:pt x="119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5" name="Freeform 152"/>
              <p:cNvSpPr/>
              <p:nvPr/>
            </p:nvSpPr>
            <p:spPr bwMode="auto">
              <a:xfrm>
                <a:off x="7161" y="4080"/>
                <a:ext cx="367" cy="149"/>
              </a:xfrm>
              <a:custGeom>
                <a:avLst/>
                <a:gdLst>
                  <a:gd name="T0" fmla="*/ 120 w 155"/>
                  <a:gd name="T1" fmla="*/ 0 h 63"/>
                  <a:gd name="T2" fmla="*/ 5 w 155"/>
                  <a:gd name="T3" fmla="*/ 0 h 63"/>
                  <a:gd name="T4" fmla="*/ 0 w 155"/>
                  <a:gd name="T5" fmla="*/ 6 h 63"/>
                  <a:gd name="T6" fmla="*/ 5 w 155"/>
                  <a:gd name="T7" fmla="*/ 11 h 63"/>
                  <a:gd name="T8" fmla="*/ 120 w 155"/>
                  <a:gd name="T9" fmla="*/ 11 h 63"/>
                  <a:gd name="T10" fmla="*/ 144 w 155"/>
                  <a:gd name="T11" fmla="*/ 31 h 63"/>
                  <a:gd name="T12" fmla="*/ 120 w 155"/>
                  <a:gd name="T13" fmla="*/ 52 h 63"/>
                  <a:gd name="T14" fmla="*/ 5 w 155"/>
                  <a:gd name="T15" fmla="*/ 52 h 63"/>
                  <a:gd name="T16" fmla="*/ 0 w 155"/>
                  <a:gd name="T17" fmla="*/ 57 h 63"/>
                  <a:gd name="T18" fmla="*/ 5 w 155"/>
                  <a:gd name="T19" fmla="*/ 63 h 63"/>
                  <a:gd name="T20" fmla="*/ 120 w 155"/>
                  <a:gd name="T21" fmla="*/ 63 h 63"/>
                  <a:gd name="T22" fmla="*/ 155 w 155"/>
                  <a:gd name="T23" fmla="*/ 31 h 63"/>
                  <a:gd name="T24" fmla="*/ 120 w 155"/>
                  <a:gd name="T25" fmla="*/ 0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5" h="63">
                    <a:moveTo>
                      <a:pt x="120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2"/>
                      <a:pt x="0" y="6"/>
                    </a:cubicBezTo>
                    <a:cubicBezTo>
                      <a:pt x="0" y="9"/>
                      <a:pt x="2" y="11"/>
                      <a:pt x="5" y="11"/>
                    </a:cubicBezTo>
                    <a:cubicBezTo>
                      <a:pt x="120" y="11"/>
                      <a:pt x="120" y="11"/>
                      <a:pt x="120" y="11"/>
                    </a:cubicBezTo>
                    <a:cubicBezTo>
                      <a:pt x="134" y="11"/>
                      <a:pt x="144" y="20"/>
                      <a:pt x="144" y="31"/>
                    </a:cubicBezTo>
                    <a:cubicBezTo>
                      <a:pt x="144" y="43"/>
                      <a:pt x="134" y="52"/>
                      <a:pt x="120" y="52"/>
                    </a:cubicBezTo>
                    <a:cubicBezTo>
                      <a:pt x="5" y="52"/>
                      <a:pt x="5" y="52"/>
                      <a:pt x="5" y="52"/>
                    </a:cubicBezTo>
                    <a:cubicBezTo>
                      <a:pt x="2" y="52"/>
                      <a:pt x="0" y="54"/>
                      <a:pt x="0" y="57"/>
                    </a:cubicBezTo>
                    <a:cubicBezTo>
                      <a:pt x="0" y="60"/>
                      <a:pt x="2" y="63"/>
                      <a:pt x="5" y="63"/>
                    </a:cubicBezTo>
                    <a:cubicBezTo>
                      <a:pt x="120" y="63"/>
                      <a:pt x="120" y="63"/>
                      <a:pt x="120" y="63"/>
                    </a:cubicBezTo>
                    <a:cubicBezTo>
                      <a:pt x="140" y="63"/>
                      <a:pt x="155" y="49"/>
                      <a:pt x="155" y="31"/>
                    </a:cubicBezTo>
                    <a:cubicBezTo>
                      <a:pt x="155" y="14"/>
                      <a:pt x="140" y="0"/>
                      <a:pt x="120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6" name="Freeform 153"/>
              <p:cNvSpPr/>
              <p:nvPr/>
            </p:nvSpPr>
            <p:spPr bwMode="auto">
              <a:xfrm>
                <a:off x="7180" y="4122"/>
                <a:ext cx="296" cy="26"/>
              </a:xfrm>
              <a:custGeom>
                <a:avLst/>
                <a:gdLst>
                  <a:gd name="T0" fmla="*/ 6 w 125"/>
                  <a:gd name="T1" fmla="*/ 11 h 11"/>
                  <a:gd name="T2" fmla="*/ 120 w 125"/>
                  <a:gd name="T3" fmla="*/ 11 h 11"/>
                  <a:gd name="T4" fmla="*/ 125 w 125"/>
                  <a:gd name="T5" fmla="*/ 6 h 11"/>
                  <a:gd name="T6" fmla="*/ 120 w 125"/>
                  <a:gd name="T7" fmla="*/ 0 h 11"/>
                  <a:gd name="T8" fmla="*/ 6 w 125"/>
                  <a:gd name="T9" fmla="*/ 0 h 11"/>
                  <a:gd name="T10" fmla="*/ 0 w 125"/>
                  <a:gd name="T11" fmla="*/ 6 h 11"/>
                  <a:gd name="T12" fmla="*/ 6 w 125"/>
                  <a:gd name="T13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5" h="11">
                    <a:moveTo>
                      <a:pt x="6" y="11"/>
                    </a:moveTo>
                    <a:cubicBezTo>
                      <a:pt x="120" y="11"/>
                      <a:pt x="120" y="11"/>
                      <a:pt x="120" y="11"/>
                    </a:cubicBezTo>
                    <a:cubicBezTo>
                      <a:pt x="123" y="11"/>
                      <a:pt x="125" y="9"/>
                      <a:pt x="125" y="6"/>
                    </a:cubicBezTo>
                    <a:cubicBezTo>
                      <a:pt x="125" y="3"/>
                      <a:pt x="123" y="0"/>
                      <a:pt x="120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2" y="0"/>
                      <a:pt x="0" y="3"/>
                      <a:pt x="0" y="6"/>
                    </a:cubicBezTo>
                    <a:cubicBezTo>
                      <a:pt x="0" y="9"/>
                      <a:pt x="2" y="11"/>
                      <a:pt x="6" y="1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7" name="Freeform 154"/>
              <p:cNvSpPr/>
              <p:nvPr/>
            </p:nvSpPr>
            <p:spPr bwMode="auto">
              <a:xfrm>
                <a:off x="7180" y="4160"/>
                <a:ext cx="296" cy="26"/>
              </a:xfrm>
              <a:custGeom>
                <a:avLst/>
                <a:gdLst>
                  <a:gd name="T0" fmla="*/ 6 w 125"/>
                  <a:gd name="T1" fmla="*/ 11 h 11"/>
                  <a:gd name="T2" fmla="*/ 120 w 125"/>
                  <a:gd name="T3" fmla="*/ 11 h 11"/>
                  <a:gd name="T4" fmla="*/ 125 w 125"/>
                  <a:gd name="T5" fmla="*/ 5 h 11"/>
                  <a:gd name="T6" fmla="*/ 120 w 125"/>
                  <a:gd name="T7" fmla="*/ 0 h 11"/>
                  <a:gd name="T8" fmla="*/ 6 w 125"/>
                  <a:gd name="T9" fmla="*/ 0 h 11"/>
                  <a:gd name="T10" fmla="*/ 0 w 125"/>
                  <a:gd name="T11" fmla="*/ 5 h 11"/>
                  <a:gd name="T12" fmla="*/ 6 w 125"/>
                  <a:gd name="T13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5" h="11">
                    <a:moveTo>
                      <a:pt x="6" y="11"/>
                    </a:moveTo>
                    <a:cubicBezTo>
                      <a:pt x="120" y="11"/>
                      <a:pt x="120" y="11"/>
                      <a:pt x="120" y="11"/>
                    </a:cubicBezTo>
                    <a:cubicBezTo>
                      <a:pt x="123" y="11"/>
                      <a:pt x="125" y="8"/>
                      <a:pt x="125" y="5"/>
                    </a:cubicBezTo>
                    <a:cubicBezTo>
                      <a:pt x="125" y="2"/>
                      <a:pt x="123" y="0"/>
                      <a:pt x="120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2" y="0"/>
                      <a:pt x="0" y="2"/>
                      <a:pt x="0" y="5"/>
                    </a:cubicBezTo>
                    <a:cubicBezTo>
                      <a:pt x="0" y="8"/>
                      <a:pt x="2" y="11"/>
                      <a:pt x="6" y="1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8" name="Freeform 155"/>
              <p:cNvSpPr/>
              <p:nvPr/>
            </p:nvSpPr>
            <p:spPr bwMode="auto">
              <a:xfrm>
                <a:off x="7223" y="3926"/>
                <a:ext cx="284" cy="137"/>
              </a:xfrm>
              <a:custGeom>
                <a:avLst/>
                <a:gdLst>
                  <a:gd name="T0" fmla="*/ 0 w 120"/>
                  <a:gd name="T1" fmla="*/ 52 h 58"/>
                  <a:gd name="T2" fmla="*/ 6 w 120"/>
                  <a:gd name="T3" fmla="*/ 58 h 58"/>
                  <a:gd name="T4" fmla="*/ 93 w 120"/>
                  <a:gd name="T5" fmla="*/ 58 h 58"/>
                  <a:gd name="T6" fmla="*/ 120 w 120"/>
                  <a:gd name="T7" fmla="*/ 29 h 58"/>
                  <a:gd name="T8" fmla="*/ 93 w 120"/>
                  <a:gd name="T9" fmla="*/ 0 h 58"/>
                  <a:gd name="T10" fmla="*/ 6 w 120"/>
                  <a:gd name="T11" fmla="*/ 0 h 58"/>
                  <a:gd name="T12" fmla="*/ 0 w 120"/>
                  <a:gd name="T13" fmla="*/ 6 h 58"/>
                  <a:gd name="T14" fmla="*/ 6 w 120"/>
                  <a:gd name="T15" fmla="*/ 11 h 58"/>
                  <a:gd name="T16" fmla="*/ 93 w 120"/>
                  <a:gd name="T17" fmla="*/ 11 h 58"/>
                  <a:gd name="T18" fmla="*/ 109 w 120"/>
                  <a:gd name="T19" fmla="*/ 29 h 58"/>
                  <a:gd name="T20" fmla="*/ 93 w 120"/>
                  <a:gd name="T21" fmla="*/ 47 h 58"/>
                  <a:gd name="T22" fmla="*/ 6 w 120"/>
                  <a:gd name="T23" fmla="*/ 47 h 58"/>
                  <a:gd name="T24" fmla="*/ 0 w 120"/>
                  <a:gd name="T25" fmla="*/ 52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20" h="58">
                    <a:moveTo>
                      <a:pt x="0" y="52"/>
                    </a:moveTo>
                    <a:cubicBezTo>
                      <a:pt x="0" y="55"/>
                      <a:pt x="3" y="58"/>
                      <a:pt x="6" y="58"/>
                    </a:cubicBezTo>
                    <a:cubicBezTo>
                      <a:pt x="93" y="58"/>
                      <a:pt x="93" y="58"/>
                      <a:pt x="93" y="58"/>
                    </a:cubicBezTo>
                    <a:cubicBezTo>
                      <a:pt x="108" y="58"/>
                      <a:pt x="120" y="45"/>
                      <a:pt x="120" y="29"/>
                    </a:cubicBezTo>
                    <a:cubicBezTo>
                      <a:pt x="120" y="13"/>
                      <a:pt x="108" y="0"/>
                      <a:pt x="93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2"/>
                      <a:pt x="0" y="6"/>
                    </a:cubicBezTo>
                    <a:cubicBezTo>
                      <a:pt x="0" y="9"/>
                      <a:pt x="3" y="11"/>
                      <a:pt x="6" y="11"/>
                    </a:cubicBezTo>
                    <a:cubicBezTo>
                      <a:pt x="93" y="11"/>
                      <a:pt x="93" y="11"/>
                      <a:pt x="93" y="11"/>
                    </a:cubicBezTo>
                    <a:cubicBezTo>
                      <a:pt x="102" y="11"/>
                      <a:pt x="109" y="19"/>
                      <a:pt x="109" y="29"/>
                    </a:cubicBezTo>
                    <a:cubicBezTo>
                      <a:pt x="109" y="39"/>
                      <a:pt x="102" y="47"/>
                      <a:pt x="93" y="47"/>
                    </a:cubicBezTo>
                    <a:cubicBezTo>
                      <a:pt x="6" y="47"/>
                      <a:pt x="6" y="47"/>
                      <a:pt x="6" y="47"/>
                    </a:cubicBezTo>
                    <a:cubicBezTo>
                      <a:pt x="3" y="47"/>
                      <a:pt x="0" y="49"/>
                      <a:pt x="0" y="5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9" name="Freeform 156"/>
              <p:cNvSpPr/>
              <p:nvPr/>
            </p:nvSpPr>
            <p:spPr bwMode="auto">
              <a:xfrm>
                <a:off x="7237" y="3964"/>
                <a:ext cx="232" cy="26"/>
              </a:xfrm>
              <a:custGeom>
                <a:avLst/>
                <a:gdLst>
                  <a:gd name="T0" fmla="*/ 6 w 98"/>
                  <a:gd name="T1" fmla="*/ 11 h 11"/>
                  <a:gd name="T2" fmla="*/ 92 w 98"/>
                  <a:gd name="T3" fmla="*/ 11 h 11"/>
                  <a:gd name="T4" fmla="*/ 98 w 98"/>
                  <a:gd name="T5" fmla="*/ 5 h 11"/>
                  <a:gd name="T6" fmla="*/ 92 w 98"/>
                  <a:gd name="T7" fmla="*/ 0 h 11"/>
                  <a:gd name="T8" fmla="*/ 6 w 98"/>
                  <a:gd name="T9" fmla="*/ 0 h 11"/>
                  <a:gd name="T10" fmla="*/ 0 w 98"/>
                  <a:gd name="T11" fmla="*/ 5 h 11"/>
                  <a:gd name="T12" fmla="*/ 6 w 98"/>
                  <a:gd name="T13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8" h="11">
                    <a:moveTo>
                      <a:pt x="6" y="11"/>
                    </a:moveTo>
                    <a:cubicBezTo>
                      <a:pt x="92" y="11"/>
                      <a:pt x="92" y="11"/>
                      <a:pt x="92" y="11"/>
                    </a:cubicBezTo>
                    <a:cubicBezTo>
                      <a:pt x="95" y="11"/>
                      <a:pt x="98" y="8"/>
                      <a:pt x="98" y="5"/>
                    </a:cubicBezTo>
                    <a:cubicBezTo>
                      <a:pt x="98" y="2"/>
                      <a:pt x="95" y="0"/>
                      <a:pt x="92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2"/>
                      <a:pt x="0" y="5"/>
                    </a:cubicBezTo>
                    <a:cubicBezTo>
                      <a:pt x="0" y="8"/>
                      <a:pt x="3" y="11"/>
                      <a:pt x="6" y="1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80" name="Freeform 157"/>
              <p:cNvSpPr/>
              <p:nvPr/>
            </p:nvSpPr>
            <p:spPr bwMode="auto">
              <a:xfrm>
                <a:off x="7237" y="3999"/>
                <a:ext cx="232" cy="26"/>
              </a:xfrm>
              <a:custGeom>
                <a:avLst/>
                <a:gdLst>
                  <a:gd name="T0" fmla="*/ 6 w 98"/>
                  <a:gd name="T1" fmla="*/ 11 h 11"/>
                  <a:gd name="T2" fmla="*/ 92 w 98"/>
                  <a:gd name="T3" fmla="*/ 11 h 11"/>
                  <a:gd name="T4" fmla="*/ 98 w 98"/>
                  <a:gd name="T5" fmla="*/ 6 h 11"/>
                  <a:gd name="T6" fmla="*/ 92 w 98"/>
                  <a:gd name="T7" fmla="*/ 0 h 11"/>
                  <a:gd name="T8" fmla="*/ 6 w 98"/>
                  <a:gd name="T9" fmla="*/ 0 h 11"/>
                  <a:gd name="T10" fmla="*/ 0 w 98"/>
                  <a:gd name="T11" fmla="*/ 6 h 11"/>
                  <a:gd name="T12" fmla="*/ 6 w 98"/>
                  <a:gd name="T13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8" h="11">
                    <a:moveTo>
                      <a:pt x="6" y="11"/>
                    </a:moveTo>
                    <a:cubicBezTo>
                      <a:pt x="92" y="11"/>
                      <a:pt x="92" y="11"/>
                      <a:pt x="92" y="11"/>
                    </a:cubicBezTo>
                    <a:cubicBezTo>
                      <a:pt x="95" y="11"/>
                      <a:pt x="98" y="9"/>
                      <a:pt x="98" y="6"/>
                    </a:cubicBezTo>
                    <a:cubicBezTo>
                      <a:pt x="98" y="2"/>
                      <a:pt x="95" y="0"/>
                      <a:pt x="92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2"/>
                      <a:pt x="0" y="6"/>
                    </a:cubicBezTo>
                    <a:cubicBezTo>
                      <a:pt x="0" y="9"/>
                      <a:pt x="3" y="11"/>
                      <a:pt x="6" y="1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81" name="Freeform 158"/>
              <p:cNvSpPr/>
              <p:nvPr/>
            </p:nvSpPr>
            <p:spPr bwMode="auto">
              <a:xfrm>
                <a:off x="8147" y="4091"/>
                <a:ext cx="312" cy="273"/>
              </a:xfrm>
              <a:custGeom>
                <a:avLst/>
                <a:gdLst>
                  <a:gd name="T0" fmla="*/ 87 w 132"/>
                  <a:gd name="T1" fmla="*/ 71 h 115"/>
                  <a:gd name="T2" fmla="*/ 80 w 132"/>
                  <a:gd name="T3" fmla="*/ 68 h 115"/>
                  <a:gd name="T4" fmla="*/ 80 w 132"/>
                  <a:gd name="T5" fmla="*/ 65 h 115"/>
                  <a:gd name="T6" fmla="*/ 100 w 132"/>
                  <a:gd name="T7" fmla="*/ 34 h 115"/>
                  <a:gd name="T8" fmla="*/ 66 w 132"/>
                  <a:gd name="T9" fmla="*/ 0 h 115"/>
                  <a:gd name="T10" fmla="*/ 32 w 132"/>
                  <a:gd name="T11" fmla="*/ 34 h 115"/>
                  <a:gd name="T12" fmla="*/ 52 w 132"/>
                  <a:gd name="T13" fmla="*/ 65 h 115"/>
                  <a:gd name="T14" fmla="*/ 52 w 132"/>
                  <a:gd name="T15" fmla="*/ 68 h 115"/>
                  <a:gd name="T16" fmla="*/ 45 w 132"/>
                  <a:gd name="T17" fmla="*/ 71 h 115"/>
                  <a:gd name="T18" fmla="*/ 28 w 132"/>
                  <a:gd name="T19" fmla="*/ 77 h 115"/>
                  <a:gd name="T20" fmla="*/ 0 w 132"/>
                  <a:gd name="T21" fmla="*/ 111 h 115"/>
                  <a:gd name="T22" fmla="*/ 1 w 132"/>
                  <a:gd name="T23" fmla="*/ 114 h 115"/>
                  <a:gd name="T24" fmla="*/ 4 w 132"/>
                  <a:gd name="T25" fmla="*/ 115 h 115"/>
                  <a:gd name="T26" fmla="*/ 128 w 132"/>
                  <a:gd name="T27" fmla="*/ 115 h 115"/>
                  <a:gd name="T28" fmla="*/ 131 w 132"/>
                  <a:gd name="T29" fmla="*/ 114 h 115"/>
                  <a:gd name="T30" fmla="*/ 132 w 132"/>
                  <a:gd name="T31" fmla="*/ 111 h 115"/>
                  <a:gd name="T32" fmla="*/ 87 w 132"/>
                  <a:gd name="T33" fmla="*/ 71 h 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32" h="115">
                    <a:moveTo>
                      <a:pt x="87" y="71"/>
                    </a:moveTo>
                    <a:cubicBezTo>
                      <a:pt x="86" y="71"/>
                      <a:pt x="82" y="70"/>
                      <a:pt x="80" y="68"/>
                    </a:cubicBezTo>
                    <a:cubicBezTo>
                      <a:pt x="80" y="68"/>
                      <a:pt x="80" y="67"/>
                      <a:pt x="80" y="65"/>
                    </a:cubicBezTo>
                    <a:cubicBezTo>
                      <a:pt x="92" y="60"/>
                      <a:pt x="100" y="47"/>
                      <a:pt x="100" y="34"/>
                    </a:cubicBezTo>
                    <a:cubicBezTo>
                      <a:pt x="100" y="15"/>
                      <a:pt x="85" y="0"/>
                      <a:pt x="66" y="0"/>
                    </a:cubicBezTo>
                    <a:cubicBezTo>
                      <a:pt x="47" y="0"/>
                      <a:pt x="32" y="15"/>
                      <a:pt x="32" y="34"/>
                    </a:cubicBezTo>
                    <a:cubicBezTo>
                      <a:pt x="32" y="47"/>
                      <a:pt x="40" y="60"/>
                      <a:pt x="52" y="65"/>
                    </a:cubicBezTo>
                    <a:cubicBezTo>
                      <a:pt x="52" y="67"/>
                      <a:pt x="52" y="68"/>
                      <a:pt x="52" y="68"/>
                    </a:cubicBezTo>
                    <a:cubicBezTo>
                      <a:pt x="50" y="70"/>
                      <a:pt x="46" y="71"/>
                      <a:pt x="45" y="71"/>
                    </a:cubicBezTo>
                    <a:cubicBezTo>
                      <a:pt x="39" y="73"/>
                      <a:pt x="33" y="75"/>
                      <a:pt x="28" y="77"/>
                    </a:cubicBezTo>
                    <a:cubicBezTo>
                      <a:pt x="3" y="89"/>
                      <a:pt x="0" y="110"/>
                      <a:pt x="0" y="111"/>
                    </a:cubicBezTo>
                    <a:cubicBezTo>
                      <a:pt x="0" y="112"/>
                      <a:pt x="1" y="113"/>
                      <a:pt x="1" y="114"/>
                    </a:cubicBezTo>
                    <a:cubicBezTo>
                      <a:pt x="2" y="115"/>
                      <a:pt x="3" y="115"/>
                      <a:pt x="4" y="115"/>
                    </a:cubicBezTo>
                    <a:cubicBezTo>
                      <a:pt x="128" y="115"/>
                      <a:pt x="128" y="115"/>
                      <a:pt x="128" y="115"/>
                    </a:cubicBezTo>
                    <a:cubicBezTo>
                      <a:pt x="129" y="115"/>
                      <a:pt x="130" y="115"/>
                      <a:pt x="131" y="114"/>
                    </a:cubicBezTo>
                    <a:cubicBezTo>
                      <a:pt x="132" y="113"/>
                      <a:pt x="132" y="112"/>
                      <a:pt x="132" y="111"/>
                    </a:cubicBezTo>
                    <a:cubicBezTo>
                      <a:pt x="132" y="110"/>
                      <a:pt x="128" y="80"/>
                      <a:pt x="87" y="7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82" name="Freeform 159"/>
              <p:cNvSpPr/>
              <p:nvPr/>
            </p:nvSpPr>
            <p:spPr bwMode="auto">
              <a:xfrm>
                <a:off x="8289" y="3950"/>
                <a:ext cx="28" cy="111"/>
              </a:xfrm>
              <a:custGeom>
                <a:avLst/>
                <a:gdLst>
                  <a:gd name="T0" fmla="*/ 6 w 12"/>
                  <a:gd name="T1" fmla="*/ 47 h 47"/>
                  <a:gd name="T2" fmla="*/ 0 w 12"/>
                  <a:gd name="T3" fmla="*/ 41 h 47"/>
                  <a:gd name="T4" fmla="*/ 0 w 12"/>
                  <a:gd name="T5" fmla="*/ 6 h 47"/>
                  <a:gd name="T6" fmla="*/ 6 w 12"/>
                  <a:gd name="T7" fmla="*/ 0 h 47"/>
                  <a:gd name="T8" fmla="*/ 12 w 12"/>
                  <a:gd name="T9" fmla="*/ 6 h 47"/>
                  <a:gd name="T10" fmla="*/ 12 w 12"/>
                  <a:gd name="T11" fmla="*/ 41 h 47"/>
                  <a:gd name="T12" fmla="*/ 6 w 12"/>
                  <a:gd name="T13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" h="47">
                    <a:moveTo>
                      <a:pt x="6" y="47"/>
                    </a:moveTo>
                    <a:cubicBezTo>
                      <a:pt x="3" y="47"/>
                      <a:pt x="0" y="44"/>
                      <a:pt x="0" y="41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2"/>
                      <a:pt x="3" y="0"/>
                      <a:pt x="6" y="0"/>
                    </a:cubicBezTo>
                    <a:cubicBezTo>
                      <a:pt x="9" y="0"/>
                      <a:pt x="12" y="2"/>
                      <a:pt x="12" y="6"/>
                    </a:cubicBezTo>
                    <a:cubicBezTo>
                      <a:pt x="12" y="41"/>
                      <a:pt x="12" y="41"/>
                      <a:pt x="12" y="41"/>
                    </a:cubicBezTo>
                    <a:cubicBezTo>
                      <a:pt x="12" y="44"/>
                      <a:pt x="9" y="47"/>
                      <a:pt x="6" y="47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83" name="Freeform 160"/>
              <p:cNvSpPr/>
              <p:nvPr/>
            </p:nvSpPr>
            <p:spPr bwMode="auto">
              <a:xfrm>
                <a:off x="8069" y="4146"/>
                <a:ext cx="114" cy="28"/>
              </a:xfrm>
              <a:custGeom>
                <a:avLst/>
                <a:gdLst>
                  <a:gd name="T0" fmla="*/ 42 w 48"/>
                  <a:gd name="T1" fmla="*/ 12 h 12"/>
                  <a:gd name="T2" fmla="*/ 6 w 48"/>
                  <a:gd name="T3" fmla="*/ 12 h 12"/>
                  <a:gd name="T4" fmla="*/ 0 w 48"/>
                  <a:gd name="T5" fmla="*/ 6 h 12"/>
                  <a:gd name="T6" fmla="*/ 6 w 48"/>
                  <a:gd name="T7" fmla="*/ 0 h 12"/>
                  <a:gd name="T8" fmla="*/ 42 w 48"/>
                  <a:gd name="T9" fmla="*/ 0 h 12"/>
                  <a:gd name="T10" fmla="*/ 48 w 48"/>
                  <a:gd name="T11" fmla="*/ 6 h 12"/>
                  <a:gd name="T12" fmla="*/ 42 w 48"/>
                  <a:gd name="T1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8" h="12">
                    <a:moveTo>
                      <a:pt x="42" y="12"/>
                    </a:moveTo>
                    <a:cubicBezTo>
                      <a:pt x="6" y="12"/>
                      <a:pt x="6" y="12"/>
                      <a:pt x="6" y="12"/>
                    </a:cubicBezTo>
                    <a:cubicBezTo>
                      <a:pt x="3" y="12"/>
                      <a:pt x="0" y="10"/>
                      <a:pt x="0" y="6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45" y="0"/>
                      <a:pt x="48" y="3"/>
                      <a:pt x="48" y="6"/>
                    </a:cubicBezTo>
                    <a:cubicBezTo>
                      <a:pt x="48" y="10"/>
                      <a:pt x="45" y="12"/>
                      <a:pt x="42" y="1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84" name="Freeform 161"/>
              <p:cNvSpPr/>
              <p:nvPr/>
            </p:nvSpPr>
            <p:spPr bwMode="auto">
              <a:xfrm>
                <a:off x="8135" y="3990"/>
                <a:ext cx="90" cy="87"/>
              </a:xfrm>
              <a:custGeom>
                <a:avLst/>
                <a:gdLst>
                  <a:gd name="T0" fmla="*/ 31 w 38"/>
                  <a:gd name="T1" fmla="*/ 37 h 37"/>
                  <a:gd name="T2" fmla="*/ 27 w 38"/>
                  <a:gd name="T3" fmla="*/ 36 h 37"/>
                  <a:gd name="T4" fmla="*/ 2 w 38"/>
                  <a:gd name="T5" fmla="*/ 11 h 37"/>
                  <a:gd name="T6" fmla="*/ 2 w 38"/>
                  <a:gd name="T7" fmla="*/ 2 h 37"/>
                  <a:gd name="T8" fmla="*/ 11 w 38"/>
                  <a:gd name="T9" fmla="*/ 2 h 37"/>
                  <a:gd name="T10" fmla="*/ 36 w 38"/>
                  <a:gd name="T11" fmla="*/ 27 h 37"/>
                  <a:gd name="T12" fmla="*/ 36 w 38"/>
                  <a:gd name="T13" fmla="*/ 36 h 37"/>
                  <a:gd name="T14" fmla="*/ 31 w 38"/>
                  <a:gd name="T15" fmla="*/ 37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8" h="37">
                    <a:moveTo>
                      <a:pt x="31" y="37"/>
                    </a:moveTo>
                    <a:cubicBezTo>
                      <a:pt x="30" y="37"/>
                      <a:pt x="28" y="37"/>
                      <a:pt x="27" y="36"/>
                    </a:cubicBezTo>
                    <a:cubicBezTo>
                      <a:pt x="2" y="11"/>
                      <a:pt x="2" y="11"/>
                      <a:pt x="2" y="11"/>
                    </a:cubicBezTo>
                    <a:cubicBezTo>
                      <a:pt x="0" y="8"/>
                      <a:pt x="0" y="4"/>
                      <a:pt x="2" y="2"/>
                    </a:cubicBezTo>
                    <a:cubicBezTo>
                      <a:pt x="4" y="0"/>
                      <a:pt x="8" y="0"/>
                      <a:pt x="11" y="2"/>
                    </a:cubicBezTo>
                    <a:cubicBezTo>
                      <a:pt x="36" y="27"/>
                      <a:pt x="36" y="27"/>
                      <a:pt x="36" y="27"/>
                    </a:cubicBezTo>
                    <a:cubicBezTo>
                      <a:pt x="38" y="30"/>
                      <a:pt x="38" y="33"/>
                      <a:pt x="36" y="36"/>
                    </a:cubicBezTo>
                    <a:cubicBezTo>
                      <a:pt x="34" y="37"/>
                      <a:pt x="33" y="37"/>
                      <a:pt x="31" y="37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85" name="Freeform 162"/>
              <p:cNvSpPr/>
              <p:nvPr/>
            </p:nvSpPr>
            <p:spPr bwMode="auto">
              <a:xfrm>
                <a:off x="8426" y="4146"/>
                <a:ext cx="111" cy="28"/>
              </a:xfrm>
              <a:custGeom>
                <a:avLst/>
                <a:gdLst>
                  <a:gd name="T0" fmla="*/ 41 w 47"/>
                  <a:gd name="T1" fmla="*/ 12 h 12"/>
                  <a:gd name="T2" fmla="*/ 6 w 47"/>
                  <a:gd name="T3" fmla="*/ 12 h 12"/>
                  <a:gd name="T4" fmla="*/ 0 w 47"/>
                  <a:gd name="T5" fmla="*/ 6 h 12"/>
                  <a:gd name="T6" fmla="*/ 6 w 47"/>
                  <a:gd name="T7" fmla="*/ 0 h 12"/>
                  <a:gd name="T8" fmla="*/ 41 w 47"/>
                  <a:gd name="T9" fmla="*/ 0 h 12"/>
                  <a:gd name="T10" fmla="*/ 47 w 47"/>
                  <a:gd name="T11" fmla="*/ 6 h 12"/>
                  <a:gd name="T12" fmla="*/ 41 w 47"/>
                  <a:gd name="T1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7" h="12">
                    <a:moveTo>
                      <a:pt x="41" y="12"/>
                    </a:moveTo>
                    <a:cubicBezTo>
                      <a:pt x="6" y="12"/>
                      <a:pt x="6" y="12"/>
                      <a:pt x="6" y="12"/>
                    </a:cubicBezTo>
                    <a:cubicBezTo>
                      <a:pt x="2" y="12"/>
                      <a:pt x="0" y="10"/>
                      <a:pt x="0" y="6"/>
                    </a:cubicBezTo>
                    <a:cubicBezTo>
                      <a:pt x="0" y="3"/>
                      <a:pt x="2" y="0"/>
                      <a:pt x="6" y="0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44" y="0"/>
                      <a:pt x="47" y="3"/>
                      <a:pt x="47" y="6"/>
                    </a:cubicBezTo>
                    <a:cubicBezTo>
                      <a:pt x="47" y="10"/>
                      <a:pt x="44" y="12"/>
                      <a:pt x="41" y="1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86" name="Freeform 163"/>
              <p:cNvSpPr/>
              <p:nvPr/>
            </p:nvSpPr>
            <p:spPr bwMode="auto">
              <a:xfrm>
                <a:off x="8381" y="3990"/>
                <a:ext cx="90" cy="87"/>
              </a:xfrm>
              <a:custGeom>
                <a:avLst/>
                <a:gdLst>
                  <a:gd name="T0" fmla="*/ 7 w 38"/>
                  <a:gd name="T1" fmla="*/ 37 h 37"/>
                  <a:gd name="T2" fmla="*/ 3 w 38"/>
                  <a:gd name="T3" fmla="*/ 36 h 37"/>
                  <a:gd name="T4" fmla="*/ 3 w 38"/>
                  <a:gd name="T5" fmla="*/ 27 h 37"/>
                  <a:gd name="T6" fmla="*/ 28 w 38"/>
                  <a:gd name="T7" fmla="*/ 2 h 37"/>
                  <a:gd name="T8" fmla="*/ 36 w 38"/>
                  <a:gd name="T9" fmla="*/ 2 h 37"/>
                  <a:gd name="T10" fmla="*/ 36 w 38"/>
                  <a:gd name="T11" fmla="*/ 11 h 37"/>
                  <a:gd name="T12" fmla="*/ 11 w 38"/>
                  <a:gd name="T13" fmla="*/ 36 h 37"/>
                  <a:gd name="T14" fmla="*/ 7 w 38"/>
                  <a:gd name="T15" fmla="*/ 37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8" h="37">
                    <a:moveTo>
                      <a:pt x="7" y="37"/>
                    </a:moveTo>
                    <a:cubicBezTo>
                      <a:pt x="5" y="37"/>
                      <a:pt x="4" y="37"/>
                      <a:pt x="3" y="36"/>
                    </a:cubicBezTo>
                    <a:cubicBezTo>
                      <a:pt x="0" y="33"/>
                      <a:pt x="0" y="30"/>
                      <a:pt x="3" y="27"/>
                    </a:cubicBezTo>
                    <a:cubicBezTo>
                      <a:pt x="28" y="2"/>
                      <a:pt x="28" y="2"/>
                      <a:pt x="28" y="2"/>
                    </a:cubicBezTo>
                    <a:cubicBezTo>
                      <a:pt x="30" y="0"/>
                      <a:pt x="34" y="0"/>
                      <a:pt x="36" y="2"/>
                    </a:cubicBezTo>
                    <a:cubicBezTo>
                      <a:pt x="38" y="4"/>
                      <a:pt x="38" y="8"/>
                      <a:pt x="36" y="11"/>
                    </a:cubicBezTo>
                    <a:cubicBezTo>
                      <a:pt x="11" y="36"/>
                      <a:pt x="11" y="36"/>
                      <a:pt x="11" y="36"/>
                    </a:cubicBezTo>
                    <a:cubicBezTo>
                      <a:pt x="10" y="37"/>
                      <a:pt x="8" y="37"/>
                      <a:pt x="7" y="37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87" name="Freeform 164"/>
              <p:cNvSpPr/>
              <p:nvPr/>
            </p:nvSpPr>
            <p:spPr bwMode="auto">
              <a:xfrm>
                <a:off x="3218" y="3933"/>
                <a:ext cx="19" cy="104"/>
              </a:xfrm>
              <a:custGeom>
                <a:avLst/>
                <a:gdLst>
                  <a:gd name="T0" fmla="*/ 4 w 8"/>
                  <a:gd name="T1" fmla="*/ 44 h 44"/>
                  <a:gd name="T2" fmla="*/ 0 w 8"/>
                  <a:gd name="T3" fmla="*/ 40 h 44"/>
                  <a:gd name="T4" fmla="*/ 0 w 8"/>
                  <a:gd name="T5" fmla="*/ 4 h 44"/>
                  <a:gd name="T6" fmla="*/ 4 w 8"/>
                  <a:gd name="T7" fmla="*/ 0 h 44"/>
                  <a:gd name="T8" fmla="*/ 8 w 8"/>
                  <a:gd name="T9" fmla="*/ 4 h 44"/>
                  <a:gd name="T10" fmla="*/ 8 w 8"/>
                  <a:gd name="T11" fmla="*/ 40 h 44"/>
                  <a:gd name="T12" fmla="*/ 4 w 8"/>
                  <a:gd name="T13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44">
                    <a:moveTo>
                      <a:pt x="4" y="44"/>
                    </a:moveTo>
                    <a:cubicBezTo>
                      <a:pt x="2" y="44"/>
                      <a:pt x="0" y="42"/>
                      <a:pt x="0" y="40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6" y="0"/>
                      <a:pt x="8" y="2"/>
                      <a:pt x="8" y="4"/>
                    </a:cubicBezTo>
                    <a:cubicBezTo>
                      <a:pt x="8" y="40"/>
                      <a:pt x="8" y="40"/>
                      <a:pt x="8" y="40"/>
                    </a:cubicBezTo>
                    <a:cubicBezTo>
                      <a:pt x="8" y="42"/>
                      <a:pt x="6" y="44"/>
                      <a:pt x="4" y="4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88" name="Freeform 165"/>
              <p:cNvSpPr/>
              <p:nvPr/>
            </p:nvSpPr>
            <p:spPr bwMode="auto">
              <a:xfrm>
                <a:off x="3450" y="3933"/>
                <a:ext cx="19" cy="104"/>
              </a:xfrm>
              <a:custGeom>
                <a:avLst/>
                <a:gdLst>
                  <a:gd name="T0" fmla="*/ 4 w 8"/>
                  <a:gd name="T1" fmla="*/ 44 h 44"/>
                  <a:gd name="T2" fmla="*/ 0 w 8"/>
                  <a:gd name="T3" fmla="*/ 40 h 44"/>
                  <a:gd name="T4" fmla="*/ 0 w 8"/>
                  <a:gd name="T5" fmla="*/ 4 h 44"/>
                  <a:gd name="T6" fmla="*/ 4 w 8"/>
                  <a:gd name="T7" fmla="*/ 0 h 44"/>
                  <a:gd name="T8" fmla="*/ 8 w 8"/>
                  <a:gd name="T9" fmla="*/ 4 h 44"/>
                  <a:gd name="T10" fmla="*/ 8 w 8"/>
                  <a:gd name="T11" fmla="*/ 40 h 44"/>
                  <a:gd name="T12" fmla="*/ 4 w 8"/>
                  <a:gd name="T13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44">
                    <a:moveTo>
                      <a:pt x="4" y="44"/>
                    </a:moveTo>
                    <a:cubicBezTo>
                      <a:pt x="2" y="44"/>
                      <a:pt x="0" y="42"/>
                      <a:pt x="0" y="40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7" y="0"/>
                      <a:pt x="8" y="2"/>
                      <a:pt x="8" y="4"/>
                    </a:cubicBezTo>
                    <a:cubicBezTo>
                      <a:pt x="8" y="40"/>
                      <a:pt x="8" y="40"/>
                      <a:pt x="8" y="40"/>
                    </a:cubicBezTo>
                    <a:cubicBezTo>
                      <a:pt x="8" y="42"/>
                      <a:pt x="7" y="44"/>
                      <a:pt x="4" y="4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89" name="Freeform 166"/>
              <p:cNvSpPr>
                <a:spLocks noEditPoints="1"/>
              </p:cNvSpPr>
              <p:nvPr/>
            </p:nvSpPr>
            <p:spPr bwMode="auto">
              <a:xfrm>
                <a:off x="3114" y="3976"/>
                <a:ext cx="459" cy="409"/>
              </a:xfrm>
              <a:custGeom>
                <a:avLst/>
                <a:gdLst>
                  <a:gd name="T0" fmla="*/ 174 w 194"/>
                  <a:gd name="T1" fmla="*/ 0 h 173"/>
                  <a:gd name="T2" fmla="*/ 20 w 194"/>
                  <a:gd name="T3" fmla="*/ 0 h 173"/>
                  <a:gd name="T4" fmla="*/ 0 w 194"/>
                  <a:gd name="T5" fmla="*/ 20 h 173"/>
                  <a:gd name="T6" fmla="*/ 0 w 194"/>
                  <a:gd name="T7" fmla="*/ 153 h 173"/>
                  <a:gd name="T8" fmla="*/ 20 w 194"/>
                  <a:gd name="T9" fmla="*/ 173 h 173"/>
                  <a:gd name="T10" fmla="*/ 174 w 194"/>
                  <a:gd name="T11" fmla="*/ 173 h 173"/>
                  <a:gd name="T12" fmla="*/ 194 w 194"/>
                  <a:gd name="T13" fmla="*/ 153 h 173"/>
                  <a:gd name="T14" fmla="*/ 194 w 194"/>
                  <a:gd name="T15" fmla="*/ 20 h 173"/>
                  <a:gd name="T16" fmla="*/ 174 w 194"/>
                  <a:gd name="T17" fmla="*/ 0 h 173"/>
                  <a:gd name="T18" fmla="*/ 169 w 194"/>
                  <a:gd name="T19" fmla="*/ 147 h 173"/>
                  <a:gd name="T20" fmla="*/ 165 w 194"/>
                  <a:gd name="T21" fmla="*/ 151 h 173"/>
                  <a:gd name="T22" fmla="*/ 29 w 194"/>
                  <a:gd name="T23" fmla="*/ 151 h 173"/>
                  <a:gd name="T24" fmla="*/ 25 w 194"/>
                  <a:gd name="T25" fmla="*/ 147 h 173"/>
                  <a:gd name="T26" fmla="*/ 25 w 194"/>
                  <a:gd name="T27" fmla="*/ 43 h 173"/>
                  <a:gd name="T28" fmla="*/ 29 w 194"/>
                  <a:gd name="T29" fmla="*/ 39 h 173"/>
                  <a:gd name="T30" fmla="*/ 165 w 194"/>
                  <a:gd name="T31" fmla="*/ 39 h 173"/>
                  <a:gd name="T32" fmla="*/ 169 w 194"/>
                  <a:gd name="T33" fmla="*/ 43 h 173"/>
                  <a:gd name="T34" fmla="*/ 169 w 194"/>
                  <a:gd name="T35" fmla="*/ 147 h 1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94" h="173">
                    <a:moveTo>
                      <a:pt x="174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9" y="0"/>
                      <a:pt x="0" y="9"/>
                      <a:pt x="0" y="20"/>
                    </a:cubicBezTo>
                    <a:cubicBezTo>
                      <a:pt x="0" y="153"/>
                      <a:pt x="0" y="153"/>
                      <a:pt x="0" y="153"/>
                    </a:cubicBezTo>
                    <a:cubicBezTo>
                      <a:pt x="0" y="164"/>
                      <a:pt x="9" y="173"/>
                      <a:pt x="20" y="173"/>
                    </a:cubicBezTo>
                    <a:cubicBezTo>
                      <a:pt x="174" y="173"/>
                      <a:pt x="174" y="173"/>
                      <a:pt x="174" y="173"/>
                    </a:cubicBezTo>
                    <a:cubicBezTo>
                      <a:pt x="185" y="173"/>
                      <a:pt x="194" y="164"/>
                      <a:pt x="194" y="153"/>
                    </a:cubicBezTo>
                    <a:cubicBezTo>
                      <a:pt x="194" y="20"/>
                      <a:pt x="194" y="20"/>
                      <a:pt x="194" y="20"/>
                    </a:cubicBezTo>
                    <a:cubicBezTo>
                      <a:pt x="194" y="9"/>
                      <a:pt x="185" y="0"/>
                      <a:pt x="174" y="0"/>
                    </a:cubicBezTo>
                    <a:close/>
                    <a:moveTo>
                      <a:pt x="169" y="147"/>
                    </a:moveTo>
                    <a:cubicBezTo>
                      <a:pt x="169" y="149"/>
                      <a:pt x="168" y="151"/>
                      <a:pt x="165" y="151"/>
                    </a:cubicBezTo>
                    <a:cubicBezTo>
                      <a:pt x="29" y="151"/>
                      <a:pt x="29" y="151"/>
                      <a:pt x="29" y="151"/>
                    </a:cubicBezTo>
                    <a:cubicBezTo>
                      <a:pt x="27" y="151"/>
                      <a:pt x="25" y="149"/>
                      <a:pt x="25" y="147"/>
                    </a:cubicBezTo>
                    <a:cubicBezTo>
                      <a:pt x="25" y="43"/>
                      <a:pt x="25" y="43"/>
                      <a:pt x="25" y="43"/>
                    </a:cubicBezTo>
                    <a:cubicBezTo>
                      <a:pt x="25" y="41"/>
                      <a:pt x="27" y="39"/>
                      <a:pt x="29" y="39"/>
                    </a:cubicBezTo>
                    <a:cubicBezTo>
                      <a:pt x="165" y="39"/>
                      <a:pt x="165" y="39"/>
                      <a:pt x="165" y="39"/>
                    </a:cubicBezTo>
                    <a:cubicBezTo>
                      <a:pt x="168" y="39"/>
                      <a:pt x="169" y="41"/>
                      <a:pt x="169" y="43"/>
                    </a:cubicBezTo>
                    <a:lnTo>
                      <a:pt x="169" y="147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90" name="Freeform 167"/>
              <p:cNvSpPr/>
              <p:nvPr/>
            </p:nvSpPr>
            <p:spPr bwMode="auto">
              <a:xfrm>
                <a:off x="3225" y="4101"/>
                <a:ext cx="126" cy="189"/>
              </a:xfrm>
              <a:custGeom>
                <a:avLst/>
                <a:gdLst>
                  <a:gd name="T0" fmla="*/ 47 w 53"/>
                  <a:gd name="T1" fmla="*/ 80 h 80"/>
                  <a:gd name="T2" fmla="*/ 7 w 53"/>
                  <a:gd name="T3" fmla="*/ 80 h 80"/>
                  <a:gd name="T4" fmla="*/ 2 w 53"/>
                  <a:gd name="T5" fmla="*/ 77 h 80"/>
                  <a:gd name="T6" fmla="*/ 2 w 53"/>
                  <a:gd name="T7" fmla="*/ 71 h 80"/>
                  <a:gd name="T8" fmla="*/ 9 w 53"/>
                  <a:gd name="T9" fmla="*/ 63 h 80"/>
                  <a:gd name="T10" fmla="*/ 35 w 53"/>
                  <a:gd name="T11" fmla="*/ 23 h 80"/>
                  <a:gd name="T12" fmla="*/ 30 w 53"/>
                  <a:gd name="T13" fmla="*/ 17 h 80"/>
                  <a:gd name="T14" fmla="*/ 9 w 53"/>
                  <a:gd name="T15" fmla="*/ 20 h 80"/>
                  <a:gd name="T16" fmla="*/ 1 w 53"/>
                  <a:gd name="T17" fmla="*/ 17 h 80"/>
                  <a:gd name="T18" fmla="*/ 4 w 53"/>
                  <a:gd name="T19" fmla="*/ 9 h 80"/>
                  <a:gd name="T20" fmla="*/ 35 w 53"/>
                  <a:gd name="T21" fmla="*/ 6 h 80"/>
                  <a:gd name="T22" fmla="*/ 46 w 53"/>
                  <a:gd name="T23" fmla="*/ 20 h 80"/>
                  <a:gd name="T24" fmla="*/ 21 w 53"/>
                  <a:gd name="T25" fmla="*/ 68 h 80"/>
                  <a:gd name="T26" fmla="*/ 47 w 53"/>
                  <a:gd name="T27" fmla="*/ 68 h 80"/>
                  <a:gd name="T28" fmla="*/ 53 w 53"/>
                  <a:gd name="T29" fmla="*/ 74 h 80"/>
                  <a:gd name="T30" fmla="*/ 47 w 53"/>
                  <a:gd name="T31" fmla="*/ 8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53" h="80">
                    <a:moveTo>
                      <a:pt x="47" y="80"/>
                    </a:moveTo>
                    <a:cubicBezTo>
                      <a:pt x="7" y="80"/>
                      <a:pt x="7" y="80"/>
                      <a:pt x="7" y="80"/>
                    </a:cubicBezTo>
                    <a:cubicBezTo>
                      <a:pt x="5" y="80"/>
                      <a:pt x="3" y="79"/>
                      <a:pt x="2" y="77"/>
                    </a:cubicBezTo>
                    <a:cubicBezTo>
                      <a:pt x="0" y="75"/>
                      <a:pt x="1" y="73"/>
                      <a:pt x="2" y="71"/>
                    </a:cubicBezTo>
                    <a:cubicBezTo>
                      <a:pt x="3" y="69"/>
                      <a:pt x="5" y="67"/>
                      <a:pt x="9" y="63"/>
                    </a:cubicBezTo>
                    <a:cubicBezTo>
                      <a:pt x="19" y="54"/>
                      <a:pt x="38" y="36"/>
                      <a:pt x="35" y="23"/>
                    </a:cubicBezTo>
                    <a:cubicBezTo>
                      <a:pt x="34" y="19"/>
                      <a:pt x="32" y="18"/>
                      <a:pt x="30" y="17"/>
                    </a:cubicBezTo>
                    <a:cubicBezTo>
                      <a:pt x="24" y="14"/>
                      <a:pt x="13" y="18"/>
                      <a:pt x="9" y="20"/>
                    </a:cubicBezTo>
                    <a:cubicBezTo>
                      <a:pt x="6" y="21"/>
                      <a:pt x="3" y="20"/>
                      <a:pt x="1" y="17"/>
                    </a:cubicBezTo>
                    <a:cubicBezTo>
                      <a:pt x="0" y="14"/>
                      <a:pt x="1" y="10"/>
                      <a:pt x="4" y="9"/>
                    </a:cubicBezTo>
                    <a:cubicBezTo>
                      <a:pt x="6" y="8"/>
                      <a:pt x="23" y="0"/>
                      <a:pt x="35" y="6"/>
                    </a:cubicBezTo>
                    <a:cubicBezTo>
                      <a:pt x="41" y="9"/>
                      <a:pt x="45" y="14"/>
                      <a:pt x="46" y="20"/>
                    </a:cubicBezTo>
                    <a:cubicBezTo>
                      <a:pt x="51" y="38"/>
                      <a:pt x="34" y="56"/>
                      <a:pt x="21" y="68"/>
                    </a:cubicBezTo>
                    <a:cubicBezTo>
                      <a:pt x="47" y="68"/>
                      <a:pt x="47" y="68"/>
                      <a:pt x="47" y="68"/>
                    </a:cubicBezTo>
                    <a:cubicBezTo>
                      <a:pt x="50" y="68"/>
                      <a:pt x="53" y="71"/>
                      <a:pt x="53" y="74"/>
                    </a:cubicBezTo>
                    <a:cubicBezTo>
                      <a:pt x="53" y="77"/>
                      <a:pt x="50" y="80"/>
                      <a:pt x="47" y="8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91" name="Freeform 168"/>
              <p:cNvSpPr/>
              <p:nvPr/>
            </p:nvSpPr>
            <p:spPr bwMode="auto">
              <a:xfrm>
                <a:off x="3377" y="4106"/>
                <a:ext cx="63" cy="189"/>
              </a:xfrm>
              <a:custGeom>
                <a:avLst/>
                <a:gdLst>
                  <a:gd name="T0" fmla="*/ 21 w 27"/>
                  <a:gd name="T1" fmla="*/ 80 h 80"/>
                  <a:gd name="T2" fmla="*/ 15 w 27"/>
                  <a:gd name="T3" fmla="*/ 74 h 80"/>
                  <a:gd name="T4" fmla="*/ 15 w 27"/>
                  <a:gd name="T5" fmla="*/ 17 h 80"/>
                  <a:gd name="T6" fmla="*/ 10 w 27"/>
                  <a:gd name="T7" fmla="*/ 19 h 80"/>
                  <a:gd name="T8" fmla="*/ 2 w 27"/>
                  <a:gd name="T9" fmla="*/ 17 h 80"/>
                  <a:gd name="T10" fmla="*/ 4 w 27"/>
                  <a:gd name="T11" fmla="*/ 9 h 80"/>
                  <a:gd name="T12" fmla="*/ 18 w 27"/>
                  <a:gd name="T13" fmla="*/ 1 h 80"/>
                  <a:gd name="T14" fmla="*/ 24 w 27"/>
                  <a:gd name="T15" fmla="*/ 1 h 80"/>
                  <a:gd name="T16" fmla="*/ 27 w 27"/>
                  <a:gd name="T17" fmla="*/ 6 h 80"/>
                  <a:gd name="T18" fmla="*/ 27 w 27"/>
                  <a:gd name="T19" fmla="*/ 74 h 80"/>
                  <a:gd name="T20" fmla="*/ 21 w 27"/>
                  <a:gd name="T21" fmla="*/ 8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7" h="80">
                    <a:moveTo>
                      <a:pt x="21" y="80"/>
                    </a:moveTo>
                    <a:cubicBezTo>
                      <a:pt x="17" y="80"/>
                      <a:pt x="15" y="78"/>
                      <a:pt x="15" y="74"/>
                    </a:cubicBezTo>
                    <a:cubicBezTo>
                      <a:pt x="15" y="17"/>
                      <a:pt x="15" y="17"/>
                      <a:pt x="15" y="17"/>
                    </a:cubicBezTo>
                    <a:cubicBezTo>
                      <a:pt x="10" y="19"/>
                      <a:pt x="10" y="19"/>
                      <a:pt x="10" y="19"/>
                    </a:cubicBezTo>
                    <a:cubicBezTo>
                      <a:pt x="7" y="21"/>
                      <a:pt x="4" y="20"/>
                      <a:pt x="2" y="17"/>
                    </a:cubicBezTo>
                    <a:cubicBezTo>
                      <a:pt x="0" y="14"/>
                      <a:pt x="1" y="11"/>
                      <a:pt x="4" y="9"/>
                    </a:cubicBezTo>
                    <a:cubicBezTo>
                      <a:pt x="18" y="1"/>
                      <a:pt x="18" y="1"/>
                      <a:pt x="18" y="1"/>
                    </a:cubicBezTo>
                    <a:cubicBezTo>
                      <a:pt x="20" y="0"/>
                      <a:pt x="22" y="0"/>
                      <a:pt x="24" y="1"/>
                    </a:cubicBezTo>
                    <a:cubicBezTo>
                      <a:pt x="26" y="2"/>
                      <a:pt x="27" y="4"/>
                      <a:pt x="27" y="6"/>
                    </a:cubicBezTo>
                    <a:cubicBezTo>
                      <a:pt x="27" y="74"/>
                      <a:pt x="27" y="74"/>
                      <a:pt x="27" y="74"/>
                    </a:cubicBezTo>
                    <a:cubicBezTo>
                      <a:pt x="27" y="78"/>
                      <a:pt x="24" y="80"/>
                      <a:pt x="21" y="8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92" name="Freeform 169"/>
              <p:cNvSpPr/>
              <p:nvPr/>
            </p:nvSpPr>
            <p:spPr bwMode="auto">
              <a:xfrm>
                <a:off x="3386" y="4267"/>
                <a:ext cx="76" cy="28"/>
              </a:xfrm>
              <a:custGeom>
                <a:avLst/>
                <a:gdLst>
                  <a:gd name="T0" fmla="*/ 26 w 32"/>
                  <a:gd name="T1" fmla="*/ 12 h 12"/>
                  <a:gd name="T2" fmla="*/ 6 w 32"/>
                  <a:gd name="T3" fmla="*/ 12 h 12"/>
                  <a:gd name="T4" fmla="*/ 0 w 32"/>
                  <a:gd name="T5" fmla="*/ 6 h 12"/>
                  <a:gd name="T6" fmla="*/ 6 w 32"/>
                  <a:gd name="T7" fmla="*/ 0 h 12"/>
                  <a:gd name="T8" fmla="*/ 26 w 32"/>
                  <a:gd name="T9" fmla="*/ 0 h 12"/>
                  <a:gd name="T10" fmla="*/ 32 w 32"/>
                  <a:gd name="T11" fmla="*/ 6 h 12"/>
                  <a:gd name="T12" fmla="*/ 26 w 32"/>
                  <a:gd name="T1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2" h="12">
                    <a:moveTo>
                      <a:pt x="26" y="12"/>
                    </a:moveTo>
                    <a:cubicBezTo>
                      <a:pt x="6" y="12"/>
                      <a:pt x="6" y="12"/>
                      <a:pt x="6" y="12"/>
                    </a:cubicBezTo>
                    <a:cubicBezTo>
                      <a:pt x="3" y="12"/>
                      <a:pt x="0" y="10"/>
                      <a:pt x="0" y="6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9" y="0"/>
                      <a:pt x="32" y="3"/>
                      <a:pt x="32" y="6"/>
                    </a:cubicBezTo>
                    <a:cubicBezTo>
                      <a:pt x="32" y="10"/>
                      <a:pt x="29" y="12"/>
                      <a:pt x="26" y="1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93" name="Freeform 170"/>
              <p:cNvSpPr/>
              <p:nvPr/>
            </p:nvSpPr>
            <p:spPr bwMode="auto">
              <a:xfrm>
                <a:off x="6166" y="3117"/>
                <a:ext cx="21" cy="33"/>
              </a:xfrm>
              <a:custGeom>
                <a:avLst/>
                <a:gdLst>
                  <a:gd name="T0" fmla="*/ 0 w 21"/>
                  <a:gd name="T1" fmla="*/ 33 h 33"/>
                  <a:gd name="T2" fmla="*/ 21 w 21"/>
                  <a:gd name="T3" fmla="*/ 28 h 33"/>
                  <a:gd name="T4" fmla="*/ 14 w 21"/>
                  <a:gd name="T5" fmla="*/ 0 h 33"/>
                  <a:gd name="T6" fmla="*/ 0 w 21"/>
                  <a:gd name="T7" fmla="*/ 33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" h="33">
                    <a:moveTo>
                      <a:pt x="0" y="33"/>
                    </a:moveTo>
                    <a:lnTo>
                      <a:pt x="21" y="28"/>
                    </a:lnTo>
                    <a:lnTo>
                      <a:pt x="14" y="0"/>
                    </a:lnTo>
                    <a:lnTo>
                      <a:pt x="0" y="33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94" name="Freeform 171"/>
              <p:cNvSpPr>
                <a:spLocks noEditPoints="1"/>
              </p:cNvSpPr>
              <p:nvPr/>
            </p:nvSpPr>
            <p:spPr bwMode="auto">
              <a:xfrm>
                <a:off x="6090" y="2939"/>
                <a:ext cx="459" cy="358"/>
              </a:xfrm>
              <a:custGeom>
                <a:avLst/>
                <a:gdLst>
                  <a:gd name="T0" fmla="*/ 24 w 194"/>
                  <a:gd name="T1" fmla="*/ 0 h 151"/>
                  <a:gd name="T2" fmla="*/ 0 w 194"/>
                  <a:gd name="T3" fmla="*/ 127 h 151"/>
                  <a:gd name="T4" fmla="*/ 170 w 194"/>
                  <a:gd name="T5" fmla="*/ 151 h 151"/>
                  <a:gd name="T6" fmla="*/ 194 w 194"/>
                  <a:gd name="T7" fmla="*/ 24 h 151"/>
                  <a:gd name="T8" fmla="*/ 65 w 194"/>
                  <a:gd name="T9" fmla="*/ 94 h 151"/>
                  <a:gd name="T10" fmla="*/ 57 w 194"/>
                  <a:gd name="T11" fmla="*/ 110 h 151"/>
                  <a:gd name="T12" fmla="*/ 51 w 194"/>
                  <a:gd name="T13" fmla="*/ 117 h 151"/>
                  <a:gd name="T14" fmla="*/ 43 w 194"/>
                  <a:gd name="T15" fmla="*/ 99 h 151"/>
                  <a:gd name="T16" fmla="*/ 17 w 194"/>
                  <a:gd name="T17" fmla="*/ 101 h 151"/>
                  <a:gd name="T18" fmla="*/ 35 w 194"/>
                  <a:gd name="T19" fmla="*/ 53 h 151"/>
                  <a:gd name="T20" fmla="*/ 47 w 194"/>
                  <a:gd name="T21" fmla="*/ 54 h 151"/>
                  <a:gd name="T22" fmla="*/ 62 w 194"/>
                  <a:gd name="T23" fmla="*/ 82 h 151"/>
                  <a:gd name="T24" fmla="*/ 65 w 194"/>
                  <a:gd name="T25" fmla="*/ 94 h 151"/>
                  <a:gd name="T26" fmla="*/ 104 w 194"/>
                  <a:gd name="T27" fmla="*/ 84 h 151"/>
                  <a:gd name="T28" fmla="*/ 101 w 194"/>
                  <a:gd name="T29" fmla="*/ 100 h 151"/>
                  <a:gd name="T30" fmla="*/ 94 w 194"/>
                  <a:gd name="T31" fmla="*/ 95 h 151"/>
                  <a:gd name="T32" fmla="*/ 80 w 194"/>
                  <a:gd name="T33" fmla="*/ 89 h 151"/>
                  <a:gd name="T34" fmla="*/ 73 w 194"/>
                  <a:gd name="T35" fmla="*/ 84 h 151"/>
                  <a:gd name="T36" fmla="*/ 90 w 194"/>
                  <a:gd name="T37" fmla="*/ 75 h 151"/>
                  <a:gd name="T38" fmla="*/ 93 w 194"/>
                  <a:gd name="T39" fmla="*/ 60 h 151"/>
                  <a:gd name="T40" fmla="*/ 101 w 194"/>
                  <a:gd name="T41" fmla="*/ 72 h 151"/>
                  <a:gd name="T42" fmla="*/ 122 w 194"/>
                  <a:gd name="T43" fmla="*/ 74 h 151"/>
                  <a:gd name="T44" fmla="*/ 174 w 194"/>
                  <a:gd name="T45" fmla="*/ 89 h 151"/>
                  <a:gd name="T46" fmla="*/ 138 w 194"/>
                  <a:gd name="T47" fmla="*/ 97 h 151"/>
                  <a:gd name="T48" fmla="*/ 132 w 194"/>
                  <a:gd name="T49" fmla="*/ 89 h 151"/>
                  <a:gd name="T50" fmla="*/ 149 w 194"/>
                  <a:gd name="T51" fmla="*/ 50 h 151"/>
                  <a:gd name="T52" fmla="*/ 134 w 194"/>
                  <a:gd name="T53" fmla="*/ 50 h 151"/>
                  <a:gd name="T54" fmla="*/ 126 w 194"/>
                  <a:gd name="T55" fmla="*/ 41 h 151"/>
                  <a:gd name="T56" fmla="*/ 160 w 194"/>
                  <a:gd name="T57" fmla="*/ 45 h 151"/>
                  <a:gd name="T58" fmla="*/ 153 w 194"/>
                  <a:gd name="T59" fmla="*/ 73 h 151"/>
                  <a:gd name="T60" fmla="*/ 171 w 194"/>
                  <a:gd name="T61" fmla="*/ 77 h 151"/>
                  <a:gd name="T62" fmla="*/ 174 w 194"/>
                  <a:gd name="T63" fmla="*/ 89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94" h="151">
                    <a:moveTo>
                      <a:pt x="170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127"/>
                      <a:pt x="0" y="127"/>
                      <a:pt x="0" y="127"/>
                    </a:cubicBezTo>
                    <a:cubicBezTo>
                      <a:pt x="0" y="140"/>
                      <a:pt x="11" y="151"/>
                      <a:pt x="24" y="151"/>
                    </a:cubicBezTo>
                    <a:cubicBezTo>
                      <a:pt x="170" y="151"/>
                      <a:pt x="170" y="151"/>
                      <a:pt x="170" y="151"/>
                    </a:cubicBezTo>
                    <a:cubicBezTo>
                      <a:pt x="183" y="151"/>
                      <a:pt x="194" y="140"/>
                      <a:pt x="194" y="127"/>
                    </a:cubicBezTo>
                    <a:cubicBezTo>
                      <a:pt x="194" y="24"/>
                      <a:pt x="194" y="24"/>
                      <a:pt x="194" y="24"/>
                    </a:cubicBezTo>
                    <a:cubicBezTo>
                      <a:pt x="194" y="11"/>
                      <a:pt x="183" y="0"/>
                      <a:pt x="170" y="0"/>
                    </a:cubicBezTo>
                    <a:close/>
                    <a:moveTo>
                      <a:pt x="65" y="94"/>
                    </a:moveTo>
                    <a:cubicBezTo>
                      <a:pt x="55" y="96"/>
                      <a:pt x="55" y="96"/>
                      <a:pt x="55" y="96"/>
                    </a:cubicBezTo>
                    <a:cubicBezTo>
                      <a:pt x="57" y="110"/>
                      <a:pt x="57" y="110"/>
                      <a:pt x="57" y="110"/>
                    </a:cubicBezTo>
                    <a:cubicBezTo>
                      <a:pt x="58" y="113"/>
                      <a:pt x="56" y="116"/>
                      <a:pt x="52" y="117"/>
                    </a:cubicBezTo>
                    <a:cubicBezTo>
                      <a:pt x="52" y="117"/>
                      <a:pt x="52" y="117"/>
                      <a:pt x="51" y="117"/>
                    </a:cubicBezTo>
                    <a:cubicBezTo>
                      <a:pt x="48" y="117"/>
                      <a:pt x="46" y="115"/>
                      <a:pt x="45" y="112"/>
                    </a:cubicBezTo>
                    <a:cubicBezTo>
                      <a:pt x="43" y="99"/>
                      <a:pt x="43" y="99"/>
                      <a:pt x="43" y="99"/>
                    </a:cubicBezTo>
                    <a:cubicBezTo>
                      <a:pt x="23" y="103"/>
                      <a:pt x="23" y="103"/>
                      <a:pt x="23" y="103"/>
                    </a:cubicBezTo>
                    <a:cubicBezTo>
                      <a:pt x="21" y="104"/>
                      <a:pt x="18" y="103"/>
                      <a:pt x="17" y="101"/>
                    </a:cubicBezTo>
                    <a:cubicBezTo>
                      <a:pt x="15" y="99"/>
                      <a:pt x="15" y="97"/>
                      <a:pt x="16" y="95"/>
                    </a:cubicBezTo>
                    <a:cubicBezTo>
                      <a:pt x="35" y="53"/>
                      <a:pt x="35" y="53"/>
                      <a:pt x="35" y="53"/>
                    </a:cubicBezTo>
                    <a:cubicBezTo>
                      <a:pt x="36" y="50"/>
                      <a:pt x="39" y="49"/>
                      <a:pt x="42" y="49"/>
                    </a:cubicBezTo>
                    <a:cubicBezTo>
                      <a:pt x="44" y="49"/>
                      <a:pt x="46" y="51"/>
                      <a:pt x="47" y="54"/>
                    </a:cubicBezTo>
                    <a:cubicBezTo>
                      <a:pt x="52" y="84"/>
                      <a:pt x="52" y="84"/>
                      <a:pt x="52" y="84"/>
                    </a:cubicBezTo>
                    <a:cubicBezTo>
                      <a:pt x="62" y="82"/>
                      <a:pt x="62" y="82"/>
                      <a:pt x="62" y="82"/>
                    </a:cubicBezTo>
                    <a:cubicBezTo>
                      <a:pt x="65" y="81"/>
                      <a:pt x="68" y="83"/>
                      <a:pt x="69" y="87"/>
                    </a:cubicBezTo>
                    <a:cubicBezTo>
                      <a:pt x="70" y="90"/>
                      <a:pt x="68" y="93"/>
                      <a:pt x="65" y="94"/>
                    </a:cubicBezTo>
                    <a:close/>
                    <a:moveTo>
                      <a:pt x="117" y="81"/>
                    </a:moveTo>
                    <a:cubicBezTo>
                      <a:pt x="104" y="84"/>
                      <a:pt x="104" y="84"/>
                      <a:pt x="104" y="84"/>
                    </a:cubicBezTo>
                    <a:cubicBezTo>
                      <a:pt x="106" y="93"/>
                      <a:pt x="106" y="93"/>
                      <a:pt x="106" y="93"/>
                    </a:cubicBezTo>
                    <a:cubicBezTo>
                      <a:pt x="107" y="96"/>
                      <a:pt x="104" y="99"/>
                      <a:pt x="101" y="100"/>
                    </a:cubicBezTo>
                    <a:cubicBezTo>
                      <a:pt x="101" y="100"/>
                      <a:pt x="100" y="100"/>
                      <a:pt x="100" y="100"/>
                    </a:cubicBezTo>
                    <a:cubicBezTo>
                      <a:pt x="97" y="100"/>
                      <a:pt x="95" y="98"/>
                      <a:pt x="94" y="95"/>
                    </a:cubicBezTo>
                    <a:cubicBezTo>
                      <a:pt x="92" y="86"/>
                      <a:pt x="92" y="86"/>
                      <a:pt x="92" y="86"/>
                    </a:cubicBezTo>
                    <a:cubicBezTo>
                      <a:pt x="80" y="89"/>
                      <a:pt x="80" y="89"/>
                      <a:pt x="80" y="89"/>
                    </a:cubicBezTo>
                    <a:cubicBezTo>
                      <a:pt x="79" y="89"/>
                      <a:pt x="79" y="89"/>
                      <a:pt x="78" y="89"/>
                    </a:cubicBezTo>
                    <a:cubicBezTo>
                      <a:pt x="76" y="89"/>
                      <a:pt x="73" y="87"/>
                      <a:pt x="73" y="84"/>
                    </a:cubicBezTo>
                    <a:cubicBezTo>
                      <a:pt x="72" y="81"/>
                      <a:pt x="74" y="78"/>
                      <a:pt x="77" y="77"/>
                    </a:cubicBezTo>
                    <a:cubicBezTo>
                      <a:pt x="90" y="75"/>
                      <a:pt x="90" y="75"/>
                      <a:pt x="90" y="75"/>
                    </a:cubicBezTo>
                    <a:cubicBezTo>
                      <a:pt x="88" y="67"/>
                      <a:pt x="88" y="67"/>
                      <a:pt x="88" y="67"/>
                    </a:cubicBezTo>
                    <a:cubicBezTo>
                      <a:pt x="87" y="63"/>
                      <a:pt x="89" y="60"/>
                      <a:pt x="93" y="60"/>
                    </a:cubicBezTo>
                    <a:cubicBezTo>
                      <a:pt x="96" y="59"/>
                      <a:pt x="99" y="61"/>
                      <a:pt x="100" y="64"/>
                    </a:cubicBezTo>
                    <a:cubicBezTo>
                      <a:pt x="101" y="72"/>
                      <a:pt x="101" y="72"/>
                      <a:pt x="101" y="72"/>
                    </a:cubicBezTo>
                    <a:cubicBezTo>
                      <a:pt x="115" y="70"/>
                      <a:pt x="115" y="70"/>
                      <a:pt x="115" y="70"/>
                    </a:cubicBezTo>
                    <a:cubicBezTo>
                      <a:pt x="118" y="69"/>
                      <a:pt x="121" y="71"/>
                      <a:pt x="122" y="74"/>
                    </a:cubicBezTo>
                    <a:cubicBezTo>
                      <a:pt x="122" y="78"/>
                      <a:pt x="120" y="81"/>
                      <a:pt x="117" y="81"/>
                    </a:cubicBezTo>
                    <a:close/>
                    <a:moveTo>
                      <a:pt x="174" y="89"/>
                    </a:moveTo>
                    <a:cubicBezTo>
                      <a:pt x="139" y="97"/>
                      <a:pt x="139" y="97"/>
                      <a:pt x="139" y="97"/>
                    </a:cubicBezTo>
                    <a:cubicBezTo>
                      <a:pt x="139" y="97"/>
                      <a:pt x="138" y="97"/>
                      <a:pt x="138" y="97"/>
                    </a:cubicBezTo>
                    <a:cubicBezTo>
                      <a:pt x="136" y="97"/>
                      <a:pt x="134" y="96"/>
                      <a:pt x="133" y="95"/>
                    </a:cubicBezTo>
                    <a:cubicBezTo>
                      <a:pt x="132" y="93"/>
                      <a:pt x="131" y="91"/>
                      <a:pt x="132" y="89"/>
                    </a:cubicBezTo>
                    <a:cubicBezTo>
                      <a:pt x="132" y="88"/>
                      <a:pt x="134" y="81"/>
                      <a:pt x="143" y="67"/>
                    </a:cubicBezTo>
                    <a:cubicBezTo>
                      <a:pt x="149" y="58"/>
                      <a:pt x="149" y="52"/>
                      <a:pt x="149" y="50"/>
                    </a:cubicBezTo>
                    <a:cubicBezTo>
                      <a:pt x="147" y="46"/>
                      <a:pt x="145" y="46"/>
                      <a:pt x="144" y="46"/>
                    </a:cubicBezTo>
                    <a:cubicBezTo>
                      <a:pt x="140" y="45"/>
                      <a:pt x="135" y="49"/>
                      <a:pt x="134" y="50"/>
                    </a:cubicBezTo>
                    <a:cubicBezTo>
                      <a:pt x="131" y="52"/>
                      <a:pt x="127" y="52"/>
                      <a:pt x="125" y="50"/>
                    </a:cubicBezTo>
                    <a:cubicBezTo>
                      <a:pt x="123" y="47"/>
                      <a:pt x="123" y="43"/>
                      <a:pt x="126" y="41"/>
                    </a:cubicBezTo>
                    <a:cubicBezTo>
                      <a:pt x="127" y="40"/>
                      <a:pt x="136" y="32"/>
                      <a:pt x="146" y="34"/>
                    </a:cubicBezTo>
                    <a:cubicBezTo>
                      <a:pt x="150" y="35"/>
                      <a:pt x="156" y="37"/>
                      <a:pt x="160" y="45"/>
                    </a:cubicBezTo>
                    <a:cubicBezTo>
                      <a:pt x="160" y="45"/>
                      <a:pt x="160" y="46"/>
                      <a:pt x="161" y="46"/>
                    </a:cubicBezTo>
                    <a:cubicBezTo>
                      <a:pt x="161" y="47"/>
                      <a:pt x="163" y="58"/>
                      <a:pt x="153" y="73"/>
                    </a:cubicBezTo>
                    <a:cubicBezTo>
                      <a:pt x="151" y="77"/>
                      <a:pt x="149" y="80"/>
                      <a:pt x="148" y="82"/>
                    </a:cubicBezTo>
                    <a:cubicBezTo>
                      <a:pt x="171" y="77"/>
                      <a:pt x="171" y="77"/>
                      <a:pt x="171" y="77"/>
                    </a:cubicBezTo>
                    <a:cubicBezTo>
                      <a:pt x="174" y="76"/>
                      <a:pt x="178" y="78"/>
                      <a:pt x="178" y="82"/>
                    </a:cubicBezTo>
                    <a:cubicBezTo>
                      <a:pt x="179" y="85"/>
                      <a:pt x="177" y="88"/>
                      <a:pt x="174" y="89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95" name="Freeform 172"/>
              <p:cNvSpPr/>
              <p:nvPr/>
            </p:nvSpPr>
            <p:spPr bwMode="auto">
              <a:xfrm>
                <a:off x="6223" y="3278"/>
                <a:ext cx="194" cy="113"/>
              </a:xfrm>
              <a:custGeom>
                <a:avLst/>
                <a:gdLst>
                  <a:gd name="T0" fmla="*/ 76 w 82"/>
                  <a:gd name="T1" fmla="*/ 36 h 48"/>
                  <a:gd name="T2" fmla="*/ 47 w 82"/>
                  <a:gd name="T3" fmla="*/ 36 h 48"/>
                  <a:gd name="T4" fmla="*/ 47 w 82"/>
                  <a:gd name="T5" fmla="*/ 6 h 48"/>
                  <a:gd name="T6" fmla="*/ 41 w 82"/>
                  <a:gd name="T7" fmla="*/ 0 h 48"/>
                  <a:gd name="T8" fmla="*/ 35 w 82"/>
                  <a:gd name="T9" fmla="*/ 6 h 48"/>
                  <a:gd name="T10" fmla="*/ 35 w 82"/>
                  <a:gd name="T11" fmla="*/ 36 h 48"/>
                  <a:gd name="T12" fmla="*/ 6 w 82"/>
                  <a:gd name="T13" fmla="*/ 36 h 48"/>
                  <a:gd name="T14" fmla="*/ 0 w 82"/>
                  <a:gd name="T15" fmla="*/ 42 h 48"/>
                  <a:gd name="T16" fmla="*/ 6 w 82"/>
                  <a:gd name="T17" fmla="*/ 48 h 48"/>
                  <a:gd name="T18" fmla="*/ 76 w 82"/>
                  <a:gd name="T19" fmla="*/ 48 h 48"/>
                  <a:gd name="T20" fmla="*/ 82 w 82"/>
                  <a:gd name="T21" fmla="*/ 42 h 48"/>
                  <a:gd name="T22" fmla="*/ 76 w 82"/>
                  <a:gd name="T23" fmla="*/ 36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82" h="48">
                    <a:moveTo>
                      <a:pt x="76" y="36"/>
                    </a:moveTo>
                    <a:cubicBezTo>
                      <a:pt x="47" y="36"/>
                      <a:pt x="47" y="36"/>
                      <a:pt x="47" y="36"/>
                    </a:cubicBezTo>
                    <a:cubicBezTo>
                      <a:pt x="47" y="6"/>
                      <a:pt x="47" y="6"/>
                      <a:pt x="47" y="6"/>
                    </a:cubicBezTo>
                    <a:cubicBezTo>
                      <a:pt x="47" y="3"/>
                      <a:pt x="44" y="0"/>
                      <a:pt x="41" y="0"/>
                    </a:cubicBezTo>
                    <a:cubicBezTo>
                      <a:pt x="38" y="0"/>
                      <a:pt x="35" y="3"/>
                      <a:pt x="35" y="6"/>
                    </a:cubicBezTo>
                    <a:cubicBezTo>
                      <a:pt x="35" y="36"/>
                      <a:pt x="35" y="36"/>
                      <a:pt x="35" y="36"/>
                    </a:cubicBezTo>
                    <a:cubicBezTo>
                      <a:pt x="6" y="36"/>
                      <a:pt x="6" y="36"/>
                      <a:pt x="6" y="36"/>
                    </a:cubicBezTo>
                    <a:cubicBezTo>
                      <a:pt x="3" y="36"/>
                      <a:pt x="0" y="38"/>
                      <a:pt x="0" y="42"/>
                    </a:cubicBezTo>
                    <a:cubicBezTo>
                      <a:pt x="0" y="45"/>
                      <a:pt x="3" y="48"/>
                      <a:pt x="6" y="48"/>
                    </a:cubicBezTo>
                    <a:cubicBezTo>
                      <a:pt x="76" y="48"/>
                      <a:pt x="76" y="48"/>
                      <a:pt x="76" y="48"/>
                    </a:cubicBezTo>
                    <a:cubicBezTo>
                      <a:pt x="79" y="48"/>
                      <a:pt x="82" y="45"/>
                      <a:pt x="82" y="42"/>
                    </a:cubicBezTo>
                    <a:cubicBezTo>
                      <a:pt x="82" y="38"/>
                      <a:pt x="79" y="36"/>
                      <a:pt x="76" y="3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96" name="Freeform 173"/>
              <p:cNvSpPr>
                <a:spLocks noEditPoints="1"/>
              </p:cNvSpPr>
              <p:nvPr/>
            </p:nvSpPr>
            <p:spPr bwMode="auto">
              <a:xfrm>
                <a:off x="3358" y="160"/>
                <a:ext cx="215" cy="213"/>
              </a:xfrm>
              <a:custGeom>
                <a:avLst/>
                <a:gdLst>
                  <a:gd name="T0" fmla="*/ 46 w 91"/>
                  <a:gd name="T1" fmla="*/ 0 h 90"/>
                  <a:gd name="T2" fmla="*/ 0 w 91"/>
                  <a:gd name="T3" fmla="*/ 45 h 90"/>
                  <a:gd name="T4" fmla="*/ 46 w 91"/>
                  <a:gd name="T5" fmla="*/ 90 h 90"/>
                  <a:gd name="T6" fmla="*/ 91 w 91"/>
                  <a:gd name="T7" fmla="*/ 45 h 90"/>
                  <a:gd name="T8" fmla="*/ 46 w 91"/>
                  <a:gd name="T9" fmla="*/ 0 h 90"/>
                  <a:gd name="T10" fmla="*/ 61 w 91"/>
                  <a:gd name="T11" fmla="*/ 60 h 90"/>
                  <a:gd name="T12" fmla="*/ 58 w 91"/>
                  <a:gd name="T13" fmla="*/ 61 h 90"/>
                  <a:gd name="T14" fmla="*/ 55 w 91"/>
                  <a:gd name="T15" fmla="*/ 60 h 90"/>
                  <a:gd name="T16" fmla="*/ 46 w 91"/>
                  <a:gd name="T17" fmla="*/ 51 h 90"/>
                  <a:gd name="T18" fmla="*/ 36 w 91"/>
                  <a:gd name="T19" fmla="*/ 60 h 90"/>
                  <a:gd name="T20" fmla="*/ 33 w 91"/>
                  <a:gd name="T21" fmla="*/ 61 h 90"/>
                  <a:gd name="T22" fmla="*/ 31 w 91"/>
                  <a:gd name="T23" fmla="*/ 60 h 90"/>
                  <a:gd name="T24" fmla="*/ 31 w 91"/>
                  <a:gd name="T25" fmla="*/ 54 h 90"/>
                  <a:gd name="T26" fmla="*/ 40 w 91"/>
                  <a:gd name="T27" fmla="*/ 45 h 90"/>
                  <a:gd name="T28" fmla="*/ 31 w 91"/>
                  <a:gd name="T29" fmla="*/ 35 h 90"/>
                  <a:gd name="T30" fmla="*/ 31 w 91"/>
                  <a:gd name="T31" fmla="*/ 30 h 90"/>
                  <a:gd name="T32" fmla="*/ 36 w 91"/>
                  <a:gd name="T33" fmla="*/ 30 h 90"/>
                  <a:gd name="T34" fmla="*/ 46 w 91"/>
                  <a:gd name="T35" fmla="*/ 39 h 90"/>
                  <a:gd name="T36" fmla="*/ 55 w 91"/>
                  <a:gd name="T37" fmla="*/ 30 h 90"/>
                  <a:gd name="T38" fmla="*/ 61 w 91"/>
                  <a:gd name="T39" fmla="*/ 30 h 90"/>
                  <a:gd name="T40" fmla="*/ 61 w 91"/>
                  <a:gd name="T41" fmla="*/ 35 h 90"/>
                  <a:gd name="T42" fmla="*/ 51 w 91"/>
                  <a:gd name="T43" fmla="*/ 45 h 90"/>
                  <a:gd name="T44" fmla="*/ 61 w 91"/>
                  <a:gd name="T45" fmla="*/ 54 h 90"/>
                  <a:gd name="T46" fmla="*/ 61 w 91"/>
                  <a:gd name="T47" fmla="*/ 60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91" h="90">
                    <a:moveTo>
                      <a:pt x="46" y="0"/>
                    </a:moveTo>
                    <a:cubicBezTo>
                      <a:pt x="21" y="0"/>
                      <a:pt x="0" y="20"/>
                      <a:pt x="0" y="45"/>
                    </a:cubicBezTo>
                    <a:cubicBezTo>
                      <a:pt x="0" y="70"/>
                      <a:pt x="21" y="90"/>
                      <a:pt x="46" y="90"/>
                    </a:cubicBezTo>
                    <a:cubicBezTo>
                      <a:pt x="71" y="90"/>
                      <a:pt x="91" y="70"/>
                      <a:pt x="91" y="45"/>
                    </a:cubicBezTo>
                    <a:cubicBezTo>
                      <a:pt x="91" y="20"/>
                      <a:pt x="71" y="0"/>
                      <a:pt x="46" y="0"/>
                    </a:cubicBezTo>
                    <a:close/>
                    <a:moveTo>
                      <a:pt x="61" y="60"/>
                    </a:moveTo>
                    <a:cubicBezTo>
                      <a:pt x="60" y="61"/>
                      <a:pt x="59" y="61"/>
                      <a:pt x="58" y="61"/>
                    </a:cubicBezTo>
                    <a:cubicBezTo>
                      <a:pt x="57" y="61"/>
                      <a:pt x="56" y="61"/>
                      <a:pt x="55" y="60"/>
                    </a:cubicBezTo>
                    <a:cubicBezTo>
                      <a:pt x="46" y="51"/>
                      <a:pt x="46" y="51"/>
                      <a:pt x="46" y="51"/>
                    </a:cubicBezTo>
                    <a:cubicBezTo>
                      <a:pt x="36" y="60"/>
                      <a:pt x="36" y="60"/>
                      <a:pt x="36" y="60"/>
                    </a:cubicBezTo>
                    <a:cubicBezTo>
                      <a:pt x="35" y="61"/>
                      <a:pt x="34" y="61"/>
                      <a:pt x="33" y="61"/>
                    </a:cubicBezTo>
                    <a:cubicBezTo>
                      <a:pt x="32" y="61"/>
                      <a:pt x="31" y="61"/>
                      <a:pt x="31" y="60"/>
                    </a:cubicBezTo>
                    <a:cubicBezTo>
                      <a:pt x="29" y="58"/>
                      <a:pt x="29" y="56"/>
                      <a:pt x="31" y="54"/>
                    </a:cubicBezTo>
                    <a:cubicBezTo>
                      <a:pt x="40" y="45"/>
                      <a:pt x="40" y="45"/>
                      <a:pt x="40" y="45"/>
                    </a:cubicBezTo>
                    <a:cubicBezTo>
                      <a:pt x="31" y="35"/>
                      <a:pt x="31" y="35"/>
                      <a:pt x="31" y="35"/>
                    </a:cubicBezTo>
                    <a:cubicBezTo>
                      <a:pt x="29" y="34"/>
                      <a:pt x="29" y="31"/>
                      <a:pt x="31" y="30"/>
                    </a:cubicBezTo>
                    <a:cubicBezTo>
                      <a:pt x="32" y="28"/>
                      <a:pt x="35" y="28"/>
                      <a:pt x="36" y="30"/>
                    </a:cubicBezTo>
                    <a:cubicBezTo>
                      <a:pt x="46" y="39"/>
                      <a:pt x="46" y="39"/>
                      <a:pt x="46" y="39"/>
                    </a:cubicBezTo>
                    <a:cubicBezTo>
                      <a:pt x="55" y="30"/>
                      <a:pt x="55" y="30"/>
                      <a:pt x="55" y="30"/>
                    </a:cubicBezTo>
                    <a:cubicBezTo>
                      <a:pt x="57" y="28"/>
                      <a:pt x="59" y="28"/>
                      <a:pt x="61" y="30"/>
                    </a:cubicBezTo>
                    <a:cubicBezTo>
                      <a:pt x="62" y="31"/>
                      <a:pt x="62" y="34"/>
                      <a:pt x="61" y="35"/>
                    </a:cubicBezTo>
                    <a:cubicBezTo>
                      <a:pt x="51" y="45"/>
                      <a:pt x="51" y="45"/>
                      <a:pt x="51" y="45"/>
                    </a:cubicBezTo>
                    <a:cubicBezTo>
                      <a:pt x="61" y="54"/>
                      <a:pt x="61" y="54"/>
                      <a:pt x="61" y="54"/>
                    </a:cubicBezTo>
                    <a:cubicBezTo>
                      <a:pt x="62" y="56"/>
                      <a:pt x="62" y="58"/>
                      <a:pt x="61" y="6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97" name="Freeform 174"/>
              <p:cNvSpPr/>
              <p:nvPr/>
            </p:nvSpPr>
            <p:spPr bwMode="auto">
              <a:xfrm>
                <a:off x="5235" y="952"/>
                <a:ext cx="186" cy="76"/>
              </a:xfrm>
              <a:custGeom>
                <a:avLst/>
                <a:gdLst>
                  <a:gd name="T0" fmla="*/ 5 w 79"/>
                  <a:gd name="T1" fmla="*/ 31 h 32"/>
                  <a:gd name="T2" fmla="*/ 1 w 79"/>
                  <a:gd name="T3" fmla="*/ 30 h 32"/>
                  <a:gd name="T4" fmla="*/ 2 w 79"/>
                  <a:gd name="T5" fmla="*/ 24 h 32"/>
                  <a:gd name="T6" fmla="*/ 38 w 79"/>
                  <a:gd name="T7" fmla="*/ 1 h 32"/>
                  <a:gd name="T8" fmla="*/ 42 w 79"/>
                  <a:gd name="T9" fmla="*/ 1 h 32"/>
                  <a:gd name="T10" fmla="*/ 77 w 79"/>
                  <a:gd name="T11" fmla="*/ 24 h 32"/>
                  <a:gd name="T12" fmla="*/ 78 w 79"/>
                  <a:gd name="T13" fmla="*/ 30 h 32"/>
                  <a:gd name="T14" fmla="*/ 72 w 79"/>
                  <a:gd name="T15" fmla="*/ 31 h 32"/>
                  <a:gd name="T16" fmla="*/ 40 w 79"/>
                  <a:gd name="T17" fmla="*/ 9 h 32"/>
                  <a:gd name="T18" fmla="*/ 7 w 79"/>
                  <a:gd name="T19" fmla="*/ 31 h 32"/>
                  <a:gd name="T20" fmla="*/ 5 w 79"/>
                  <a:gd name="T21" fmla="*/ 31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9" h="32">
                    <a:moveTo>
                      <a:pt x="5" y="31"/>
                    </a:moveTo>
                    <a:cubicBezTo>
                      <a:pt x="3" y="31"/>
                      <a:pt x="2" y="31"/>
                      <a:pt x="1" y="30"/>
                    </a:cubicBezTo>
                    <a:cubicBezTo>
                      <a:pt x="0" y="28"/>
                      <a:pt x="1" y="25"/>
                      <a:pt x="2" y="24"/>
                    </a:cubicBezTo>
                    <a:cubicBezTo>
                      <a:pt x="21" y="11"/>
                      <a:pt x="37" y="1"/>
                      <a:pt x="38" y="1"/>
                    </a:cubicBezTo>
                    <a:cubicBezTo>
                      <a:pt x="39" y="0"/>
                      <a:pt x="41" y="0"/>
                      <a:pt x="42" y="1"/>
                    </a:cubicBezTo>
                    <a:cubicBezTo>
                      <a:pt x="42" y="1"/>
                      <a:pt x="58" y="11"/>
                      <a:pt x="77" y="24"/>
                    </a:cubicBezTo>
                    <a:cubicBezTo>
                      <a:pt x="79" y="25"/>
                      <a:pt x="79" y="28"/>
                      <a:pt x="78" y="30"/>
                    </a:cubicBezTo>
                    <a:cubicBezTo>
                      <a:pt x="77" y="31"/>
                      <a:pt x="74" y="32"/>
                      <a:pt x="72" y="31"/>
                    </a:cubicBezTo>
                    <a:cubicBezTo>
                      <a:pt x="58" y="21"/>
                      <a:pt x="45" y="12"/>
                      <a:pt x="40" y="9"/>
                    </a:cubicBezTo>
                    <a:cubicBezTo>
                      <a:pt x="35" y="12"/>
                      <a:pt x="22" y="21"/>
                      <a:pt x="7" y="31"/>
                    </a:cubicBezTo>
                    <a:cubicBezTo>
                      <a:pt x="6" y="31"/>
                      <a:pt x="5" y="31"/>
                      <a:pt x="5" y="3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98" name="Freeform 175"/>
              <p:cNvSpPr/>
              <p:nvPr/>
            </p:nvSpPr>
            <p:spPr bwMode="auto">
              <a:xfrm>
                <a:off x="5098" y="1118"/>
                <a:ext cx="108" cy="255"/>
              </a:xfrm>
              <a:custGeom>
                <a:avLst/>
                <a:gdLst>
                  <a:gd name="T0" fmla="*/ 7 w 46"/>
                  <a:gd name="T1" fmla="*/ 108 h 108"/>
                  <a:gd name="T2" fmla="*/ 46 w 46"/>
                  <a:gd name="T3" fmla="*/ 46 h 108"/>
                  <a:gd name="T4" fmla="*/ 1 w 46"/>
                  <a:gd name="T5" fmla="*/ 0 h 108"/>
                  <a:gd name="T6" fmla="*/ 0 w 46"/>
                  <a:gd name="T7" fmla="*/ 2 h 108"/>
                  <a:gd name="T8" fmla="*/ 0 w 46"/>
                  <a:gd name="T9" fmla="*/ 93 h 108"/>
                  <a:gd name="T10" fmla="*/ 7 w 46"/>
                  <a:gd name="T11" fmla="*/ 108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6" h="108">
                    <a:moveTo>
                      <a:pt x="7" y="108"/>
                    </a:moveTo>
                    <a:cubicBezTo>
                      <a:pt x="46" y="46"/>
                      <a:pt x="46" y="46"/>
                      <a:pt x="46" y="46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0" y="93"/>
                      <a:pt x="0" y="93"/>
                      <a:pt x="0" y="93"/>
                    </a:cubicBezTo>
                    <a:cubicBezTo>
                      <a:pt x="0" y="99"/>
                      <a:pt x="3" y="105"/>
                      <a:pt x="7" y="108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99" name="Freeform 176"/>
              <p:cNvSpPr>
                <a:spLocks noEditPoints="1"/>
              </p:cNvSpPr>
              <p:nvPr/>
            </p:nvSpPr>
            <p:spPr bwMode="auto">
              <a:xfrm>
                <a:off x="5112" y="1056"/>
                <a:ext cx="432" cy="159"/>
              </a:xfrm>
              <a:custGeom>
                <a:avLst/>
                <a:gdLst>
                  <a:gd name="T0" fmla="*/ 47 w 183"/>
                  <a:gd name="T1" fmla="*/ 67 h 67"/>
                  <a:gd name="T2" fmla="*/ 47 w 183"/>
                  <a:gd name="T3" fmla="*/ 67 h 67"/>
                  <a:gd name="T4" fmla="*/ 137 w 183"/>
                  <a:gd name="T5" fmla="*/ 67 h 67"/>
                  <a:gd name="T6" fmla="*/ 183 w 183"/>
                  <a:gd name="T7" fmla="*/ 20 h 67"/>
                  <a:gd name="T8" fmla="*/ 161 w 183"/>
                  <a:gd name="T9" fmla="*/ 2 h 67"/>
                  <a:gd name="T10" fmla="*/ 155 w 183"/>
                  <a:gd name="T11" fmla="*/ 3 h 67"/>
                  <a:gd name="T12" fmla="*/ 154 w 183"/>
                  <a:gd name="T13" fmla="*/ 5 h 67"/>
                  <a:gd name="T14" fmla="*/ 30 w 183"/>
                  <a:gd name="T15" fmla="*/ 4 h 67"/>
                  <a:gd name="T16" fmla="*/ 29 w 183"/>
                  <a:gd name="T17" fmla="*/ 2 h 67"/>
                  <a:gd name="T18" fmla="*/ 23 w 183"/>
                  <a:gd name="T19" fmla="*/ 1 h 67"/>
                  <a:gd name="T20" fmla="*/ 0 w 183"/>
                  <a:gd name="T21" fmla="*/ 20 h 67"/>
                  <a:gd name="T22" fmla="*/ 47 w 183"/>
                  <a:gd name="T23" fmla="*/ 67 h 67"/>
                  <a:gd name="T24" fmla="*/ 51 w 183"/>
                  <a:gd name="T25" fmla="*/ 16 h 67"/>
                  <a:gd name="T26" fmla="*/ 132 w 183"/>
                  <a:gd name="T27" fmla="*/ 16 h 67"/>
                  <a:gd name="T28" fmla="*/ 136 w 183"/>
                  <a:gd name="T29" fmla="*/ 20 h 67"/>
                  <a:gd name="T30" fmla="*/ 132 w 183"/>
                  <a:gd name="T31" fmla="*/ 24 h 67"/>
                  <a:gd name="T32" fmla="*/ 51 w 183"/>
                  <a:gd name="T33" fmla="*/ 24 h 67"/>
                  <a:gd name="T34" fmla="*/ 47 w 183"/>
                  <a:gd name="T35" fmla="*/ 20 h 67"/>
                  <a:gd name="T36" fmla="*/ 51 w 183"/>
                  <a:gd name="T37" fmla="*/ 16 h 67"/>
                  <a:gd name="T38" fmla="*/ 51 w 183"/>
                  <a:gd name="T39" fmla="*/ 44 h 67"/>
                  <a:gd name="T40" fmla="*/ 132 w 183"/>
                  <a:gd name="T41" fmla="*/ 44 h 67"/>
                  <a:gd name="T42" fmla="*/ 136 w 183"/>
                  <a:gd name="T43" fmla="*/ 48 h 67"/>
                  <a:gd name="T44" fmla="*/ 132 w 183"/>
                  <a:gd name="T45" fmla="*/ 52 h 67"/>
                  <a:gd name="T46" fmla="*/ 51 w 183"/>
                  <a:gd name="T47" fmla="*/ 52 h 67"/>
                  <a:gd name="T48" fmla="*/ 47 w 183"/>
                  <a:gd name="T49" fmla="*/ 48 h 67"/>
                  <a:gd name="T50" fmla="*/ 51 w 183"/>
                  <a:gd name="T51" fmla="*/ 44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83" h="67">
                    <a:moveTo>
                      <a:pt x="47" y="67"/>
                    </a:moveTo>
                    <a:cubicBezTo>
                      <a:pt x="47" y="67"/>
                      <a:pt x="47" y="67"/>
                      <a:pt x="47" y="67"/>
                    </a:cubicBezTo>
                    <a:cubicBezTo>
                      <a:pt x="137" y="67"/>
                      <a:pt x="137" y="67"/>
                      <a:pt x="137" y="67"/>
                    </a:cubicBezTo>
                    <a:cubicBezTo>
                      <a:pt x="183" y="20"/>
                      <a:pt x="183" y="20"/>
                      <a:pt x="183" y="20"/>
                    </a:cubicBezTo>
                    <a:cubicBezTo>
                      <a:pt x="180" y="17"/>
                      <a:pt x="173" y="11"/>
                      <a:pt x="161" y="2"/>
                    </a:cubicBezTo>
                    <a:cubicBezTo>
                      <a:pt x="159" y="1"/>
                      <a:pt x="156" y="1"/>
                      <a:pt x="155" y="3"/>
                    </a:cubicBezTo>
                    <a:cubicBezTo>
                      <a:pt x="155" y="4"/>
                      <a:pt x="154" y="4"/>
                      <a:pt x="154" y="5"/>
                    </a:cubicBezTo>
                    <a:cubicBezTo>
                      <a:pt x="30" y="4"/>
                      <a:pt x="30" y="4"/>
                      <a:pt x="30" y="4"/>
                    </a:cubicBezTo>
                    <a:cubicBezTo>
                      <a:pt x="30" y="4"/>
                      <a:pt x="30" y="3"/>
                      <a:pt x="29" y="2"/>
                    </a:cubicBezTo>
                    <a:cubicBezTo>
                      <a:pt x="28" y="0"/>
                      <a:pt x="25" y="0"/>
                      <a:pt x="23" y="1"/>
                    </a:cubicBezTo>
                    <a:cubicBezTo>
                      <a:pt x="11" y="10"/>
                      <a:pt x="4" y="16"/>
                      <a:pt x="0" y="20"/>
                    </a:cubicBezTo>
                    <a:lnTo>
                      <a:pt x="47" y="67"/>
                    </a:lnTo>
                    <a:close/>
                    <a:moveTo>
                      <a:pt x="51" y="16"/>
                    </a:moveTo>
                    <a:cubicBezTo>
                      <a:pt x="132" y="16"/>
                      <a:pt x="132" y="16"/>
                      <a:pt x="132" y="16"/>
                    </a:cubicBezTo>
                    <a:cubicBezTo>
                      <a:pt x="134" y="16"/>
                      <a:pt x="136" y="18"/>
                      <a:pt x="136" y="20"/>
                    </a:cubicBezTo>
                    <a:cubicBezTo>
                      <a:pt x="136" y="22"/>
                      <a:pt x="134" y="24"/>
                      <a:pt x="132" y="24"/>
                    </a:cubicBezTo>
                    <a:cubicBezTo>
                      <a:pt x="51" y="24"/>
                      <a:pt x="51" y="24"/>
                      <a:pt x="51" y="24"/>
                    </a:cubicBezTo>
                    <a:cubicBezTo>
                      <a:pt x="48" y="24"/>
                      <a:pt x="47" y="22"/>
                      <a:pt x="47" y="20"/>
                    </a:cubicBezTo>
                    <a:cubicBezTo>
                      <a:pt x="47" y="18"/>
                      <a:pt x="48" y="16"/>
                      <a:pt x="51" y="16"/>
                    </a:cubicBezTo>
                    <a:close/>
                    <a:moveTo>
                      <a:pt x="51" y="44"/>
                    </a:moveTo>
                    <a:cubicBezTo>
                      <a:pt x="132" y="44"/>
                      <a:pt x="132" y="44"/>
                      <a:pt x="132" y="44"/>
                    </a:cubicBezTo>
                    <a:cubicBezTo>
                      <a:pt x="134" y="44"/>
                      <a:pt x="136" y="45"/>
                      <a:pt x="136" y="48"/>
                    </a:cubicBezTo>
                    <a:cubicBezTo>
                      <a:pt x="136" y="50"/>
                      <a:pt x="134" y="52"/>
                      <a:pt x="132" y="52"/>
                    </a:cubicBezTo>
                    <a:cubicBezTo>
                      <a:pt x="51" y="52"/>
                      <a:pt x="51" y="52"/>
                      <a:pt x="51" y="52"/>
                    </a:cubicBezTo>
                    <a:cubicBezTo>
                      <a:pt x="48" y="52"/>
                      <a:pt x="47" y="50"/>
                      <a:pt x="47" y="48"/>
                    </a:cubicBezTo>
                    <a:cubicBezTo>
                      <a:pt x="47" y="45"/>
                      <a:pt x="48" y="44"/>
                      <a:pt x="51" y="4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00" name="Freeform 177"/>
              <p:cNvSpPr/>
              <p:nvPr/>
            </p:nvSpPr>
            <p:spPr bwMode="auto">
              <a:xfrm>
                <a:off x="5131" y="1234"/>
                <a:ext cx="394" cy="151"/>
              </a:xfrm>
              <a:custGeom>
                <a:avLst/>
                <a:gdLst>
                  <a:gd name="T0" fmla="*/ 128 w 167"/>
                  <a:gd name="T1" fmla="*/ 0 h 64"/>
                  <a:gd name="T2" fmla="*/ 40 w 167"/>
                  <a:gd name="T3" fmla="*/ 0 h 64"/>
                  <a:gd name="T4" fmla="*/ 0 w 167"/>
                  <a:gd name="T5" fmla="*/ 63 h 64"/>
                  <a:gd name="T6" fmla="*/ 6 w 167"/>
                  <a:gd name="T7" fmla="*/ 64 h 64"/>
                  <a:gd name="T8" fmla="*/ 160 w 167"/>
                  <a:gd name="T9" fmla="*/ 64 h 64"/>
                  <a:gd name="T10" fmla="*/ 167 w 167"/>
                  <a:gd name="T11" fmla="*/ 63 h 64"/>
                  <a:gd name="T12" fmla="*/ 128 w 167"/>
                  <a:gd name="T13" fmla="*/ 0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7" h="64">
                    <a:moveTo>
                      <a:pt x="128" y="0"/>
                    </a:moveTo>
                    <a:cubicBezTo>
                      <a:pt x="40" y="0"/>
                      <a:pt x="40" y="0"/>
                      <a:pt x="40" y="0"/>
                    </a:cubicBezTo>
                    <a:cubicBezTo>
                      <a:pt x="0" y="63"/>
                      <a:pt x="0" y="63"/>
                      <a:pt x="0" y="63"/>
                    </a:cubicBezTo>
                    <a:cubicBezTo>
                      <a:pt x="2" y="64"/>
                      <a:pt x="4" y="64"/>
                      <a:pt x="6" y="64"/>
                    </a:cubicBezTo>
                    <a:cubicBezTo>
                      <a:pt x="160" y="64"/>
                      <a:pt x="160" y="64"/>
                      <a:pt x="160" y="64"/>
                    </a:cubicBezTo>
                    <a:cubicBezTo>
                      <a:pt x="163" y="64"/>
                      <a:pt x="165" y="64"/>
                      <a:pt x="167" y="63"/>
                    </a:cubicBezTo>
                    <a:lnTo>
                      <a:pt x="128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01" name="Freeform 178"/>
              <p:cNvSpPr/>
              <p:nvPr/>
            </p:nvSpPr>
            <p:spPr bwMode="auto">
              <a:xfrm>
                <a:off x="5450" y="1120"/>
                <a:ext cx="106" cy="253"/>
              </a:xfrm>
              <a:custGeom>
                <a:avLst/>
                <a:gdLst>
                  <a:gd name="T0" fmla="*/ 0 w 45"/>
                  <a:gd name="T1" fmla="*/ 45 h 107"/>
                  <a:gd name="T2" fmla="*/ 39 w 45"/>
                  <a:gd name="T3" fmla="*/ 107 h 107"/>
                  <a:gd name="T4" fmla="*/ 45 w 45"/>
                  <a:gd name="T5" fmla="*/ 92 h 107"/>
                  <a:gd name="T6" fmla="*/ 45 w 45"/>
                  <a:gd name="T7" fmla="*/ 1 h 107"/>
                  <a:gd name="T8" fmla="*/ 45 w 45"/>
                  <a:gd name="T9" fmla="*/ 0 h 107"/>
                  <a:gd name="T10" fmla="*/ 0 w 45"/>
                  <a:gd name="T11" fmla="*/ 45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5" h="107">
                    <a:moveTo>
                      <a:pt x="0" y="45"/>
                    </a:moveTo>
                    <a:cubicBezTo>
                      <a:pt x="39" y="107"/>
                      <a:pt x="39" y="107"/>
                      <a:pt x="39" y="107"/>
                    </a:cubicBezTo>
                    <a:cubicBezTo>
                      <a:pt x="43" y="103"/>
                      <a:pt x="45" y="98"/>
                      <a:pt x="45" y="92"/>
                    </a:cubicBezTo>
                    <a:cubicBezTo>
                      <a:pt x="45" y="1"/>
                      <a:pt x="45" y="1"/>
                      <a:pt x="45" y="1"/>
                    </a:cubicBezTo>
                    <a:cubicBezTo>
                      <a:pt x="45" y="1"/>
                      <a:pt x="45" y="0"/>
                      <a:pt x="45" y="0"/>
                    </a:cubicBezTo>
                    <a:lnTo>
                      <a:pt x="0" y="45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02" name="Freeform 179"/>
              <p:cNvSpPr/>
              <p:nvPr/>
            </p:nvSpPr>
            <p:spPr bwMode="auto">
              <a:xfrm>
                <a:off x="5164" y="1007"/>
                <a:ext cx="328" cy="146"/>
              </a:xfrm>
              <a:custGeom>
                <a:avLst/>
                <a:gdLst>
                  <a:gd name="T0" fmla="*/ 135 w 139"/>
                  <a:gd name="T1" fmla="*/ 62 h 62"/>
                  <a:gd name="T2" fmla="*/ 131 w 139"/>
                  <a:gd name="T3" fmla="*/ 58 h 62"/>
                  <a:gd name="T4" fmla="*/ 131 w 139"/>
                  <a:gd name="T5" fmla="*/ 8 h 62"/>
                  <a:gd name="T6" fmla="*/ 8 w 139"/>
                  <a:gd name="T7" fmla="*/ 8 h 62"/>
                  <a:gd name="T8" fmla="*/ 8 w 139"/>
                  <a:gd name="T9" fmla="*/ 58 h 62"/>
                  <a:gd name="T10" fmla="*/ 4 w 139"/>
                  <a:gd name="T11" fmla="*/ 62 h 62"/>
                  <a:gd name="T12" fmla="*/ 0 w 139"/>
                  <a:gd name="T13" fmla="*/ 58 h 62"/>
                  <a:gd name="T14" fmla="*/ 0 w 139"/>
                  <a:gd name="T15" fmla="*/ 4 h 62"/>
                  <a:gd name="T16" fmla="*/ 4 w 139"/>
                  <a:gd name="T17" fmla="*/ 0 h 62"/>
                  <a:gd name="T18" fmla="*/ 135 w 139"/>
                  <a:gd name="T19" fmla="*/ 0 h 62"/>
                  <a:gd name="T20" fmla="*/ 139 w 139"/>
                  <a:gd name="T21" fmla="*/ 4 h 62"/>
                  <a:gd name="T22" fmla="*/ 139 w 139"/>
                  <a:gd name="T23" fmla="*/ 58 h 62"/>
                  <a:gd name="T24" fmla="*/ 135 w 139"/>
                  <a:gd name="T25" fmla="*/ 62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9" h="62">
                    <a:moveTo>
                      <a:pt x="135" y="62"/>
                    </a:moveTo>
                    <a:cubicBezTo>
                      <a:pt x="133" y="62"/>
                      <a:pt x="131" y="61"/>
                      <a:pt x="131" y="58"/>
                    </a:cubicBezTo>
                    <a:cubicBezTo>
                      <a:pt x="131" y="8"/>
                      <a:pt x="131" y="8"/>
                      <a:pt x="131" y="8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8" y="58"/>
                      <a:pt x="8" y="58"/>
                      <a:pt x="8" y="58"/>
                    </a:cubicBezTo>
                    <a:cubicBezTo>
                      <a:pt x="8" y="61"/>
                      <a:pt x="6" y="62"/>
                      <a:pt x="4" y="62"/>
                    </a:cubicBezTo>
                    <a:cubicBezTo>
                      <a:pt x="2" y="62"/>
                      <a:pt x="0" y="61"/>
                      <a:pt x="0" y="58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135" y="0"/>
                      <a:pt x="135" y="0"/>
                      <a:pt x="135" y="0"/>
                    </a:cubicBezTo>
                    <a:cubicBezTo>
                      <a:pt x="137" y="0"/>
                      <a:pt x="139" y="2"/>
                      <a:pt x="139" y="4"/>
                    </a:cubicBezTo>
                    <a:cubicBezTo>
                      <a:pt x="139" y="58"/>
                      <a:pt x="139" y="58"/>
                      <a:pt x="139" y="58"/>
                    </a:cubicBezTo>
                    <a:cubicBezTo>
                      <a:pt x="139" y="61"/>
                      <a:pt x="137" y="62"/>
                      <a:pt x="135" y="6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03" name="Freeform 180"/>
              <p:cNvSpPr>
                <a:spLocks noEditPoints="1"/>
              </p:cNvSpPr>
              <p:nvPr/>
            </p:nvSpPr>
            <p:spPr bwMode="auto">
              <a:xfrm>
                <a:off x="6296" y="1158"/>
                <a:ext cx="215" cy="215"/>
              </a:xfrm>
              <a:custGeom>
                <a:avLst/>
                <a:gdLst>
                  <a:gd name="T0" fmla="*/ 46 w 91"/>
                  <a:gd name="T1" fmla="*/ 0 h 91"/>
                  <a:gd name="T2" fmla="*/ 0 w 91"/>
                  <a:gd name="T3" fmla="*/ 46 h 91"/>
                  <a:gd name="T4" fmla="*/ 46 w 91"/>
                  <a:gd name="T5" fmla="*/ 91 h 91"/>
                  <a:gd name="T6" fmla="*/ 91 w 91"/>
                  <a:gd name="T7" fmla="*/ 46 h 91"/>
                  <a:gd name="T8" fmla="*/ 46 w 91"/>
                  <a:gd name="T9" fmla="*/ 0 h 91"/>
                  <a:gd name="T10" fmla="*/ 63 w 91"/>
                  <a:gd name="T11" fmla="*/ 50 h 91"/>
                  <a:gd name="T12" fmla="*/ 28 w 91"/>
                  <a:gd name="T13" fmla="*/ 50 h 91"/>
                  <a:gd name="T14" fmla="*/ 24 w 91"/>
                  <a:gd name="T15" fmla="*/ 46 h 91"/>
                  <a:gd name="T16" fmla="*/ 28 w 91"/>
                  <a:gd name="T17" fmla="*/ 42 h 91"/>
                  <a:gd name="T18" fmla="*/ 63 w 91"/>
                  <a:gd name="T19" fmla="*/ 42 h 91"/>
                  <a:gd name="T20" fmla="*/ 67 w 91"/>
                  <a:gd name="T21" fmla="*/ 46 h 91"/>
                  <a:gd name="T22" fmla="*/ 63 w 91"/>
                  <a:gd name="T23" fmla="*/ 50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91" h="91">
                    <a:moveTo>
                      <a:pt x="46" y="0"/>
                    </a:moveTo>
                    <a:cubicBezTo>
                      <a:pt x="20" y="0"/>
                      <a:pt x="0" y="21"/>
                      <a:pt x="0" y="46"/>
                    </a:cubicBezTo>
                    <a:cubicBezTo>
                      <a:pt x="0" y="71"/>
                      <a:pt x="20" y="91"/>
                      <a:pt x="46" y="91"/>
                    </a:cubicBezTo>
                    <a:cubicBezTo>
                      <a:pt x="71" y="91"/>
                      <a:pt x="91" y="71"/>
                      <a:pt x="91" y="46"/>
                    </a:cubicBezTo>
                    <a:cubicBezTo>
                      <a:pt x="91" y="21"/>
                      <a:pt x="71" y="0"/>
                      <a:pt x="46" y="0"/>
                    </a:cubicBezTo>
                    <a:close/>
                    <a:moveTo>
                      <a:pt x="63" y="50"/>
                    </a:moveTo>
                    <a:cubicBezTo>
                      <a:pt x="28" y="50"/>
                      <a:pt x="28" y="50"/>
                      <a:pt x="28" y="50"/>
                    </a:cubicBezTo>
                    <a:cubicBezTo>
                      <a:pt x="26" y="50"/>
                      <a:pt x="24" y="48"/>
                      <a:pt x="24" y="46"/>
                    </a:cubicBezTo>
                    <a:cubicBezTo>
                      <a:pt x="24" y="44"/>
                      <a:pt x="26" y="42"/>
                      <a:pt x="28" y="42"/>
                    </a:cubicBezTo>
                    <a:cubicBezTo>
                      <a:pt x="63" y="42"/>
                      <a:pt x="63" y="42"/>
                      <a:pt x="63" y="42"/>
                    </a:cubicBezTo>
                    <a:cubicBezTo>
                      <a:pt x="65" y="42"/>
                      <a:pt x="67" y="44"/>
                      <a:pt x="67" y="46"/>
                    </a:cubicBezTo>
                    <a:cubicBezTo>
                      <a:pt x="67" y="48"/>
                      <a:pt x="65" y="50"/>
                      <a:pt x="63" y="5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04" name="Freeform 181"/>
              <p:cNvSpPr/>
              <p:nvPr/>
            </p:nvSpPr>
            <p:spPr bwMode="auto">
              <a:xfrm>
                <a:off x="6119" y="964"/>
                <a:ext cx="404" cy="161"/>
              </a:xfrm>
              <a:custGeom>
                <a:avLst/>
                <a:gdLst>
                  <a:gd name="T0" fmla="*/ 171 w 171"/>
                  <a:gd name="T1" fmla="*/ 3 h 68"/>
                  <a:gd name="T2" fmla="*/ 162 w 171"/>
                  <a:gd name="T3" fmla="*/ 0 h 68"/>
                  <a:gd name="T4" fmla="*/ 8 w 171"/>
                  <a:gd name="T5" fmla="*/ 0 h 68"/>
                  <a:gd name="T6" fmla="*/ 0 w 171"/>
                  <a:gd name="T7" fmla="*/ 2 h 68"/>
                  <a:gd name="T8" fmla="*/ 85 w 171"/>
                  <a:gd name="T9" fmla="*/ 68 h 68"/>
                  <a:gd name="T10" fmla="*/ 171 w 171"/>
                  <a:gd name="T11" fmla="*/ 3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1" h="68">
                    <a:moveTo>
                      <a:pt x="171" y="3"/>
                    </a:moveTo>
                    <a:cubicBezTo>
                      <a:pt x="168" y="1"/>
                      <a:pt x="165" y="0"/>
                      <a:pt x="162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5" y="0"/>
                      <a:pt x="2" y="1"/>
                      <a:pt x="0" y="2"/>
                    </a:cubicBezTo>
                    <a:cubicBezTo>
                      <a:pt x="85" y="68"/>
                      <a:pt x="85" y="68"/>
                      <a:pt x="85" y="68"/>
                    </a:cubicBezTo>
                    <a:lnTo>
                      <a:pt x="171" y="3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05" name="Freeform 182"/>
              <p:cNvSpPr/>
              <p:nvPr/>
            </p:nvSpPr>
            <p:spPr bwMode="auto">
              <a:xfrm>
                <a:off x="6090" y="981"/>
                <a:ext cx="194" cy="281"/>
              </a:xfrm>
              <a:custGeom>
                <a:avLst/>
                <a:gdLst>
                  <a:gd name="T0" fmla="*/ 5 w 82"/>
                  <a:gd name="T1" fmla="*/ 0 h 119"/>
                  <a:gd name="T2" fmla="*/ 0 w 82"/>
                  <a:gd name="T3" fmla="*/ 13 h 119"/>
                  <a:gd name="T4" fmla="*/ 0 w 82"/>
                  <a:gd name="T5" fmla="*/ 104 h 119"/>
                  <a:gd name="T6" fmla="*/ 6 w 82"/>
                  <a:gd name="T7" fmla="*/ 119 h 119"/>
                  <a:gd name="T8" fmla="*/ 82 w 82"/>
                  <a:gd name="T9" fmla="*/ 59 h 119"/>
                  <a:gd name="T10" fmla="*/ 5 w 82"/>
                  <a:gd name="T11" fmla="*/ 0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2" h="119">
                    <a:moveTo>
                      <a:pt x="5" y="0"/>
                    </a:moveTo>
                    <a:cubicBezTo>
                      <a:pt x="2" y="3"/>
                      <a:pt x="0" y="8"/>
                      <a:pt x="0" y="13"/>
                    </a:cubicBezTo>
                    <a:cubicBezTo>
                      <a:pt x="0" y="104"/>
                      <a:pt x="0" y="104"/>
                      <a:pt x="0" y="104"/>
                    </a:cubicBezTo>
                    <a:cubicBezTo>
                      <a:pt x="0" y="110"/>
                      <a:pt x="2" y="115"/>
                      <a:pt x="6" y="119"/>
                    </a:cubicBezTo>
                    <a:cubicBezTo>
                      <a:pt x="82" y="59"/>
                      <a:pt x="82" y="59"/>
                      <a:pt x="82" y="59"/>
                    </a:cubicBezTo>
                    <a:lnTo>
                      <a:pt x="5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06" name="Freeform 183"/>
              <p:cNvSpPr/>
              <p:nvPr/>
            </p:nvSpPr>
            <p:spPr bwMode="auto">
              <a:xfrm>
                <a:off x="6121" y="1132"/>
                <a:ext cx="246" cy="142"/>
              </a:xfrm>
              <a:custGeom>
                <a:avLst/>
                <a:gdLst>
                  <a:gd name="T0" fmla="*/ 104 w 104"/>
                  <a:gd name="T1" fmla="*/ 10 h 60"/>
                  <a:gd name="T2" fmla="*/ 92 w 104"/>
                  <a:gd name="T3" fmla="*/ 0 h 60"/>
                  <a:gd name="T4" fmla="*/ 86 w 104"/>
                  <a:gd name="T5" fmla="*/ 5 h 60"/>
                  <a:gd name="T6" fmla="*/ 84 w 104"/>
                  <a:gd name="T7" fmla="*/ 6 h 60"/>
                  <a:gd name="T8" fmla="*/ 81 w 104"/>
                  <a:gd name="T9" fmla="*/ 5 h 60"/>
                  <a:gd name="T10" fmla="*/ 76 w 104"/>
                  <a:gd name="T11" fmla="*/ 0 h 60"/>
                  <a:gd name="T12" fmla="*/ 0 w 104"/>
                  <a:gd name="T13" fmla="*/ 59 h 60"/>
                  <a:gd name="T14" fmla="*/ 7 w 104"/>
                  <a:gd name="T15" fmla="*/ 60 h 60"/>
                  <a:gd name="T16" fmla="*/ 70 w 104"/>
                  <a:gd name="T17" fmla="*/ 60 h 60"/>
                  <a:gd name="T18" fmla="*/ 70 w 104"/>
                  <a:gd name="T19" fmla="*/ 57 h 60"/>
                  <a:gd name="T20" fmla="*/ 104 w 104"/>
                  <a:gd name="T21" fmla="*/ 1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04" h="60">
                    <a:moveTo>
                      <a:pt x="104" y="10"/>
                    </a:moveTo>
                    <a:cubicBezTo>
                      <a:pt x="92" y="0"/>
                      <a:pt x="92" y="0"/>
                      <a:pt x="92" y="0"/>
                    </a:cubicBezTo>
                    <a:cubicBezTo>
                      <a:pt x="86" y="5"/>
                      <a:pt x="86" y="5"/>
                      <a:pt x="86" y="5"/>
                    </a:cubicBezTo>
                    <a:cubicBezTo>
                      <a:pt x="86" y="6"/>
                      <a:pt x="85" y="6"/>
                      <a:pt x="84" y="6"/>
                    </a:cubicBezTo>
                    <a:cubicBezTo>
                      <a:pt x="83" y="6"/>
                      <a:pt x="82" y="6"/>
                      <a:pt x="81" y="5"/>
                    </a:cubicBezTo>
                    <a:cubicBezTo>
                      <a:pt x="76" y="0"/>
                      <a:pt x="76" y="0"/>
                      <a:pt x="76" y="0"/>
                    </a:cubicBezTo>
                    <a:cubicBezTo>
                      <a:pt x="0" y="59"/>
                      <a:pt x="0" y="59"/>
                      <a:pt x="0" y="59"/>
                    </a:cubicBezTo>
                    <a:cubicBezTo>
                      <a:pt x="2" y="60"/>
                      <a:pt x="5" y="60"/>
                      <a:pt x="7" y="60"/>
                    </a:cubicBezTo>
                    <a:cubicBezTo>
                      <a:pt x="70" y="60"/>
                      <a:pt x="70" y="60"/>
                      <a:pt x="70" y="60"/>
                    </a:cubicBezTo>
                    <a:cubicBezTo>
                      <a:pt x="70" y="59"/>
                      <a:pt x="70" y="58"/>
                      <a:pt x="70" y="57"/>
                    </a:cubicBezTo>
                    <a:cubicBezTo>
                      <a:pt x="70" y="35"/>
                      <a:pt x="85" y="16"/>
                      <a:pt x="104" y="1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07" name="Freeform 184"/>
              <p:cNvSpPr/>
              <p:nvPr/>
            </p:nvSpPr>
            <p:spPr bwMode="auto">
              <a:xfrm>
                <a:off x="6355" y="983"/>
                <a:ext cx="194" cy="277"/>
              </a:xfrm>
              <a:custGeom>
                <a:avLst/>
                <a:gdLst>
                  <a:gd name="T0" fmla="*/ 77 w 82"/>
                  <a:gd name="T1" fmla="*/ 0 h 117"/>
                  <a:gd name="T2" fmla="*/ 0 w 82"/>
                  <a:gd name="T3" fmla="*/ 58 h 117"/>
                  <a:gd name="T4" fmla="*/ 16 w 82"/>
                  <a:gd name="T5" fmla="*/ 71 h 117"/>
                  <a:gd name="T6" fmla="*/ 21 w 82"/>
                  <a:gd name="T7" fmla="*/ 70 h 117"/>
                  <a:gd name="T8" fmla="*/ 70 w 82"/>
                  <a:gd name="T9" fmla="*/ 112 h 117"/>
                  <a:gd name="T10" fmla="*/ 76 w 82"/>
                  <a:gd name="T11" fmla="*/ 117 h 117"/>
                  <a:gd name="T12" fmla="*/ 82 w 82"/>
                  <a:gd name="T13" fmla="*/ 103 h 117"/>
                  <a:gd name="T14" fmla="*/ 82 w 82"/>
                  <a:gd name="T15" fmla="*/ 12 h 117"/>
                  <a:gd name="T16" fmla="*/ 77 w 82"/>
                  <a:gd name="T17" fmla="*/ 0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2" h="117">
                    <a:moveTo>
                      <a:pt x="77" y="0"/>
                    </a:moveTo>
                    <a:cubicBezTo>
                      <a:pt x="0" y="58"/>
                      <a:pt x="0" y="58"/>
                      <a:pt x="0" y="58"/>
                    </a:cubicBezTo>
                    <a:cubicBezTo>
                      <a:pt x="16" y="71"/>
                      <a:pt x="16" y="71"/>
                      <a:pt x="16" y="71"/>
                    </a:cubicBezTo>
                    <a:cubicBezTo>
                      <a:pt x="17" y="71"/>
                      <a:pt x="19" y="70"/>
                      <a:pt x="21" y="70"/>
                    </a:cubicBezTo>
                    <a:cubicBezTo>
                      <a:pt x="45" y="70"/>
                      <a:pt x="66" y="89"/>
                      <a:pt x="70" y="112"/>
                    </a:cubicBezTo>
                    <a:cubicBezTo>
                      <a:pt x="76" y="117"/>
                      <a:pt x="76" y="117"/>
                      <a:pt x="76" y="117"/>
                    </a:cubicBezTo>
                    <a:cubicBezTo>
                      <a:pt x="80" y="114"/>
                      <a:pt x="82" y="109"/>
                      <a:pt x="82" y="103"/>
                    </a:cubicBezTo>
                    <a:cubicBezTo>
                      <a:pt x="82" y="12"/>
                      <a:pt x="82" y="12"/>
                      <a:pt x="82" y="12"/>
                    </a:cubicBezTo>
                    <a:cubicBezTo>
                      <a:pt x="82" y="8"/>
                      <a:pt x="80" y="3"/>
                      <a:pt x="77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08" name="Freeform 185"/>
              <p:cNvSpPr>
                <a:spLocks noEditPoints="1"/>
              </p:cNvSpPr>
              <p:nvPr/>
            </p:nvSpPr>
            <p:spPr bwMode="auto">
              <a:xfrm>
                <a:off x="7289" y="1158"/>
                <a:ext cx="215" cy="215"/>
              </a:xfrm>
              <a:custGeom>
                <a:avLst/>
                <a:gdLst>
                  <a:gd name="T0" fmla="*/ 45 w 91"/>
                  <a:gd name="T1" fmla="*/ 0 h 91"/>
                  <a:gd name="T2" fmla="*/ 0 w 91"/>
                  <a:gd name="T3" fmla="*/ 46 h 91"/>
                  <a:gd name="T4" fmla="*/ 45 w 91"/>
                  <a:gd name="T5" fmla="*/ 91 h 91"/>
                  <a:gd name="T6" fmla="*/ 91 w 91"/>
                  <a:gd name="T7" fmla="*/ 46 h 91"/>
                  <a:gd name="T8" fmla="*/ 45 w 91"/>
                  <a:gd name="T9" fmla="*/ 0 h 91"/>
                  <a:gd name="T10" fmla="*/ 60 w 91"/>
                  <a:gd name="T11" fmla="*/ 55 h 91"/>
                  <a:gd name="T12" fmla="*/ 60 w 91"/>
                  <a:gd name="T13" fmla="*/ 61 h 91"/>
                  <a:gd name="T14" fmla="*/ 57 w 91"/>
                  <a:gd name="T15" fmla="*/ 62 h 91"/>
                  <a:gd name="T16" fmla="*/ 55 w 91"/>
                  <a:gd name="T17" fmla="*/ 61 h 91"/>
                  <a:gd name="T18" fmla="*/ 45 w 91"/>
                  <a:gd name="T19" fmla="*/ 51 h 91"/>
                  <a:gd name="T20" fmla="*/ 36 w 91"/>
                  <a:gd name="T21" fmla="*/ 61 h 91"/>
                  <a:gd name="T22" fmla="*/ 33 w 91"/>
                  <a:gd name="T23" fmla="*/ 62 h 91"/>
                  <a:gd name="T24" fmla="*/ 30 w 91"/>
                  <a:gd name="T25" fmla="*/ 61 h 91"/>
                  <a:gd name="T26" fmla="*/ 30 w 91"/>
                  <a:gd name="T27" fmla="*/ 55 h 91"/>
                  <a:gd name="T28" fmla="*/ 40 w 91"/>
                  <a:gd name="T29" fmla="*/ 46 h 91"/>
                  <a:gd name="T30" fmla="*/ 30 w 91"/>
                  <a:gd name="T31" fmla="*/ 36 h 91"/>
                  <a:gd name="T32" fmla="*/ 30 w 91"/>
                  <a:gd name="T33" fmla="*/ 31 h 91"/>
                  <a:gd name="T34" fmla="*/ 36 w 91"/>
                  <a:gd name="T35" fmla="*/ 31 h 91"/>
                  <a:gd name="T36" fmla="*/ 45 w 91"/>
                  <a:gd name="T37" fmla="*/ 40 h 91"/>
                  <a:gd name="T38" fmla="*/ 55 w 91"/>
                  <a:gd name="T39" fmla="*/ 31 h 91"/>
                  <a:gd name="T40" fmla="*/ 60 w 91"/>
                  <a:gd name="T41" fmla="*/ 31 h 91"/>
                  <a:gd name="T42" fmla="*/ 60 w 91"/>
                  <a:gd name="T43" fmla="*/ 36 h 91"/>
                  <a:gd name="T44" fmla="*/ 51 w 91"/>
                  <a:gd name="T45" fmla="*/ 46 h 91"/>
                  <a:gd name="T46" fmla="*/ 60 w 91"/>
                  <a:gd name="T47" fmla="*/ 55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91" h="91">
                    <a:moveTo>
                      <a:pt x="45" y="0"/>
                    </a:moveTo>
                    <a:cubicBezTo>
                      <a:pt x="20" y="0"/>
                      <a:pt x="0" y="21"/>
                      <a:pt x="0" y="46"/>
                    </a:cubicBezTo>
                    <a:cubicBezTo>
                      <a:pt x="0" y="71"/>
                      <a:pt x="20" y="91"/>
                      <a:pt x="45" y="91"/>
                    </a:cubicBezTo>
                    <a:cubicBezTo>
                      <a:pt x="70" y="91"/>
                      <a:pt x="91" y="71"/>
                      <a:pt x="91" y="46"/>
                    </a:cubicBezTo>
                    <a:cubicBezTo>
                      <a:pt x="91" y="21"/>
                      <a:pt x="70" y="0"/>
                      <a:pt x="45" y="0"/>
                    </a:cubicBezTo>
                    <a:close/>
                    <a:moveTo>
                      <a:pt x="60" y="55"/>
                    </a:moveTo>
                    <a:cubicBezTo>
                      <a:pt x="62" y="57"/>
                      <a:pt x="62" y="59"/>
                      <a:pt x="60" y="61"/>
                    </a:cubicBezTo>
                    <a:cubicBezTo>
                      <a:pt x="60" y="62"/>
                      <a:pt x="59" y="62"/>
                      <a:pt x="57" y="62"/>
                    </a:cubicBezTo>
                    <a:cubicBezTo>
                      <a:pt x="56" y="62"/>
                      <a:pt x="55" y="62"/>
                      <a:pt x="55" y="61"/>
                    </a:cubicBezTo>
                    <a:cubicBezTo>
                      <a:pt x="45" y="51"/>
                      <a:pt x="45" y="51"/>
                      <a:pt x="45" y="51"/>
                    </a:cubicBezTo>
                    <a:cubicBezTo>
                      <a:pt x="36" y="61"/>
                      <a:pt x="36" y="61"/>
                      <a:pt x="36" y="61"/>
                    </a:cubicBezTo>
                    <a:cubicBezTo>
                      <a:pt x="35" y="62"/>
                      <a:pt x="34" y="62"/>
                      <a:pt x="33" y="62"/>
                    </a:cubicBezTo>
                    <a:cubicBezTo>
                      <a:pt x="32" y="62"/>
                      <a:pt x="31" y="62"/>
                      <a:pt x="30" y="61"/>
                    </a:cubicBezTo>
                    <a:cubicBezTo>
                      <a:pt x="28" y="59"/>
                      <a:pt x="28" y="57"/>
                      <a:pt x="30" y="55"/>
                    </a:cubicBezTo>
                    <a:cubicBezTo>
                      <a:pt x="40" y="46"/>
                      <a:pt x="40" y="46"/>
                      <a:pt x="40" y="46"/>
                    </a:cubicBezTo>
                    <a:cubicBezTo>
                      <a:pt x="30" y="36"/>
                      <a:pt x="30" y="36"/>
                      <a:pt x="30" y="36"/>
                    </a:cubicBezTo>
                    <a:cubicBezTo>
                      <a:pt x="28" y="35"/>
                      <a:pt x="28" y="32"/>
                      <a:pt x="30" y="31"/>
                    </a:cubicBezTo>
                    <a:cubicBezTo>
                      <a:pt x="32" y="29"/>
                      <a:pt x="34" y="29"/>
                      <a:pt x="36" y="31"/>
                    </a:cubicBezTo>
                    <a:cubicBezTo>
                      <a:pt x="45" y="40"/>
                      <a:pt x="45" y="40"/>
                      <a:pt x="45" y="40"/>
                    </a:cubicBezTo>
                    <a:cubicBezTo>
                      <a:pt x="55" y="31"/>
                      <a:pt x="55" y="31"/>
                      <a:pt x="55" y="31"/>
                    </a:cubicBezTo>
                    <a:cubicBezTo>
                      <a:pt x="56" y="29"/>
                      <a:pt x="59" y="29"/>
                      <a:pt x="60" y="31"/>
                    </a:cubicBezTo>
                    <a:cubicBezTo>
                      <a:pt x="62" y="32"/>
                      <a:pt x="62" y="35"/>
                      <a:pt x="60" y="36"/>
                    </a:cubicBezTo>
                    <a:cubicBezTo>
                      <a:pt x="51" y="46"/>
                      <a:pt x="51" y="46"/>
                      <a:pt x="51" y="46"/>
                    </a:cubicBezTo>
                    <a:lnTo>
                      <a:pt x="60" y="55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09" name="Freeform 186"/>
              <p:cNvSpPr/>
              <p:nvPr/>
            </p:nvSpPr>
            <p:spPr bwMode="auto">
              <a:xfrm>
                <a:off x="7112" y="964"/>
                <a:ext cx="402" cy="161"/>
              </a:xfrm>
              <a:custGeom>
                <a:avLst/>
                <a:gdLst>
                  <a:gd name="T0" fmla="*/ 170 w 170"/>
                  <a:gd name="T1" fmla="*/ 3 h 68"/>
                  <a:gd name="T2" fmla="*/ 162 w 170"/>
                  <a:gd name="T3" fmla="*/ 0 h 68"/>
                  <a:gd name="T4" fmla="*/ 8 w 170"/>
                  <a:gd name="T5" fmla="*/ 0 h 68"/>
                  <a:gd name="T6" fmla="*/ 0 w 170"/>
                  <a:gd name="T7" fmla="*/ 2 h 68"/>
                  <a:gd name="T8" fmla="*/ 85 w 170"/>
                  <a:gd name="T9" fmla="*/ 68 h 68"/>
                  <a:gd name="T10" fmla="*/ 170 w 170"/>
                  <a:gd name="T11" fmla="*/ 3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0" h="68">
                    <a:moveTo>
                      <a:pt x="170" y="3"/>
                    </a:moveTo>
                    <a:cubicBezTo>
                      <a:pt x="168" y="1"/>
                      <a:pt x="165" y="0"/>
                      <a:pt x="162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5" y="0"/>
                      <a:pt x="2" y="1"/>
                      <a:pt x="0" y="2"/>
                    </a:cubicBezTo>
                    <a:cubicBezTo>
                      <a:pt x="85" y="68"/>
                      <a:pt x="85" y="68"/>
                      <a:pt x="85" y="68"/>
                    </a:cubicBezTo>
                    <a:lnTo>
                      <a:pt x="170" y="3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10" name="Freeform 187"/>
              <p:cNvSpPr/>
              <p:nvPr/>
            </p:nvSpPr>
            <p:spPr bwMode="auto">
              <a:xfrm>
                <a:off x="7083" y="981"/>
                <a:ext cx="194" cy="281"/>
              </a:xfrm>
              <a:custGeom>
                <a:avLst/>
                <a:gdLst>
                  <a:gd name="T0" fmla="*/ 5 w 82"/>
                  <a:gd name="T1" fmla="*/ 0 h 119"/>
                  <a:gd name="T2" fmla="*/ 0 w 82"/>
                  <a:gd name="T3" fmla="*/ 13 h 119"/>
                  <a:gd name="T4" fmla="*/ 0 w 82"/>
                  <a:gd name="T5" fmla="*/ 104 h 119"/>
                  <a:gd name="T6" fmla="*/ 6 w 82"/>
                  <a:gd name="T7" fmla="*/ 119 h 119"/>
                  <a:gd name="T8" fmla="*/ 82 w 82"/>
                  <a:gd name="T9" fmla="*/ 59 h 119"/>
                  <a:gd name="T10" fmla="*/ 5 w 82"/>
                  <a:gd name="T11" fmla="*/ 0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2" h="119">
                    <a:moveTo>
                      <a:pt x="5" y="0"/>
                    </a:moveTo>
                    <a:cubicBezTo>
                      <a:pt x="2" y="3"/>
                      <a:pt x="0" y="8"/>
                      <a:pt x="0" y="13"/>
                    </a:cubicBezTo>
                    <a:cubicBezTo>
                      <a:pt x="0" y="104"/>
                      <a:pt x="0" y="104"/>
                      <a:pt x="0" y="104"/>
                    </a:cubicBezTo>
                    <a:cubicBezTo>
                      <a:pt x="0" y="110"/>
                      <a:pt x="2" y="115"/>
                      <a:pt x="6" y="119"/>
                    </a:cubicBezTo>
                    <a:cubicBezTo>
                      <a:pt x="82" y="59"/>
                      <a:pt x="82" y="59"/>
                      <a:pt x="82" y="59"/>
                    </a:cubicBezTo>
                    <a:lnTo>
                      <a:pt x="5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11" name="Freeform 188"/>
              <p:cNvSpPr/>
              <p:nvPr/>
            </p:nvSpPr>
            <p:spPr bwMode="auto">
              <a:xfrm>
                <a:off x="7114" y="1132"/>
                <a:ext cx="246" cy="142"/>
              </a:xfrm>
              <a:custGeom>
                <a:avLst/>
                <a:gdLst>
                  <a:gd name="T0" fmla="*/ 104 w 104"/>
                  <a:gd name="T1" fmla="*/ 10 h 60"/>
                  <a:gd name="T2" fmla="*/ 92 w 104"/>
                  <a:gd name="T3" fmla="*/ 0 h 60"/>
                  <a:gd name="T4" fmla="*/ 86 w 104"/>
                  <a:gd name="T5" fmla="*/ 5 h 60"/>
                  <a:gd name="T6" fmla="*/ 84 w 104"/>
                  <a:gd name="T7" fmla="*/ 6 h 60"/>
                  <a:gd name="T8" fmla="*/ 81 w 104"/>
                  <a:gd name="T9" fmla="*/ 5 h 60"/>
                  <a:gd name="T10" fmla="*/ 75 w 104"/>
                  <a:gd name="T11" fmla="*/ 0 h 60"/>
                  <a:gd name="T12" fmla="*/ 0 w 104"/>
                  <a:gd name="T13" fmla="*/ 59 h 60"/>
                  <a:gd name="T14" fmla="*/ 7 w 104"/>
                  <a:gd name="T15" fmla="*/ 60 h 60"/>
                  <a:gd name="T16" fmla="*/ 70 w 104"/>
                  <a:gd name="T17" fmla="*/ 60 h 60"/>
                  <a:gd name="T18" fmla="*/ 70 w 104"/>
                  <a:gd name="T19" fmla="*/ 57 h 60"/>
                  <a:gd name="T20" fmla="*/ 104 w 104"/>
                  <a:gd name="T21" fmla="*/ 1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04" h="60">
                    <a:moveTo>
                      <a:pt x="104" y="10"/>
                    </a:moveTo>
                    <a:cubicBezTo>
                      <a:pt x="92" y="0"/>
                      <a:pt x="92" y="0"/>
                      <a:pt x="92" y="0"/>
                    </a:cubicBezTo>
                    <a:cubicBezTo>
                      <a:pt x="86" y="5"/>
                      <a:pt x="86" y="5"/>
                      <a:pt x="86" y="5"/>
                    </a:cubicBezTo>
                    <a:cubicBezTo>
                      <a:pt x="85" y="6"/>
                      <a:pt x="84" y="6"/>
                      <a:pt x="84" y="6"/>
                    </a:cubicBezTo>
                    <a:cubicBezTo>
                      <a:pt x="83" y="6"/>
                      <a:pt x="82" y="6"/>
                      <a:pt x="81" y="5"/>
                    </a:cubicBezTo>
                    <a:cubicBezTo>
                      <a:pt x="75" y="0"/>
                      <a:pt x="75" y="0"/>
                      <a:pt x="75" y="0"/>
                    </a:cubicBezTo>
                    <a:cubicBezTo>
                      <a:pt x="0" y="59"/>
                      <a:pt x="0" y="59"/>
                      <a:pt x="0" y="59"/>
                    </a:cubicBezTo>
                    <a:cubicBezTo>
                      <a:pt x="2" y="60"/>
                      <a:pt x="4" y="60"/>
                      <a:pt x="7" y="60"/>
                    </a:cubicBezTo>
                    <a:cubicBezTo>
                      <a:pt x="70" y="60"/>
                      <a:pt x="70" y="60"/>
                      <a:pt x="70" y="60"/>
                    </a:cubicBezTo>
                    <a:cubicBezTo>
                      <a:pt x="70" y="59"/>
                      <a:pt x="70" y="58"/>
                      <a:pt x="70" y="57"/>
                    </a:cubicBezTo>
                    <a:cubicBezTo>
                      <a:pt x="70" y="35"/>
                      <a:pt x="84" y="16"/>
                      <a:pt x="104" y="1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12" name="Freeform 189"/>
              <p:cNvSpPr/>
              <p:nvPr/>
            </p:nvSpPr>
            <p:spPr bwMode="auto">
              <a:xfrm>
                <a:off x="7348" y="983"/>
                <a:ext cx="194" cy="277"/>
              </a:xfrm>
              <a:custGeom>
                <a:avLst/>
                <a:gdLst>
                  <a:gd name="T0" fmla="*/ 77 w 82"/>
                  <a:gd name="T1" fmla="*/ 0 h 117"/>
                  <a:gd name="T2" fmla="*/ 0 w 82"/>
                  <a:gd name="T3" fmla="*/ 58 h 117"/>
                  <a:gd name="T4" fmla="*/ 15 w 82"/>
                  <a:gd name="T5" fmla="*/ 71 h 117"/>
                  <a:gd name="T6" fmla="*/ 20 w 82"/>
                  <a:gd name="T7" fmla="*/ 70 h 117"/>
                  <a:gd name="T8" fmla="*/ 69 w 82"/>
                  <a:gd name="T9" fmla="*/ 112 h 117"/>
                  <a:gd name="T10" fmla="*/ 76 w 82"/>
                  <a:gd name="T11" fmla="*/ 117 h 117"/>
                  <a:gd name="T12" fmla="*/ 82 w 82"/>
                  <a:gd name="T13" fmla="*/ 103 h 117"/>
                  <a:gd name="T14" fmla="*/ 82 w 82"/>
                  <a:gd name="T15" fmla="*/ 12 h 117"/>
                  <a:gd name="T16" fmla="*/ 77 w 82"/>
                  <a:gd name="T17" fmla="*/ 0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2" h="117">
                    <a:moveTo>
                      <a:pt x="77" y="0"/>
                    </a:moveTo>
                    <a:cubicBezTo>
                      <a:pt x="0" y="58"/>
                      <a:pt x="0" y="58"/>
                      <a:pt x="0" y="58"/>
                    </a:cubicBezTo>
                    <a:cubicBezTo>
                      <a:pt x="15" y="71"/>
                      <a:pt x="15" y="71"/>
                      <a:pt x="15" y="71"/>
                    </a:cubicBezTo>
                    <a:cubicBezTo>
                      <a:pt x="17" y="71"/>
                      <a:pt x="19" y="70"/>
                      <a:pt x="20" y="70"/>
                    </a:cubicBezTo>
                    <a:cubicBezTo>
                      <a:pt x="45" y="70"/>
                      <a:pt x="65" y="89"/>
                      <a:pt x="69" y="112"/>
                    </a:cubicBezTo>
                    <a:cubicBezTo>
                      <a:pt x="76" y="117"/>
                      <a:pt x="76" y="117"/>
                      <a:pt x="76" y="117"/>
                    </a:cubicBezTo>
                    <a:cubicBezTo>
                      <a:pt x="79" y="114"/>
                      <a:pt x="82" y="109"/>
                      <a:pt x="82" y="103"/>
                    </a:cubicBezTo>
                    <a:cubicBezTo>
                      <a:pt x="82" y="12"/>
                      <a:pt x="82" y="12"/>
                      <a:pt x="82" y="12"/>
                    </a:cubicBezTo>
                    <a:cubicBezTo>
                      <a:pt x="82" y="8"/>
                      <a:pt x="80" y="3"/>
                      <a:pt x="77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13" name="Freeform 190"/>
              <p:cNvSpPr>
                <a:spLocks noEditPoints="1"/>
              </p:cNvSpPr>
              <p:nvPr/>
            </p:nvSpPr>
            <p:spPr bwMode="auto">
              <a:xfrm>
                <a:off x="8280" y="1158"/>
                <a:ext cx="215" cy="215"/>
              </a:xfrm>
              <a:custGeom>
                <a:avLst/>
                <a:gdLst>
                  <a:gd name="T0" fmla="*/ 46 w 91"/>
                  <a:gd name="T1" fmla="*/ 0 h 91"/>
                  <a:gd name="T2" fmla="*/ 0 w 91"/>
                  <a:gd name="T3" fmla="*/ 46 h 91"/>
                  <a:gd name="T4" fmla="*/ 46 w 91"/>
                  <a:gd name="T5" fmla="*/ 91 h 91"/>
                  <a:gd name="T6" fmla="*/ 91 w 91"/>
                  <a:gd name="T7" fmla="*/ 46 h 91"/>
                  <a:gd name="T8" fmla="*/ 46 w 91"/>
                  <a:gd name="T9" fmla="*/ 0 h 91"/>
                  <a:gd name="T10" fmla="*/ 63 w 91"/>
                  <a:gd name="T11" fmla="*/ 50 h 91"/>
                  <a:gd name="T12" fmla="*/ 50 w 91"/>
                  <a:gd name="T13" fmla="*/ 50 h 91"/>
                  <a:gd name="T14" fmla="*/ 50 w 91"/>
                  <a:gd name="T15" fmla="*/ 63 h 91"/>
                  <a:gd name="T16" fmla="*/ 46 w 91"/>
                  <a:gd name="T17" fmla="*/ 67 h 91"/>
                  <a:gd name="T18" fmla="*/ 42 w 91"/>
                  <a:gd name="T19" fmla="*/ 63 h 91"/>
                  <a:gd name="T20" fmla="*/ 42 w 91"/>
                  <a:gd name="T21" fmla="*/ 50 h 91"/>
                  <a:gd name="T22" fmla="*/ 28 w 91"/>
                  <a:gd name="T23" fmla="*/ 50 h 91"/>
                  <a:gd name="T24" fmla="*/ 24 w 91"/>
                  <a:gd name="T25" fmla="*/ 46 h 91"/>
                  <a:gd name="T26" fmla="*/ 28 w 91"/>
                  <a:gd name="T27" fmla="*/ 42 h 91"/>
                  <a:gd name="T28" fmla="*/ 42 w 91"/>
                  <a:gd name="T29" fmla="*/ 42 h 91"/>
                  <a:gd name="T30" fmla="*/ 42 w 91"/>
                  <a:gd name="T31" fmla="*/ 28 h 91"/>
                  <a:gd name="T32" fmla="*/ 46 w 91"/>
                  <a:gd name="T33" fmla="*/ 24 h 91"/>
                  <a:gd name="T34" fmla="*/ 50 w 91"/>
                  <a:gd name="T35" fmla="*/ 28 h 91"/>
                  <a:gd name="T36" fmla="*/ 50 w 91"/>
                  <a:gd name="T37" fmla="*/ 42 h 91"/>
                  <a:gd name="T38" fmla="*/ 63 w 91"/>
                  <a:gd name="T39" fmla="*/ 42 h 91"/>
                  <a:gd name="T40" fmla="*/ 67 w 91"/>
                  <a:gd name="T41" fmla="*/ 46 h 91"/>
                  <a:gd name="T42" fmla="*/ 63 w 91"/>
                  <a:gd name="T43" fmla="*/ 50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91" h="91">
                    <a:moveTo>
                      <a:pt x="46" y="0"/>
                    </a:moveTo>
                    <a:cubicBezTo>
                      <a:pt x="21" y="0"/>
                      <a:pt x="0" y="21"/>
                      <a:pt x="0" y="46"/>
                    </a:cubicBezTo>
                    <a:cubicBezTo>
                      <a:pt x="0" y="71"/>
                      <a:pt x="21" y="91"/>
                      <a:pt x="46" y="91"/>
                    </a:cubicBezTo>
                    <a:cubicBezTo>
                      <a:pt x="71" y="91"/>
                      <a:pt x="91" y="71"/>
                      <a:pt x="91" y="46"/>
                    </a:cubicBezTo>
                    <a:cubicBezTo>
                      <a:pt x="91" y="21"/>
                      <a:pt x="71" y="0"/>
                      <a:pt x="46" y="0"/>
                    </a:cubicBezTo>
                    <a:close/>
                    <a:moveTo>
                      <a:pt x="63" y="50"/>
                    </a:moveTo>
                    <a:cubicBezTo>
                      <a:pt x="50" y="50"/>
                      <a:pt x="50" y="50"/>
                      <a:pt x="50" y="50"/>
                    </a:cubicBezTo>
                    <a:cubicBezTo>
                      <a:pt x="50" y="63"/>
                      <a:pt x="50" y="63"/>
                      <a:pt x="50" y="63"/>
                    </a:cubicBezTo>
                    <a:cubicBezTo>
                      <a:pt x="50" y="65"/>
                      <a:pt x="48" y="67"/>
                      <a:pt x="46" y="67"/>
                    </a:cubicBezTo>
                    <a:cubicBezTo>
                      <a:pt x="44" y="67"/>
                      <a:pt x="42" y="65"/>
                      <a:pt x="42" y="63"/>
                    </a:cubicBezTo>
                    <a:cubicBezTo>
                      <a:pt x="42" y="50"/>
                      <a:pt x="42" y="50"/>
                      <a:pt x="42" y="50"/>
                    </a:cubicBezTo>
                    <a:cubicBezTo>
                      <a:pt x="28" y="50"/>
                      <a:pt x="28" y="50"/>
                      <a:pt x="28" y="50"/>
                    </a:cubicBezTo>
                    <a:cubicBezTo>
                      <a:pt x="26" y="50"/>
                      <a:pt x="24" y="48"/>
                      <a:pt x="24" y="46"/>
                    </a:cubicBezTo>
                    <a:cubicBezTo>
                      <a:pt x="24" y="44"/>
                      <a:pt x="26" y="42"/>
                      <a:pt x="28" y="42"/>
                    </a:cubicBezTo>
                    <a:cubicBezTo>
                      <a:pt x="42" y="42"/>
                      <a:pt x="42" y="42"/>
                      <a:pt x="42" y="42"/>
                    </a:cubicBezTo>
                    <a:cubicBezTo>
                      <a:pt x="42" y="28"/>
                      <a:pt x="42" y="28"/>
                      <a:pt x="42" y="28"/>
                    </a:cubicBezTo>
                    <a:cubicBezTo>
                      <a:pt x="42" y="26"/>
                      <a:pt x="44" y="24"/>
                      <a:pt x="46" y="24"/>
                    </a:cubicBezTo>
                    <a:cubicBezTo>
                      <a:pt x="48" y="24"/>
                      <a:pt x="50" y="26"/>
                      <a:pt x="50" y="28"/>
                    </a:cubicBezTo>
                    <a:cubicBezTo>
                      <a:pt x="50" y="42"/>
                      <a:pt x="50" y="42"/>
                      <a:pt x="50" y="42"/>
                    </a:cubicBezTo>
                    <a:cubicBezTo>
                      <a:pt x="63" y="42"/>
                      <a:pt x="63" y="42"/>
                      <a:pt x="63" y="42"/>
                    </a:cubicBezTo>
                    <a:cubicBezTo>
                      <a:pt x="65" y="42"/>
                      <a:pt x="67" y="44"/>
                      <a:pt x="67" y="46"/>
                    </a:cubicBezTo>
                    <a:cubicBezTo>
                      <a:pt x="67" y="48"/>
                      <a:pt x="65" y="50"/>
                      <a:pt x="63" y="5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14" name="Freeform 191"/>
              <p:cNvSpPr/>
              <p:nvPr/>
            </p:nvSpPr>
            <p:spPr bwMode="auto">
              <a:xfrm>
                <a:off x="8102" y="964"/>
                <a:ext cx="405" cy="161"/>
              </a:xfrm>
              <a:custGeom>
                <a:avLst/>
                <a:gdLst>
                  <a:gd name="T0" fmla="*/ 171 w 171"/>
                  <a:gd name="T1" fmla="*/ 3 h 68"/>
                  <a:gd name="T2" fmla="*/ 162 w 171"/>
                  <a:gd name="T3" fmla="*/ 0 h 68"/>
                  <a:gd name="T4" fmla="*/ 8 w 171"/>
                  <a:gd name="T5" fmla="*/ 0 h 68"/>
                  <a:gd name="T6" fmla="*/ 0 w 171"/>
                  <a:gd name="T7" fmla="*/ 2 h 68"/>
                  <a:gd name="T8" fmla="*/ 85 w 171"/>
                  <a:gd name="T9" fmla="*/ 68 h 68"/>
                  <a:gd name="T10" fmla="*/ 171 w 171"/>
                  <a:gd name="T11" fmla="*/ 3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1" h="68">
                    <a:moveTo>
                      <a:pt x="171" y="3"/>
                    </a:moveTo>
                    <a:cubicBezTo>
                      <a:pt x="168" y="1"/>
                      <a:pt x="165" y="0"/>
                      <a:pt x="162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5" y="0"/>
                      <a:pt x="3" y="1"/>
                      <a:pt x="0" y="2"/>
                    </a:cubicBezTo>
                    <a:cubicBezTo>
                      <a:pt x="85" y="68"/>
                      <a:pt x="85" y="68"/>
                      <a:pt x="85" y="68"/>
                    </a:cubicBezTo>
                    <a:lnTo>
                      <a:pt x="171" y="3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15" name="Freeform 192"/>
              <p:cNvSpPr/>
              <p:nvPr/>
            </p:nvSpPr>
            <p:spPr bwMode="auto">
              <a:xfrm>
                <a:off x="8074" y="981"/>
                <a:ext cx="194" cy="281"/>
              </a:xfrm>
              <a:custGeom>
                <a:avLst/>
                <a:gdLst>
                  <a:gd name="T0" fmla="*/ 5 w 82"/>
                  <a:gd name="T1" fmla="*/ 0 h 119"/>
                  <a:gd name="T2" fmla="*/ 0 w 82"/>
                  <a:gd name="T3" fmla="*/ 13 h 119"/>
                  <a:gd name="T4" fmla="*/ 0 w 82"/>
                  <a:gd name="T5" fmla="*/ 104 h 119"/>
                  <a:gd name="T6" fmla="*/ 6 w 82"/>
                  <a:gd name="T7" fmla="*/ 119 h 119"/>
                  <a:gd name="T8" fmla="*/ 82 w 82"/>
                  <a:gd name="T9" fmla="*/ 59 h 119"/>
                  <a:gd name="T10" fmla="*/ 5 w 82"/>
                  <a:gd name="T11" fmla="*/ 0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2" h="119">
                    <a:moveTo>
                      <a:pt x="5" y="0"/>
                    </a:moveTo>
                    <a:cubicBezTo>
                      <a:pt x="2" y="3"/>
                      <a:pt x="0" y="8"/>
                      <a:pt x="0" y="13"/>
                    </a:cubicBezTo>
                    <a:cubicBezTo>
                      <a:pt x="0" y="104"/>
                      <a:pt x="0" y="104"/>
                      <a:pt x="0" y="104"/>
                    </a:cubicBezTo>
                    <a:cubicBezTo>
                      <a:pt x="0" y="110"/>
                      <a:pt x="2" y="115"/>
                      <a:pt x="6" y="119"/>
                    </a:cubicBezTo>
                    <a:cubicBezTo>
                      <a:pt x="82" y="59"/>
                      <a:pt x="82" y="59"/>
                      <a:pt x="82" y="59"/>
                    </a:cubicBezTo>
                    <a:lnTo>
                      <a:pt x="5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16" name="Freeform 193"/>
              <p:cNvSpPr/>
              <p:nvPr/>
            </p:nvSpPr>
            <p:spPr bwMode="auto">
              <a:xfrm>
                <a:off x="8107" y="1132"/>
                <a:ext cx="246" cy="142"/>
              </a:xfrm>
              <a:custGeom>
                <a:avLst/>
                <a:gdLst>
                  <a:gd name="T0" fmla="*/ 104 w 104"/>
                  <a:gd name="T1" fmla="*/ 10 h 60"/>
                  <a:gd name="T2" fmla="*/ 92 w 104"/>
                  <a:gd name="T3" fmla="*/ 0 h 60"/>
                  <a:gd name="T4" fmla="*/ 85 w 104"/>
                  <a:gd name="T5" fmla="*/ 5 h 60"/>
                  <a:gd name="T6" fmla="*/ 83 w 104"/>
                  <a:gd name="T7" fmla="*/ 6 h 60"/>
                  <a:gd name="T8" fmla="*/ 81 w 104"/>
                  <a:gd name="T9" fmla="*/ 5 h 60"/>
                  <a:gd name="T10" fmla="*/ 75 w 104"/>
                  <a:gd name="T11" fmla="*/ 0 h 60"/>
                  <a:gd name="T12" fmla="*/ 0 w 104"/>
                  <a:gd name="T13" fmla="*/ 59 h 60"/>
                  <a:gd name="T14" fmla="*/ 6 w 104"/>
                  <a:gd name="T15" fmla="*/ 60 h 60"/>
                  <a:gd name="T16" fmla="*/ 69 w 104"/>
                  <a:gd name="T17" fmla="*/ 60 h 60"/>
                  <a:gd name="T18" fmla="*/ 69 w 104"/>
                  <a:gd name="T19" fmla="*/ 57 h 60"/>
                  <a:gd name="T20" fmla="*/ 104 w 104"/>
                  <a:gd name="T21" fmla="*/ 1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04" h="60">
                    <a:moveTo>
                      <a:pt x="104" y="10"/>
                    </a:moveTo>
                    <a:cubicBezTo>
                      <a:pt x="92" y="0"/>
                      <a:pt x="92" y="0"/>
                      <a:pt x="92" y="0"/>
                    </a:cubicBezTo>
                    <a:cubicBezTo>
                      <a:pt x="85" y="5"/>
                      <a:pt x="85" y="5"/>
                      <a:pt x="85" y="5"/>
                    </a:cubicBezTo>
                    <a:cubicBezTo>
                      <a:pt x="85" y="6"/>
                      <a:pt x="84" y="6"/>
                      <a:pt x="83" y="6"/>
                    </a:cubicBezTo>
                    <a:cubicBezTo>
                      <a:pt x="82" y="6"/>
                      <a:pt x="81" y="6"/>
                      <a:pt x="81" y="5"/>
                    </a:cubicBezTo>
                    <a:cubicBezTo>
                      <a:pt x="75" y="0"/>
                      <a:pt x="75" y="0"/>
                      <a:pt x="75" y="0"/>
                    </a:cubicBezTo>
                    <a:cubicBezTo>
                      <a:pt x="0" y="59"/>
                      <a:pt x="0" y="59"/>
                      <a:pt x="0" y="59"/>
                    </a:cubicBezTo>
                    <a:cubicBezTo>
                      <a:pt x="2" y="60"/>
                      <a:pt x="4" y="60"/>
                      <a:pt x="6" y="60"/>
                    </a:cubicBezTo>
                    <a:cubicBezTo>
                      <a:pt x="69" y="60"/>
                      <a:pt x="69" y="60"/>
                      <a:pt x="69" y="60"/>
                    </a:cubicBezTo>
                    <a:cubicBezTo>
                      <a:pt x="69" y="59"/>
                      <a:pt x="69" y="58"/>
                      <a:pt x="69" y="57"/>
                    </a:cubicBezTo>
                    <a:cubicBezTo>
                      <a:pt x="69" y="35"/>
                      <a:pt x="84" y="16"/>
                      <a:pt x="104" y="1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17" name="Freeform 194"/>
              <p:cNvSpPr/>
              <p:nvPr/>
            </p:nvSpPr>
            <p:spPr bwMode="auto">
              <a:xfrm>
                <a:off x="8339" y="983"/>
                <a:ext cx="194" cy="277"/>
              </a:xfrm>
              <a:custGeom>
                <a:avLst/>
                <a:gdLst>
                  <a:gd name="T0" fmla="*/ 77 w 82"/>
                  <a:gd name="T1" fmla="*/ 0 h 117"/>
                  <a:gd name="T2" fmla="*/ 0 w 82"/>
                  <a:gd name="T3" fmla="*/ 58 h 117"/>
                  <a:gd name="T4" fmla="*/ 16 w 82"/>
                  <a:gd name="T5" fmla="*/ 71 h 117"/>
                  <a:gd name="T6" fmla="*/ 21 w 82"/>
                  <a:gd name="T7" fmla="*/ 70 h 117"/>
                  <a:gd name="T8" fmla="*/ 70 w 82"/>
                  <a:gd name="T9" fmla="*/ 112 h 117"/>
                  <a:gd name="T10" fmla="*/ 76 w 82"/>
                  <a:gd name="T11" fmla="*/ 117 h 117"/>
                  <a:gd name="T12" fmla="*/ 82 w 82"/>
                  <a:gd name="T13" fmla="*/ 103 h 117"/>
                  <a:gd name="T14" fmla="*/ 82 w 82"/>
                  <a:gd name="T15" fmla="*/ 12 h 117"/>
                  <a:gd name="T16" fmla="*/ 77 w 82"/>
                  <a:gd name="T17" fmla="*/ 0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2" h="117">
                    <a:moveTo>
                      <a:pt x="77" y="0"/>
                    </a:moveTo>
                    <a:cubicBezTo>
                      <a:pt x="0" y="58"/>
                      <a:pt x="0" y="58"/>
                      <a:pt x="0" y="58"/>
                    </a:cubicBezTo>
                    <a:cubicBezTo>
                      <a:pt x="16" y="71"/>
                      <a:pt x="16" y="71"/>
                      <a:pt x="16" y="71"/>
                    </a:cubicBezTo>
                    <a:cubicBezTo>
                      <a:pt x="18" y="71"/>
                      <a:pt x="19" y="70"/>
                      <a:pt x="21" y="70"/>
                    </a:cubicBezTo>
                    <a:cubicBezTo>
                      <a:pt x="45" y="70"/>
                      <a:pt x="66" y="89"/>
                      <a:pt x="70" y="112"/>
                    </a:cubicBezTo>
                    <a:cubicBezTo>
                      <a:pt x="76" y="117"/>
                      <a:pt x="76" y="117"/>
                      <a:pt x="76" y="117"/>
                    </a:cubicBezTo>
                    <a:cubicBezTo>
                      <a:pt x="80" y="114"/>
                      <a:pt x="82" y="109"/>
                      <a:pt x="82" y="103"/>
                    </a:cubicBezTo>
                    <a:cubicBezTo>
                      <a:pt x="82" y="12"/>
                      <a:pt x="82" y="12"/>
                      <a:pt x="82" y="12"/>
                    </a:cubicBezTo>
                    <a:cubicBezTo>
                      <a:pt x="82" y="8"/>
                      <a:pt x="80" y="3"/>
                      <a:pt x="77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18" name="Freeform 195"/>
              <p:cNvSpPr>
                <a:spLocks noEditPoints="1"/>
              </p:cNvSpPr>
              <p:nvPr/>
            </p:nvSpPr>
            <p:spPr bwMode="auto">
              <a:xfrm>
                <a:off x="-647" y="2154"/>
                <a:ext cx="215" cy="215"/>
              </a:xfrm>
              <a:custGeom>
                <a:avLst/>
                <a:gdLst>
                  <a:gd name="T0" fmla="*/ 46 w 91"/>
                  <a:gd name="T1" fmla="*/ 0 h 91"/>
                  <a:gd name="T2" fmla="*/ 0 w 91"/>
                  <a:gd name="T3" fmla="*/ 46 h 91"/>
                  <a:gd name="T4" fmla="*/ 46 w 91"/>
                  <a:gd name="T5" fmla="*/ 91 h 91"/>
                  <a:gd name="T6" fmla="*/ 91 w 91"/>
                  <a:gd name="T7" fmla="*/ 46 h 91"/>
                  <a:gd name="T8" fmla="*/ 46 w 91"/>
                  <a:gd name="T9" fmla="*/ 0 h 91"/>
                  <a:gd name="T10" fmla="*/ 74 w 91"/>
                  <a:gd name="T11" fmla="*/ 37 h 91"/>
                  <a:gd name="T12" fmla="*/ 39 w 91"/>
                  <a:gd name="T13" fmla="*/ 67 h 91"/>
                  <a:gd name="T14" fmla="*/ 36 w 91"/>
                  <a:gd name="T15" fmla="*/ 68 h 91"/>
                  <a:gd name="T16" fmla="*/ 36 w 91"/>
                  <a:gd name="T17" fmla="*/ 68 h 91"/>
                  <a:gd name="T18" fmla="*/ 33 w 91"/>
                  <a:gd name="T19" fmla="*/ 67 h 91"/>
                  <a:gd name="T20" fmla="*/ 17 w 91"/>
                  <a:gd name="T21" fmla="*/ 46 h 91"/>
                  <a:gd name="T22" fmla="*/ 17 w 91"/>
                  <a:gd name="T23" fmla="*/ 41 h 91"/>
                  <a:gd name="T24" fmla="*/ 23 w 91"/>
                  <a:gd name="T25" fmla="*/ 41 h 91"/>
                  <a:gd name="T26" fmla="*/ 37 w 91"/>
                  <a:gd name="T27" fmla="*/ 59 h 91"/>
                  <a:gd name="T28" fmla="*/ 69 w 91"/>
                  <a:gd name="T29" fmla="*/ 31 h 91"/>
                  <a:gd name="T30" fmla="*/ 74 w 91"/>
                  <a:gd name="T31" fmla="*/ 31 h 91"/>
                  <a:gd name="T32" fmla="*/ 74 w 91"/>
                  <a:gd name="T33" fmla="*/ 37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91" h="91">
                    <a:moveTo>
                      <a:pt x="46" y="0"/>
                    </a:moveTo>
                    <a:cubicBezTo>
                      <a:pt x="20" y="0"/>
                      <a:pt x="0" y="21"/>
                      <a:pt x="0" y="46"/>
                    </a:cubicBezTo>
                    <a:cubicBezTo>
                      <a:pt x="0" y="71"/>
                      <a:pt x="20" y="91"/>
                      <a:pt x="46" y="91"/>
                    </a:cubicBezTo>
                    <a:cubicBezTo>
                      <a:pt x="71" y="91"/>
                      <a:pt x="91" y="71"/>
                      <a:pt x="91" y="46"/>
                    </a:cubicBezTo>
                    <a:cubicBezTo>
                      <a:pt x="91" y="21"/>
                      <a:pt x="71" y="0"/>
                      <a:pt x="46" y="0"/>
                    </a:cubicBezTo>
                    <a:close/>
                    <a:moveTo>
                      <a:pt x="74" y="37"/>
                    </a:moveTo>
                    <a:cubicBezTo>
                      <a:pt x="39" y="67"/>
                      <a:pt x="39" y="67"/>
                      <a:pt x="39" y="67"/>
                    </a:cubicBezTo>
                    <a:cubicBezTo>
                      <a:pt x="38" y="68"/>
                      <a:pt x="37" y="68"/>
                      <a:pt x="36" y="68"/>
                    </a:cubicBezTo>
                    <a:cubicBezTo>
                      <a:pt x="36" y="68"/>
                      <a:pt x="36" y="68"/>
                      <a:pt x="36" y="68"/>
                    </a:cubicBezTo>
                    <a:cubicBezTo>
                      <a:pt x="35" y="68"/>
                      <a:pt x="34" y="68"/>
                      <a:pt x="33" y="67"/>
                    </a:cubicBezTo>
                    <a:cubicBezTo>
                      <a:pt x="17" y="46"/>
                      <a:pt x="17" y="46"/>
                      <a:pt x="17" y="46"/>
                    </a:cubicBezTo>
                    <a:cubicBezTo>
                      <a:pt x="15" y="44"/>
                      <a:pt x="16" y="42"/>
                      <a:pt x="17" y="41"/>
                    </a:cubicBezTo>
                    <a:cubicBezTo>
                      <a:pt x="19" y="39"/>
                      <a:pt x="22" y="39"/>
                      <a:pt x="23" y="41"/>
                    </a:cubicBezTo>
                    <a:cubicBezTo>
                      <a:pt x="37" y="59"/>
                      <a:pt x="37" y="59"/>
                      <a:pt x="37" y="59"/>
                    </a:cubicBezTo>
                    <a:cubicBezTo>
                      <a:pt x="69" y="31"/>
                      <a:pt x="69" y="31"/>
                      <a:pt x="69" y="31"/>
                    </a:cubicBezTo>
                    <a:cubicBezTo>
                      <a:pt x="70" y="29"/>
                      <a:pt x="73" y="29"/>
                      <a:pt x="74" y="31"/>
                    </a:cubicBezTo>
                    <a:cubicBezTo>
                      <a:pt x="76" y="33"/>
                      <a:pt x="76" y="35"/>
                      <a:pt x="74" y="37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19" name="Freeform 196"/>
              <p:cNvSpPr/>
              <p:nvPr/>
            </p:nvSpPr>
            <p:spPr bwMode="auto">
              <a:xfrm>
                <a:off x="-824" y="1960"/>
                <a:ext cx="404" cy="161"/>
              </a:xfrm>
              <a:custGeom>
                <a:avLst/>
                <a:gdLst>
                  <a:gd name="T0" fmla="*/ 171 w 171"/>
                  <a:gd name="T1" fmla="*/ 2 h 68"/>
                  <a:gd name="T2" fmla="*/ 162 w 171"/>
                  <a:gd name="T3" fmla="*/ 0 h 68"/>
                  <a:gd name="T4" fmla="*/ 8 w 171"/>
                  <a:gd name="T5" fmla="*/ 0 h 68"/>
                  <a:gd name="T6" fmla="*/ 0 w 171"/>
                  <a:gd name="T7" fmla="*/ 2 h 68"/>
                  <a:gd name="T8" fmla="*/ 85 w 171"/>
                  <a:gd name="T9" fmla="*/ 68 h 68"/>
                  <a:gd name="T10" fmla="*/ 171 w 171"/>
                  <a:gd name="T11" fmla="*/ 2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1" h="68">
                    <a:moveTo>
                      <a:pt x="171" y="2"/>
                    </a:moveTo>
                    <a:cubicBezTo>
                      <a:pt x="168" y="1"/>
                      <a:pt x="165" y="0"/>
                      <a:pt x="162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5" y="0"/>
                      <a:pt x="2" y="1"/>
                      <a:pt x="0" y="2"/>
                    </a:cubicBezTo>
                    <a:cubicBezTo>
                      <a:pt x="85" y="68"/>
                      <a:pt x="85" y="68"/>
                      <a:pt x="85" y="68"/>
                    </a:cubicBezTo>
                    <a:lnTo>
                      <a:pt x="171" y="2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20" name="Freeform 197"/>
              <p:cNvSpPr/>
              <p:nvPr/>
            </p:nvSpPr>
            <p:spPr bwMode="auto">
              <a:xfrm>
                <a:off x="-853" y="1977"/>
                <a:ext cx="194" cy="281"/>
              </a:xfrm>
              <a:custGeom>
                <a:avLst/>
                <a:gdLst>
                  <a:gd name="T0" fmla="*/ 5 w 82"/>
                  <a:gd name="T1" fmla="*/ 0 h 119"/>
                  <a:gd name="T2" fmla="*/ 0 w 82"/>
                  <a:gd name="T3" fmla="*/ 13 h 119"/>
                  <a:gd name="T4" fmla="*/ 0 w 82"/>
                  <a:gd name="T5" fmla="*/ 104 h 119"/>
                  <a:gd name="T6" fmla="*/ 6 w 82"/>
                  <a:gd name="T7" fmla="*/ 119 h 119"/>
                  <a:gd name="T8" fmla="*/ 82 w 82"/>
                  <a:gd name="T9" fmla="*/ 59 h 119"/>
                  <a:gd name="T10" fmla="*/ 5 w 82"/>
                  <a:gd name="T11" fmla="*/ 0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2" h="119">
                    <a:moveTo>
                      <a:pt x="5" y="0"/>
                    </a:moveTo>
                    <a:cubicBezTo>
                      <a:pt x="2" y="3"/>
                      <a:pt x="0" y="8"/>
                      <a:pt x="0" y="13"/>
                    </a:cubicBezTo>
                    <a:cubicBezTo>
                      <a:pt x="0" y="104"/>
                      <a:pt x="0" y="104"/>
                      <a:pt x="0" y="104"/>
                    </a:cubicBezTo>
                    <a:cubicBezTo>
                      <a:pt x="0" y="110"/>
                      <a:pt x="2" y="115"/>
                      <a:pt x="6" y="119"/>
                    </a:cubicBezTo>
                    <a:cubicBezTo>
                      <a:pt x="82" y="59"/>
                      <a:pt x="82" y="59"/>
                      <a:pt x="82" y="59"/>
                    </a:cubicBezTo>
                    <a:lnTo>
                      <a:pt x="5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21" name="Freeform 198"/>
              <p:cNvSpPr/>
              <p:nvPr/>
            </p:nvSpPr>
            <p:spPr bwMode="auto">
              <a:xfrm>
                <a:off x="-822" y="2128"/>
                <a:ext cx="246" cy="142"/>
              </a:xfrm>
              <a:custGeom>
                <a:avLst/>
                <a:gdLst>
                  <a:gd name="T0" fmla="*/ 104 w 104"/>
                  <a:gd name="T1" fmla="*/ 10 h 60"/>
                  <a:gd name="T2" fmla="*/ 92 w 104"/>
                  <a:gd name="T3" fmla="*/ 0 h 60"/>
                  <a:gd name="T4" fmla="*/ 86 w 104"/>
                  <a:gd name="T5" fmla="*/ 5 h 60"/>
                  <a:gd name="T6" fmla="*/ 84 w 104"/>
                  <a:gd name="T7" fmla="*/ 6 h 60"/>
                  <a:gd name="T8" fmla="*/ 81 w 104"/>
                  <a:gd name="T9" fmla="*/ 5 h 60"/>
                  <a:gd name="T10" fmla="*/ 76 w 104"/>
                  <a:gd name="T11" fmla="*/ 0 h 60"/>
                  <a:gd name="T12" fmla="*/ 0 w 104"/>
                  <a:gd name="T13" fmla="*/ 59 h 60"/>
                  <a:gd name="T14" fmla="*/ 7 w 104"/>
                  <a:gd name="T15" fmla="*/ 60 h 60"/>
                  <a:gd name="T16" fmla="*/ 70 w 104"/>
                  <a:gd name="T17" fmla="*/ 60 h 60"/>
                  <a:gd name="T18" fmla="*/ 70 w 104"/>
                  <a:gd name="T19" fmla="*/ 57 h 60"/>
                  <a:gd name="T20" fmla="*/ 104 w 104"/>
                  <a:gd name="T21" fmla="*/ 1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04" h="60">
                    <a:moveTo>
                      <a:pt x="104" y="10"/>
                    </a:moveTo>
                    <a:cubicBezTo>
                      <a:pt x="92" y="0"/>
                      <a:pt x="92" y="0"/>
                      <a:pt x="92" y="0"/>
                    </a:cubicBezTo>
                    <a:cubicBezTo>
                      <a:pt x="86" y="5"/>
                      <a:pt x="86" y="5"/>
                      <a:pt x="86" y="5"/>
                    </a:cubicBezTo>
                    <a:cubicBezTo>
                      <a:pt x="86" y="6"/>
                      <a:pt x="85" y="6"/>
                      <a:pt x="84" y="6"/>
                    </a:cubicBezTo>
                    <a:cubicBezTo>
                      <a:pt x="83" y="6"/>
                      <a:pt x="82" y="5"/>
                      <a:pt x="81" y="5"/>
                    </a:cubicBezTo>
                    <a:cubicBezTo>
                      <a:pt x="76" y="0"/>
                      <a:pt x="76" y="0"/>
                      <a:pt x="76" y="0"/>
                    </a:cubicBezTo>
                    <a:cubicBezTo>
                      <a:pt x="0" y="59"/>
                      <a:pt x="0" y="59"/>
                      <a:pt x="0" y="59"/>
                    </a:cubicBezTo>
                    <a:cubicBezTo>
                      <a:pt x="2" y="60"/>
                      <a:pt x="5" y="60"/>
                      <a:pt x="7" y="60"/>
                    </a:cubicBezTo>
                    <a:cubicBezTo>
                      <a:pt x="70" y="60"/>
                      <a:pt x="70" y="60"/>
                      <a:pt x="70" y="60"/>
                    </a:cubicBezTo>
                    <a:cubicBezTo>
                      <a:pt x="70" y="59"/>
                      <a:pt x="70" y="58"/>
                      <a:pt x="70" y="57"/>
                    </a:cubicBezTo>
                    <a:cubicBezTo>
                      <a:pt x="70" y="35"/>
                      <a:pt x="85" y="16"/>
                      <a:pt x="104" y="1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22" name="Freeform 199"/>
              <p:cNvSpPr/>
              <p:nvPr/>
            </p:nvSpPr>
            <p:spPr bwMode="auto">
              <a:xfrm>
                <a:off x="-588" y="1979"/>
                <a:ext cx="194" cy="277"/>
              </a:xfrm>
              <a:custGeom>
                <a:avLst/>
                <a:gdLst>
                  <a:gd name="T0" fmla="*/ 77 w 82"/>
                  <a:gd name="T1" fmla="*/ 0 h 117"/>
                  <a:gd name="T2" fmla="*/ 0 w 82"/>
                  <a:gd name="T3" fmla="*/ 58 h 117"/>
                  <a:gd name="T4" fmla="*/ 16 w 82"/>
                  <a:gd name="T5" fmla="*/ 71 h 117"/>
                  <a:gd name="T6" fmla="*/ 21 w 82"/>
                  <a:gd name="T7" fmla="*/ 70 h 117"/>
                  <a:gd name="T8" fmla="*/ 70 w 82"/>
                  <a:gd name="T9" fmla="*/ 112 h 117"/>
                  <a:gd name="T10" fmla="*/ 76 w 82"/>
                  <a:gd name="T11" fmla="*/ 117 h 117"/>
                  <a:gd name="T12" fmla="*/ 82 w 82"/>
                  <a:gd name="T13" fmla="*/ 103 h 117"/>
                  <a:gd name="T14" fmla="*/ 82 w 82"/>
                  <a:gd name="T15" fmla="*/ 12 h 117"/>
                  <a:gd name="T16" fmla="*/ 77 w 82"/>
                  <a:gd name="T17" fmla="*/ 0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2" h="117">
                    <a:moveTo>
                      <a:pt x="77" y="0"/>
                    </a:moveTo>
                    <a:cubicBezTo>
                      <a:pt x="0" y="58"/>
                      <a:pt x="0" y="58"/>
                      <a:pt x="0" y="58"/>
                    </a:cubicBezTo>
                    <a:cubicBezTo>
                      <a:pt x="16" y="71"/>
                      <a:pt x="16" y="71"/>
                      <a:pt x="16" y="71"/>
                    </a:cubicBezTo>
                    <a:cubicBezTo>
                      <a:pt x="17" y="70"/>
                      <a:pt x="19" y="70"/>
                      <a:pt x="21" y="70"/>
                    </a:cubicBezTo>
                    <a:cubicBezTo>
                      <a:pt x="45" y="70"/>
                      <a:pt x="66" y="89"/>
                      <a:pt x="70" y="112"/>
                    </a:cubicBezTo>
                    <a:cubicBezTo>
                      <a:pt x="76" y="117"/>
                      <a:pt x="76" y="117"/>
                      <a:pt x="76" y="117"/>
                    </a:cubicBezTo>
                    <a:cubicBezTo>
                      <a:pt x="80" y="114"/>
                      <a:pt x="82" y="109"/>
                      <a:pt x="82" y="103"/>
                    </a:cubicBezTo>
                    <a:cubicBezTo>
                      <a:pt x="82" y="12"/>
                      <a:pt x="82" y="12"/>
                      <a:pt x="82" y="12"/>
                    </a:cubicBezTo>
                    <a:cubicBezTo>
                      <a:pt x="82" y="7"/>
                      <a:pt x="80" y="3"/>
                      <a:pt x="77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23" name="Freeform 200"/>
              <p:cNvSpPr/>
              <p:nvPr/>
            </p:nvSpPr>
            <p:spPr bwMode="auto">
              <a:xfrm>
                <a:off x="169" y="1960"/>
                <a:ext cx="401" cy="161"/>
              </a:xfrm>
              <a:custGeom>
                <a:avLst/>
                <a:gdLst>
                  <a:gd name="T0" fmla="*/ 170 w 170"/>
                  <a:gd name="T1" fmla="*/ 2 h 68"/>
                  <a:gd name="T2" fmla="*/ 162 w 170"/>
                  <a:gd name="T3" fmla="*/ 0 h 68"/>
                  <a:gd name="T4" fmla="*/ 8 w 170"/>
                  <a:gd name="T5" fmla="*/ 0 h 68"/>
                  <a:gd name="T6" fmla="*/ 0 w 170"/>
                  <a:gd name="T7" fmla="*/ 2 h 68"/>
                  <a:gd name="T8" fmla="*/ 85 w 170"/>
                  <a:gd name="T9" fmla="*/ 68 h 68"/>
                  <a:gd name="T10" fmla="*/ 170 w 170"/>
                  <a:gd name="T11" fmla="*/ 2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0" h="68">
                    <a:moveTo>
                      <a:pt x="170" y="2"/>
                    </a:moveTo>
                    <a:cubicBezTo>
                      <a:pt x="168" y="1"/>
                      <a:pt x="165" y="0"/>
                      <a:pt x="162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5" y="0"/>
                      <a:pt x="2" y="1"/>
                      <a:pt x="0" y="2"/>
                    </a:cubicBezTo>
                    <a:cubicBezTo>
                      <a:pt x="85" y="68"/>
                      <a:pt x="85" y="68"/>
                      <a:pt x="85" y="68"/>
                    </a:cubicBezTo>
                    <a:lnTo>
                      <a:pt x="170" y="2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24" name="Freeform 201"/>
              <p:cNvSpPr/>
              <p:nvPr/>
            </p:nvSpPr>
            <p:spPr bwMode="auto">
              <a:xfrm>
                <a:off x="140" y="1977"/>
                <a:ext cx="194" cy="281"/>
              </a:xfrm>
              <a:custGeom>
                <a:avLst/>
                <a:gdLst>
                  <a:gd name="T0" fmla="*/ 5 w 82"/>
                  <a:gd name="T1" fmla="*/ 0 h 119"/>
                  <a:gd name="T2" fmla="*/ 0 w 82"/>
                  <a:gd name="T3" fmla="*/ 13 h 119"/>
                  <a:gd name="T4" fmla="*/ 0 w 82"/>
                  <a:gd name="T5" fmla="*/ 104 h 119"/>
                  <a:gd name="T6" fmla="*/ 6 w 82"/>
                  <a:gd name="T7" fmla="*/ 119 h 119"/>
                  <a:gd name="T8" fmla="*/ 82 w 82"/>
                  <a:gd name="T9" fmla="*/ 59 h 119"/>
                  <a:gd name="T10" fmla="*/ 5 w 82"/>
                  <a:gd name="T11" fmla="*/ 0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2" h="119">
                    <a:moveTo>
                      <a:pt x="5" y="0"/>
                    </a:moveTo>
                    <a:cubicBezTo>
                      <a:pt x="2" y="3"/>
                      <a:pt x="0" y="8"/>
                      <a:pt x="0" y="13"/>
                    </a:cubicBezTo>
                    <a:cubicBezTo>
                      <a:pt x="0" y="104"/>
                      <a:pt x="0" y="104"/>
                      <a:pt x="0" y="104"/>
                    </a:cubicBezTo>
                    <a:cubicBezTo>
                      <a:pt x="0" y="110"/>
                      <a:pt x="2" y="115"/>
                      <a:pt x="6" y="119"/>
                    </a:cubicBezTo>
                    <a:cubicBezTo>
                      <a:pt x="82" y="59"/>
                      <a:pt x="82" y="59"/>
                      <a:pt x="82" y="59"/>
                    </a:cubicBezTo>
                    <a:lnTo>
                      <a:pt x="5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25" name="Freeform 202"/>
              <p:cNvSpPr/>
              <p:nvPr/>
            </p:nvSpPr>
            <p:spPr bwMode="auto">
              <a:xfrm>
                <a:off x="171" y="2128"/>
                <a:ext cx="246" cy="142"/>
              </a:xfrm>
              <a:custGeom>
                <a:avLst/>
                <a:gdLst>
                  <a:gd name="T0" fmla="*/ 104 w 104"/>
                  <a:gd name="T1" fmla="*/ 10 h 60"/>
                  <a:gd name="T2" fmla="*/ 92 w 104"/>
                  <a:gd name="T3" fmla="*/ 0 h 60"/>
                  <a:gd name="T4" fmla="*/ 86 w 104"/>
                  <a:gd name="T5" fmla="*/ 5 h 60"/>
                  <a:gd name="T6" fmla="*/ 84 w 104"/>
                  <a:gd name="T7" fmla="*/ 6 h 60"/>
                  <a:gd name="T8" fmla="*/ 81 w 104"/>
                  <a:gd name="T9" fmla="*/ 5 h 60"/>
                  <a:gd name="T10" fmla="*/ 75 w 104"/>
                  <a:gd name="T11" fmla="*/ 0 h 60"/>
                  <a:gd name="T12" fmla="*/ 0 w 104"/>
                  <a:gd name="T13" fmla="*/ 59 h 60"/>
                  <a:gd name="T14" fmla="*/ 7 w 104"/>
                  <a:gd name="T15" fmla="*/ 60 h 60"/>
                  <a:gd name="T16" fmla="*/ 70 w 104"/>
                  <a:gd name="T17" fmla="*/ 60 h 60"/>
                  <a:gd name="T18" fmla="*/ 70 w 104"/>
                  <a:gd name="T19" fmla="*/ 57 h 60"/>
                  <a:gd name="T20" fmla="*/ 104 w 104"/>
                  <a:gd name="T21" fmla="*/ 1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04" h="60">
                    <a:moveTo>
                      <a:pt x="104" y="10"/>
                    </a:moveTo>
                    <a:cubicBezTo>
                      <a:pt x="92" y="0"/>
                      <a:pt x="92" y="0"/>
                      <a:pt x="92" y="0"/>
                    </a:cubicBezTo>
                    <a:cubicBezTo>
                      <a:pt x="86" y="5"/>
                      <a:pt x="86" y="5"/>
                      <a:pt x="86" y="5"/>
                    </a:cubicBezTo>
                    <a:cubicBezTo>
                      <a:pt x="85" y="6"/>
                      <a:pt x="84" y="6"/>
                      <a:pt x="84" y="6"/>
                    </a:cubicBezTo>
                    <a:cubicBezTo>
                      <a:pt x="83" y="6"/>
                      <a:pt x="82" y="5"/>
                      <a:pt x="81" y="5"/>
                    </a:cubicBezTo>
                    <a:cubicBezTo>
                      <a:pt x="75" y="0"/>
                      <a:pt x="75" y="0"/>
                      <a:pt x="75" y="0"/>
                    </a:cubicBezTo>
                    <a:cubicBezTo>
                      <a:pt x="0" y="59"/>
                      <a:pt x="0" y="59"/>
                      <a:pt x="0" y="59"/>
                    </a:cubicBezTo>
                    <a:cubicBezTo>
                      <a:pt x="2" y="60"/>
                      <a:pt x="4" y="60"/>
                      <a:pt x="7" y="60"/>
                    </a:cubicBezTo>
                    <a:cubicBezTo>
                      <a:pt x="70" y="60"/>
                      <a:pt x="70" y="60"/>
                      <a:pt x="70" y="60"/>
                    </a:cubicBezTo>
                    <a:cubicBezTo>
                      <a:pt x="70" y="59"/>
                      <a:pt x="70" y="58"/>
                      <a:pt x="70" y="57"/>
                    </a:cubicBezTo>
                    <a:cubicBezTo>
                      <a:pt x="70" y="35"/>
                      <a:pt x="84" y="16"/>
                      <a:pt x="104" y="1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26" name="Freeform 203"/>
              <p:cNvSpPr/>
              <p:nvPr/>
            </p:nvSpPr>
            <p:spPr bwMode="auto">
              <a:xfrm>
                <a:off x="405" y="1979"/>
                <a:ext cx="194" cy="277"/>
              </a:xfrm>
              <a:custGeom>
                <a:avLst/>
                <a:gdLst>
                  <a:gd name="T0" fmla="*/ 77 w 82"/>
                  <a:gd name="T1" fmla="*/ 0 h 117"/>
                  <a:gd name="T2" fmla="*/ 0 w 82"/>
                  <a:gd name="T3" fmla="*/ 58 h 117"/>
                  <a:gd name="T4" fmla="*/ 15 w 82"/>
                  <a:gd name="T5" fmla="*/ 71 h 117"/>
                  <a:gd name="T6" fmla="*/ 20 w 82"/>
                  <a:gd name="T7" fmla="*/ 70 h 117"/>
                  <a:gd name="T8" fmla="*/ 69 w 82"/>
                  <a:gd name="T9" fmla="*/ 112 h 117"/>
                  <a:gd name="T10" fmla="*/ 76 w 82"/>
                  <a:gd name="T11" fmla="*/ 117 h 117"/>
                  <a:gd name="T12" fmla="*/ 82 w 82"/>
                  <a:gd name="T13" fmla="*/ 103 h 117"/>
                  <a:gd name="T14" fmla="*/ 82 w 82"/>
                  <a:gd name="T15" fmla="*/ 12 h 117"/>
                  <a:gd name="T16" fmla="*/ 77 w 82"/>
                  <a:gd name="T17" fmla="*/ 0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2" h="117">
                    <a:moveTo>
                      <a:pt x="77" y="0"/>
                    </a:moveTo>
                    <a:cubicBezTo>
                      <a:pt x="0" y="58"/>
                      <a:pt x="0" y="58"/>
                      <a:pt x="0" y="58"/>
                    </a:cubicBezTo>
                    <a:cubicBezTo>
                      <a:pt x="15" y="71"/>
                      <a:pt x="15" y="71"/>
                      <a:pt x="15" y="71"/>
                    </a:cubicBezTo>
                    <a:cubicBezTo>
                      <a:pt x="17" y="70"/>
                      <a:pt x="19" y="70"/>
                      <a:pt x="20" y="70"/>
                    </a:cubicBezTo>
                    <a:cubicBezTo>
                      <a:pt x="45" y="70"/>
                      <a:pt x="65" y="89"/>
                      <a:pt x="69" y="112"/>
                    </a:cubicBezTo>
                    <a:cubicBezTo>
                      <a:pt x="76" y="117"/>
                      <a:pt x="76" y="117"/>
                      <a:pt x="76" y="117"/>
                    </a:cubicBezTo>
                    <a:cubicBezTo>
                      <a:pt x="79" y="114"/>
                      <a:pt x="82" y="109"/>
                      <a:pt x="82" y="103"/>
                    </a:cubicBezTo>
                    <a:cubicBezTo>
                      <a:pt x="82" y="12"/>
                      <a:pt x="82" y="12"/>
                      <a:pt x="82" y="12"/>
                    </a:cubicBezTo>
                    <a:cubicBezTo>
                      <a:pt x="82" y="7"/>
                      <a:pt x="80" y="3"/>
                      <a:pt x="77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27" name="Freeform 204"/>
              <p:cNvSpPr>
                <a:spLocks noEditPoints="1"/>
              </p:cNvSpPr>
              <p:nvPr/>
            </p:nvSpPr>
            <p:spPr bwMode="auto">
              <a:xfrm>
                <a:off x="346" y="2154"/>
                <a:ext cx="215" cy="215"/>
              </a:xfrm>
              <a:custGeom>
                <a:avLst/>
                <a:gdLst>
                  <a:gd name="T0" fmla="*/ 45 w 91"/>
                  <a:gd name="T1" fmla="*/ 0 h 91"/>
                  <a:gd name="T2" fmla="*/ 0 w 91"/>
                  <a:gd name="T3" fmla="*/ 46 h 91"/>
                  <a:gd name="T4" fmla="*/ 45 w 91"/>
                  <a:gd name="T5" fmla="*/ 91 h 91"/>
                  <a:gd name="T6" fmla="*/ 91 w 91"/>
                  <a:gd name="T7" fmla="*/ 46 h 91"/>
                  <a:gd name="T8" fmla="*/ 45 w 91"/>
                  <a:gd name="T9" fmla="*/ 0 h 91"/>
                  <a:gd name="T10" fmla="*/ 48 w 91"/>
                  <a:gd name="T11" fmla="*/ 68 h 91"/>
                  <a:gd name="T12" fmla="*/ 44 w 91"/>
                  <a:gd name="T13" fmla="*/ 72 h 91"/>
                  <a:gd name="T14" fmla="*/ 40 w 91"/>
                  <a:gd name="T15" fmla="*/ 68 h 91"/>
                  <a:gd name="T16" fmla="*/ 40 w 91"/>
                  <a:gd name="T17" fmla="*/ 65 h 91"/>
                  <a:gd name="T18" fmla="*/ 44 w 91"/>
                  <a:gd name="T19" fmla="*/ 61 h 91"/>
                  <a:gd name="T20" fmla="*/ 48 w 91"/>
                  <a:gd name="T21" fmla="*/ 65 h 91"/>
                  <a:gd name="T22" fmla="*/ 48 w 91"/>
                  <a:gd name="T23" fmla="*/ 68 h 91"/>
                  <a:gd name="T24" fmla="*/ 51 w 91"/>
                  <a:gd name="T25" fmla="*/ 44 h 91"/>
                  <a:gd name="T26" fmla="*/ 48 w 91"/>
                  <a:gd name="T27" fmla="*/ 53 h 91"/>
                  <a:gd name="T28" fmla="*/ 44 w 91"/>
                  <a:gd name="T29" fmla="*/ 57 h 91"/>
                  <a:gd name="T30" fmla="*/ 44 w 91"/>
                  <a:gd name="T31" fmla="*/ 57 h 91"/>
                  <a:gd name="T32" fmla="*/ 40 w 91"/>
                  <a:gd name="T33" fmla="*/ 53 h 91"/>
                  <a:gd name="T34" fmla="*/ 45 w 91"/>
                  <a:gd name="T35" fmla="*/ 39 h 91"/>
                  <a:gd name="T36" fmla="*/ 49 w 91"/>
                  <a:gd name="T37" fmla="*/ 32 h 91"/>
                  <a:gd name="T38" fmla="*/ 49 w 91"/>
                  <a:gd name="T39" fmla="*/ 31 h 91"/>
                  <a:gd name="T40" fmla="*/ 47 w 91"/>
                  <a:gd name="T41" fmla="*/ 29 h 91"/>
                  <a:gd name="T42" fmla="*/ 39 w 91"/>
                  <a:gd name="T43" fmla="*/ 29 h 91"/>
                  <a:gd name="T44" fmla="*/ 34 w 91"/>
                  <a:gd name="T45" fmla="*/ 27 h 91"/>
                  <a:gd name="T46" fmla="*/ 36 w 91"/>
                  <a:gd name="T47" fmla="*/ 22 h 91"/>
                  <a:gd name="T48" fmla="*/ 52 w 91"/>
                  <a:gd name="T49" fmla="*/ 22 h 91"/>
                  <a:gd name="T50" fmla="*/ 56 w 91"/>
                  <a:gd name="T51" fmla="*/ 30 h 91"/>
                  <a:gd name="T52" fmla="*/ 51 w 91"/>
                  <a:gd name="T53" fmla="*/ 44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91" h="91">
                    <a:moveTo>
                      <a:pt x="45" y="0"/>
                    </a:moveTo>
                    <a:cubicBezTo>
                      <a:pt x="20" y="0"/>
                      <a:pt x="0" y="21"/>
                      <a:pt x="0" y="46"/>
                    </a:cubicBezTo>
                    <a:cubicBezTo>
                      <a:pt x="0" y="71"/>
                      <a:pt x="20" y="91"/>
                      <a:pt x="45" y="91"/>
                    </a:cubicBezTo>
                    <a:cubicBezTo>
                      <a:pt x="70" y="91"/>
                      <a:pt x="91" y="71"/>
                      <a:pt x="91" y="46"/>
                    </a:cubicBezTo>
                    <a:cubicBezTo>
                      <a:pt x="91" y="21"/>
                      <a:pt x="70" y="0"/>
                      <a:pt x="45" y="0"/>
                    </a:cubicBezTo>
                    <a:close/>
                    <a:moveTo>
                      <a:pt x="48" y="68"/>
                    </a:moveTo>
                    <a:cubicBezTo>
                      <a:pt x="48" y="70"/>
                      <a:pt x="46" y="72"/>
                      <a:pt x="44" y="72"/>
                    </a:cubicBezTo>
                    <a:cubicBezTo>
                      <a:pt x="42" y="72"/>
                      <a:pt x="40" y="70"/>
                      <a:pt x="40" y="68"/>
                    </a:cubicBezTo>
                    <a:cubicBezTo>
                      <a:pt x="40" y="65"/>
                      <a:pt x="40" y="65"/>
                      <a:pt x="40" y="65"/>
                    </a:cubicBezTo>
                    <a:cubicBezTo>
                      <a:pt x="40" y="63"/>
                      <a:pt x="42" y="61"/>
                      <a:pt x="44" y="61"/>
                    </a:cubicBezTo>
                    <a:cubicBezTo>
                      <a:pt x="46" y="61"/>
                      <a:pt x="48" y="63"/>
                      <a:pt x="48" y="65"/>
                    </a:cubicBezTo>
                    <a:lnTo>
                      <a:pt x="48" y="68"/>
                    </a:lnTo>
                    <a:close/>
                    <a:moveTo>
                      <a:pt x="51" y="44"/>
                    </a:moveTo>
                    <a:cubicBezTo>
                      <a:pt x="48" y="48"/>
                      <a:pt x="48" y="52"/>
                      <a:pt x="48" y="53"/>
                    </a:cubicBezTo>
                    <a:cubicBezTo>
                      <a:pt x="48" y="55"/>
                      <a:pt x="47" y="57"/>
                      <a:pt x="44" y="57"/>
                    </a:cubicBezTo>
                    <a:cubicBezTo>
                      <a:pt x="44" y="57"/>
                      <a:pt x="44" y="57"/>
                      <a:pt x="44" y="57"/>
                    </a:cubicBezTo>
                    <a:cubicBezTo>
                      <a:pt x="42" y="57"/>
                      <a:pt x="40" y="55"/>
                      <a:pt x="40" y="53"/>
                    </a:cubicBezTo>
                    <a:cubicBezTo>
                      <a:pt x="40" y="53"/>
                      <a:pt x="40" y="45"/>
                      <a:pt x="45" y="39"/>
                    </a:cubicBezTo>
                    <a:cubicBezTo>
                      <a:pt x="48" y="35"/>
                      <a:pt x="49" y="33"/>
                      <a:pt x="49" y="32"/>
                    </a:cubicBezTo>
                    <a:cubicBezTo>
                      <a:pt x="49" y="32"/>
                      <a:pt x="49" y="31"/>
                      <a:pt x="49" y="31"/>
                    </a:cubicBezTo>
                    <a:cubicBezTo>
                      <a:pt x="48" y="29"/>
                      <a:pt x="48" y="29"/>
                      <a:pt x="47" y="29"/>
                    </a:cubicBezTo>
                    <a:cubicBezTo>
                      <a:pt x="46" y="27"/>
                      <a:pt x="41" y="28"/>
                      <a:pt x="39" y="29"/>
                    </a:cubicBezTo>
                    <a:cubicBezTo>
                      <a:pt x="37" y="30"/>
                      <a:pt x="35" y="29"/>
                      <a:pt x="34" y="27"/>
                    </a:cubicBezTo>
                    <a:cubicBezTo>
                      <a:pt x="33" y="25"/>
                      <a:pt x="34" y="23"/>
                      <a:pt x="36" y="22"/>
                    </a:cubicBezTo>
                    <a:cubicBezTo>
                      <a:pt x="37" y="21"/>
                      <a:pt x="46" y="18"/>
                      <a:pt x="52" y="22"/>
                    </a:cubicBezTo>
                    <a:cubicBezTo>
                      <a:pt x="54" y="23"/>
                      <a:pt x="56" y="25"/>
                      <a:pt x="56" y="30"/>
                    </a:cubicBezTo>
                    <a:cubicBezTo>
                      <a:pt x="57" y="32"/>
                      <a:pt x="57" y="36"/>
                      <a:pt x="51" y="4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6" name="Freeform 206"/>
            <p:cNvSpPr/>
            <p:nvPr/>
          </p:nvSpPr>
          <p:spPr bwMode="auto">
            <a:xfrm>
              <a:off x="6199" y="2067"/>
              <a:ext cx="248" cy="189"/>
            </a:xfrm>
            <a:custGeom>
              <a:avLst/>
              <a:gdLst>
                <a:gd name="T0" fmla="*/ 103 w 105"/>
                <a:gd name="T1" fmla="*/ 1 h 80"/>
                <a:gd name="T2" fmla="*/ 100 w 105"/>
                <a:gd name="T3" fmla="*/ 1 h 80"/>
                <a:gd name="T4" fmla="*/ 53 w 105"/>
                <a:gd name="T5" fmla="*/ 15 h 80"/>
                <a:gd name="T6" fmla="*/ 8 w 105"/>
                <a:gd name="T7" fmla="*/ 1 h 80"/>
                <a:gd name="T8" fmla="*/ 5 w 105"/>
                <a:gd name="T9" fmla="*/ 2 h 80"/>
                <a:gd name="T10" fmla="*/ 0 w 105"/>
                <a:gd name="T11" fmla="*/ 6 h 80"/>
                <a:gd name="T12" fmla="*/ 0 w 105"/>
                <a:gd name="T13" fmla="*/ 20 h 80"/>
                <a:gd name="T14" fmla="*/ 4 w 105"/>
                <a:gd name="T15" fmla="*/ 20 h 80"/>
                <a:gd name="T16" fmla="*/ 26 w 105"/>
                <a:gd name="T17" fmla="*/ 25 h 80"/>
                <a:gd name="T18" fmla="*/ 52 w 105"/>
                <a:gd name="T19" fmla="*/ 53 h 80"/>
                <a:gd name="T20" fmla="*/ 54 w 105"/>
                <a:gd name="T21" fmla="*/ 69 h 80"/>
                <a:gd name="T22" fmla="*/ 99 w 105"/>
                <a:gd name="T23" fmla="*/ 80 h 80"/>
                <a:gd name="T24" fmla="*/ 101 w 105"/>
                <a:gd name="T25" fmla="*/ 80 h 80"/>
                <a:gd name="T26" fmla="*/ 103 w 105"/>
                <a:gd name="T27" fmla="*/ 80 h 80"/>
                <a:gd name="T28" fmla="*/ 105 w 105"/>
                <a:gd name="T29" fmla="*/ 76 h 80"/>
                <a:gd name="T30" fmla="*/ 105 w 105"/>
                <a:gd name="T31" fmla="*/ 4 h 80"/>
                <a:gd name="T32" fmla="*/ 103 w 105"/>
                <a:gd name="T33" fmla="*/ 1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05" h="80">
                  <a:moveTo>
                    <a:pt x="103" y="1"/>
                  </a:moveTo>
                  <a:cubicBezTo>
                    <a:pt x="102" y="1"/>
                    <a:pt x="101" y="0"/>
                    <a:pt x="100" y="1"/>
                  </a:cubicBezTo>
                  <a:cubicBezTo>
                    <a:pt x="53" y="15"/>
                    <a:pt x="53" y="15"/>
                    <a:pt x="53" y="15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7" y="1"/>
                    <a:pt x="6" y="1"/>
                    <a:pt x="5" y="2"/>
                  </a:cubicBezTo>
                  <a:cubicBezTo>
                    <a:pt x="3" y="2"/>
                    <a:pt x="0" y="3"/>
                    <a:pt x="0" y="6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2" y="20"/>
                    <a:pt x="3" y="20"/>
                    <a:pt x="4" y="20"/>
                  </a:cubicBezTo>
                  <a:cubicBezTo>
                    <a:pt x="12" y="20"/>
                    <a:pt x="19" y="22"/>
                    <a:pt x="26" y="25"/>
                  </a:cubicBezTo>
                  <a:cubicBezTo>
                    <a:pt x="38" y="31"/>
                    <a:pt x="47" y="41"/>
                    <a:pt x="52" y="53"/>
                  </a:cubicBezTo>
                  <a:cubicBezTo>
                    <a:pt x="53" y="58"/>
                    <a:pt x="54" y="64"/>
                    <a:pt x="54" y="69"/>
                  </a:cubicBezTo>
                  <a:cubicBezTo>
                    <a:pt x="68" y="69"/>
                    <a:pt x="83" y="72"/>
                    <a:pt x="99" y="80"/>
                  </a:cubicBezTo>
                  <a:cubicBezTo>
                    <a:pt x="100" y="80"/>
                    <a:pt x="100" y="80"/>
                    <a:pt x="101" y="80"/>
                  </a:cubicBezTo>
                  <a:cubicBezTo>
                    <a:pt x="102" y="80"/>
                    <a:pt x="102" y="80"/>
                    <a:pt x="103" y="80"/>
                  </a:cubicBezTo>
                  <a:cubicBezTo>
                    <a:pt x="104" y="79"/>
                    <a:pt x="105" y="78"/>
                    <a:pt x="105" y="76"/>
                  </a:cubicBezTo>
                  <a:cubicBezTo>
                    <a:pt x="105" y="4"/>
                    <a:pt x="105" y="4"/>
                    <a:pt x="105" y="4"/>
                  </a:cubicBezTo>
                  <a:cubicBezTo>
                    <a:pt x="105" y="3"/>
                    <a:pt x="104" y="2"/>
                    <a:pt x="103" y="1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" name="Freeform 207"/>
            <p:cNvSpPr>
              <a:spLocks noEditPoints="1"/>
            </p:cNvSpPr>
            <p:nvPr/>
          </p:nvSpPr>
          <p:spPr bwMode="auto">
            <a:xfrm>
              <a:off x="6114" y="1979"/>
              <a:ext cx="421" cy="142"/>
            </a:xfrm>
            <a:custGeom>
              <a:avLst/>
              <a:gdLst>
                <a:gd name="T0" fmla="*/ 89 w 178"/>
                <a:gd name="T1" fmla="*/ 60 h 60"/>
                <a:gd name="T2" fmla="*/ 87 w 178"/>
                <a:gd name="T3" fmla="*/ 60 h 60"/>
                <a:gd name="T4" fmla="*/ 3 w 178"/>
                <a:gd name="T5" fmla="*/ 34 h 60"/>
                <a:gd name="T6" fmla="*/ 0 w 178"/>
                <a:gd name="T7" fmla="*/ 30 h 60"/>
                <a:gd name="T8" fmla="*/ 3 w 178"/>
                <a:gd name="T9" fmla="*/ 27 h 60"/>
                <a:gd name="T10" fmla="*/ 87 w 178"/>
                <a:gd name="T11" fmla="*/ 1 h 60"/>
                <a:gd name="T12" fmla="*/ 90 w 178"/>
                <a:gd name="T13" fmla="*/ 1 h 60"/>
                <a:gd name="T14" fmla="*/ 175 w 178"/>
                <a:gd name="T15" fmla="*/ 27 h 60"/>
                <a:gd name="T16" fmla="*/ 178 w 178"/>
                <a:gd name="T17" fmla="*/ 30 h 60"/>
                <a:gd name="T18" fmla="*/ 175 w 178"/>
                <a:gd name="T19" fmla="*/ 34 h 60"/>
                <a:gd name="T20" fmla="*/ 90 w 178"/>
                <a:gd name="T21" fmla="*/ 60 h 60"/>
                <a:gd name="T22" fmla="*/ 89 w 178"/>
                <a:gd name="T23" fmla="*/ 60 h 60"/>
                <a:gd name="T24" fmla="*/ 17 w 178"/>
                <a:gd name="T25" fmla="*/ 30 h 60"/>
                <a:gd name="T26" fmla="*/ 89 w 178"/>
                <a:gd name="T27" fmla="*/ 52 h 60"/>
                <a:gd name="T28" fmla="*/ 160 w 178"/>
                <a:gd name="T29" fmla="*/ 30 h 60"/>
                <a:gd name="T30" fmla="*/ 89 w 178"/>
                <a:gd name="T31" fmla="*/ 9 h 60"/>
                <a:gd name="T32" fmla="*/ 17 w 178"/>
                <a:gd name="T33" fmla="*/ 3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78" h="60">
                  <a:moveTo>
                    <a:pt x="89" y="60"/>
                  </a:moveTo>
                  <a:cubicBezTo>
                    <a:pt x="88" y="60"/>
                    <a:pt x="88" y="60"/>
                    <a:pt x="87" y="60"/>
                  </a:cubicBezTo>
                  <a:cubicBezTo>
                    <a:pt x="3" y="34"/>
                    <a:pt x="3" y="34"/>
                    <a:pt x="3" y="34"/>
                  </a:cubicBezTo>
                  <a:cubicBezTo>
                    <a:pt x="1" y="34"/>
                    <a:pt x="0" y="32"/>
                    <a:pt x="0" y="30"/>
                  </a:cubicBezTo>
                  <a:cubicBezTo>
                    <a:pt x="0" y="29"/>
                    <a:pt x="1" y="27"/>
                    <a:pt x="3" y="27"/>
                  </a:cubicBezTo>
                  <a:cubicBezTo>
                    <a:pt x="87" y="1"/>
                    <a:pt x="87" y="1"/>
                    <a:pt x="87" y="1"/>
                  </a:cubicBezTo>
                  <a:cubicBezTo>
                    <a:pt x="88" y="0"/>
                    <a:pt x="89" y="0"/>
                    <a:pt x="90" y="1"/>
                  </a:cubicBezTo>
                  <a:cubicBezTo>
                    <a:pt x="175" y="27"/>
                    <a:pt x="175" y="27"/>
                    <a:pt x="175" y="27"/>
                  </a:cubicBezTo>
                  <a:cubicBezTo>
                    <a:pt x="176" y="27"/>
                    <a:pt x="178" y="29"/>
                    <a:pt x="178" y="30"/>
                  </a:cubicBezTo>
                  <a:cubicBezTo>
                    <a:pt x="178" y="32"/>
                    <a:pt x="176" y="34"/>
                    <a:pt x="175" y="34"/>
                  </a:cubicBezTo>
                  <a:cubicBezTo>
                    <a:pt x="90" y="60"/>
                    <a:pt x="90" y="60"/>
                    <a:pt x="90" y="60"/>
                  </a:cubicBezTo>
                  <a:cubicBezTo>
                    <a:pt x="89" y="60"/>
                    <a:pt x="89" y="60"/>
                    <a:pt x="89" y="60"/>
                  </a:cubicBezTo>
                  <a:close/>
                  <a:moveTo>
                    <a:pt x="17" y="30"/>
                  </a:moveTo>
                  <a:cubicBezTo>
                    <a:pt x="89" y="52"/>
                    <a:pt x="89" y="52"/>
                    <a:pt x="89" y="52"/>
                  </a:cubicBezTo>
                  <a:cubicBezTo>
                    <a:pt x="160" y="30"/>
                    <a:pt x="160" y="30"/>
                    <a:pt x="160" y="30"/>
                  </a:cubicBezTo>
                  <a:cubicBezTo>
                    <a:pt x="89" y="9"/>
                    <a:pt x="89" y="9"/>
                    <a:pt x="89" y="9"/>
                  </a:cubicBezTo>
                  <a:lnTo>
                    <a:pt x="17" y="3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" name="Freeform 208"/>
            <p:cNvSpPr/>
            <p:nvPr/>
          </p:nvSpPr>
          <p:spPr bwMode="auto">
            <a:xfrm>
              <a:off x="6332" y="2029"/>
              <a:ext cx="217" cy="236"/>
            </a:xfrm>
            <a:custGeom>
              <a:avLst/>
              <a:gdLst>
                <a:gd name="T0" fmla="*/ 90 w 92"/>
                <a:gd name="T1" fmla="*/ 67 h 100"/>
                <a:gd name="T2" fmla="*/ 78 w 92"/>
                <a:gd name="T3" fmla="*/ 62 h 100"/>
                <a:gd name="T4" fmla="*/ 78 w 92"/>
                <a:gd name="T5" fmla="*/ 61 h 100"/>
                <a:gd name="T6" fmla="*/ 78 w 92"/>
                <a:gd name="T7" fmla="*/ 11 h 100"/>
                <a:gd name="T8" fmla="*/ 5 w 92"/>
                <a:gd name="T9" fmla="*/ 0 h 100"/>
                <a:gd name="T10" fmla="*/ 0 w 92"/>
                <a:gd name="T11" fmla="*/ 4 h 100"/>
                <a:gd name="T12" fmla="*/ 3 w 92"/>
                <a:gd name="T13" fmla="*/ 8 h 100"/>
                <a:gd name="T14" fmla="*/ 70 w 92"/>
                <a:gd name="T15" fmla="*/ 18 h 100"/>
                <a:gd name="T16" fmla="*/ 70 w 92"/>
                <a:gd name="T17" fmla="*/ 61 h 100"/>
                <a:gd name="T18" fmla="*/ 70 w 92"/>
                <a:gd name="T19" fmla="*/ 62 h 100"/>
                <a:gd name="T20" fmla="*/ 58 w 92"/>
                <a:gd name="T21" fmla="*/ 67 h 100"/>
                <a:gd name="T22" fmla="*/ 56 w 92"/>
                <a:gd name="T23" fmla="*/ 71 h 100"/>
                <a:gd name="T24" fmla="*/ 56 w 92"/>
                <a:gd name="T25" fmla="*/ 96 h 100"/>
                <a:gd name="T26" fmla="*/ 60 w 92"/>
                <a:gd name="T27" fmla="*/ 100 h 100"/>
                <a:gd name="T28" fmla="*/ 64 w 92"/>
                <a:gd name="T29" fmla="*/ 96 h 100"/>
                <a:gd name="T30" fmla="*/ 64 w 92"/>
                <a:gd name="T31" fmla="*/ 73 h 100"/>
                <a:gd name="T32" fmla="*/ 70 w 92"/>
                <a:gd name="T33" fmla="*/ 71 h 100"/>
                <a:gd name="T34" fmla="*/ 70 w 92"/>
                <a:gd name="T35" fmla="*/ 92 h 100"/>
                <a:gd name="T36" fmla="*/ 74 w 92"/>
                <a:gd name="T37" fmla="*/ 96 h 100"/>
                <a:gd name="T38" fmla="*/ 78 w 92"/>
                <a:gd name="T39" fmla="*/ 92 h 100"/>
                <a:gd name="T40" fmla="*/ 78 w 92"/>
                <a:gd name="T41" fmla="*/ 71 h 100"/>
                <a:gd name="T42" fmla="*/ 84 w 92"/>
                <a:gd name="T43" fmla="*/ 73 h 100"/>
                <a:gd name="T44" fmla="*/ 84 w 92"/>
                <a:gd name="T45" fmla="*/ 96 h 100"/>
                <a:gd name="T46" fmla="*/ 88 w 92"/>
                <a:gd name="T47" fmla="*/ 100 h 100"/>
                <a:gd name="T48" fmla="*/ 92 w 92"/>
                <a:gd name="T49" fmla="*/ 96 h 100"/>
                <a:gd name="T50" fmla="*/ 92 w 92"/>
                <a:gd name="T51" fmla="*/ 71 h 100"/>
                <a:gd name="T52" fmla="*/ 90 w 92"/>
                <a:gd name="T53" fmla="*/ 67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92" h="100">
                  <a:moveTo>
                    <a:pt x="90" y="67"/>
                  </a:moveTo>
                  <a:cubicBezTo>
                    <a:pt x="78" y="62"/>
                    <a:pt x="78" y="62"/>
                    <a:pt x="78" y="62"/>
                  </a:cubicBezTo>
                  <a:cubicBezTo>
                    <a:pt x="78" y="62"/>
                    <a:pt x="78" y="62"/>
                    <a:pt x="78" y="61"/>
                  </a:cubicBezTo>
                  <a:cubicBezTo>
                    <a:pt x="78" y="11"/>
                    <a:pt x="78" y="11"/>
                    <a:pt x="78" y="11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6"/>
                    <a:pt x="1" y="8"/>
                    <a:pt x="3" y="8"/>
                  </a:cubicBezTo>
                  <a:cubicBezTo>
                    <a:pt x="70" y="18"/>
                    <a:pt x="70" y="18"/>
                    <a:pt x="70" y="18"/>
                  </a:cubicBezTo>
                  <a:cubicBezTo>
                    <a:pt x="70" y="61"/>
                    <a:pt x="70" y="61"/>
                    <a:pt x="70" y="61"/>
                  </a:cubicBezTo>
                  <a:cubicBezTo>
                    <a:pt x="70" y="62"/>
                    <a:pt x="70" y="62"/>
                    <a:pt x="70" y="62"/>
                  </a:cubicBezTo>
                  <a:cubicBezTo>
                    <a:pt x="58" y="67"/>
                    <a:pt x="58" y="67"/>
                    <a:pt x="58" y="67"/>
                  </a:cubicBezTo>
                  <a:cubicBezTo>
                    <a:pt x="57" y="68"/>
                    <a:pt x="56" y="69"/>
                    <a:pt x="56" y="71"/>
                  </a:cubicBezTo>
                  <a:cubicBezTo>
                    <a:pt x="56" y="96"/>
                    <a:pt x="56" y="96"/>
                    <a:pt x="56" y="96"/>
                  </a:cubicBezTo>
                  <a:cubicBezTo>
                    <a:pt x="56" y="98"/>
                    <a:pt x="57" y="100"/>
                    <a:pt x="60" y="100"/>
                  </a:cubicBezTo>
                  <a:cubicBezTo>
                    <a:pt x="62" y="100"/>
                    <a:pt x="64" y="98"/>
                    <a:pt x="64" y="96"/>
                  </a:cubicBezTo>
                  <a:cubicBezTo>
                    <a:pt x="64" y="73"/>
                    <a:pt x="64" y="73"/>
                    <a:pt x="64" y="73"/>
                  </a:cubicBezTo>
                  <a:cubicBezTo>
                    <a:pt x="70" y="71"/>
                    <a:pt x="70" y="71"/>
                    <a:pt x="70" y="71"/>
                  </a:cubicBezTo>
                  <a:cubicBezTo>
                    <a:pt x="70" y="92"/>
                    <a:pt x="70" y="92"/>
                    <a:pt x="70" y="92"/>
                  </a:cubicBezTo>
                  <a:cubicBezTo>
                    <a:pt x="70" y="94"/>
                    <a:pt x="72" y="96"/>
                    <a:pt x="74" y="96"/>
                  </a:cubicBezTo>
                  <a:cubicBezTo>
                    <a:pt x="76" y="96"/>
                    <a:pt x="78" y="94"/>
                    <a:pt x="78" y="92"/>
                  </a:cubicBezTo>
                  <a:cubicBezTo>
                    <a:pt x="78" y="71"/>
                    <a:pt x="78" y="71"/>
                    <a:pt x="78" y="71"/>
                  </a:cubicBezTo>
                  <a:cubicBezTo>
                    <a:pt x="84" y="73"/>
                    <a:pt x="84" y="73"/>
                    <a:pt x="84" y="73"/>
                  </a:cubicBezTo>
                  <a:cubicBezTo>
                    <a:pt x="84" y="96"/>
                    <a:pt x="84" y="96"/>
                    <a:pt x="84" y="96"/>
                  </a:cubicBezTo>
                  <a:cubicBezTo>
                    <a:pt x="84" y="98"/>
                    <a:pt x="86" y="100"/>
                    <a:pt x="88" y="100"/>
                  </a:cubicBezTo>
                  <a:cubicBezTo>
                    <a:pt x="90" y="100"/>
                    <a:pt x="92" y="98"/>
                    <a:pt x="92" y="96"/>
                  </a:cubicBezTo>
                  <a:cubicBezTo>
                    <a:pt x="92" y="71"/>
                    <a:pt x="92" y="71"/>
                    <a:pt x="92" y="71"/>
                  </a:cubicBezTo>
                  <a:cubicBezTo>
                    <a:pt x="92" y="69"/>
                    <a:pt x="91" y="68"/>
                    <a:pt x="90" y="67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" name="Freeform 209"/>
            <p:cNvSpPr/>
            <p:nvPr/>
          </p:nvSpPr>
          <p:spPr bwMode="auto">
            <a:xfrm>
              <a:off x="6235" y="2128"/>
              <a:ext cx="87" cy="80"/>
            </a:xfrm>
            <a:custGeom>
              <a:avLst/>
              <a:gdLst>
                <a:gd name="T0" fmla="*/ 0 w 37"/>
                <a:gd name="T1" fmla="*/ 30 h 34"/>
                <a:gd name="T2" fmla="*/ 4 w 37"/>
                <a:gd name="T3" fmla="*/ 34 h 34"/>
                <a:gd name="T4" fmla="*/ 37 w 37"/>
                <a:gd name="T5" fmla="*/ 28 h 34"/>
                <a:gd name="T6" fmla="*/ 37 w 37"/>
                <a:gd name="T7" fmla="*/ 27 h 34"/>
                <a:gd name="T8" fmla="*/ 14 w 37"/>
                <a:gd name="T9" fmla="*/ 0 h 34"/>
                <a:gd name="T10" fmla="*/ 0 w 37"/>
                <a:gd name="T11" fmla="*/ 3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" h="34">
                  <a:moveTo>
                    <a:pt x="0" y="30"/>
                  </a:moveTo>
                  <a:cubicBezTo>
                    <a:pt x="2" y="32"/>
                    <a:pt x="3" y="33"/>
                    <a:pt x="4" y="34"/>
                  </a:cubicBezTo>
                  <a:cubicBezTo>
                    <a:pt x="37" y="28"/>
                    <a:pt x="37" y="28"/>
                    <a:pt x="37" y="28"/>
                  </a:cubicBezTo>
                  <a:cubicBezTo>
                    <a:pt x="37" y="28"/>
                    <a:pt x="37" y="27"/>
                    <a:pt x="37" y="27"/>
                  </a:cubicBezTo>
                  <a:cubicBezTo>
                    <a:pt x="33" y="16"/>
                    <a:pt x="25" y="6"/>
                    <a:pt x="14" y="0"/>
                  </a:cubicBezTo>
                  <a:lnTo>
                    <a:pt x="0" y="3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" name="Freeform 210"/>
            <p:cNvSpPr/>
            <p:nvPr/>
          </p:nvSpPr>
          <p:spPr bwMode="auto">
            <a:xfrm>
              <a:off x="6086" y="2114"/>
              <a:ext cx="165" cy="149"/>
            </a:xfrm>
            <a:custGeom>
              <a:avLst/>
              <a:gdLst>
                <a:gd name="T0" fmla="*/ 35 w 70"/>
                <a:gd name="T1" fmla="*/ 54 h 63"/>
                <a:gd name="T2" fmla="*/ 36 w 70"/>
                <a:gd name="T3" fmla="*/ 43 h 63"/>
                <a:gd name="T4" fmla="*/ 52 w 70"/>
                <a:gd name="T5" fmla="*/ 33 h 63"/>
                <a:gd name="T6" fmla="*/ 56 w 70"/>
                <a:gd name="T7" fmla="*/ 33 h 63"/>
                <a:gd name="T8" fmla="*/ 70 w 70"/>
                <a:gd name="T9" fmla="*/ 3 h 63"/>
                <a:gd name="T10" fmla="*/ 52 w 70"/>
                <a:gd name="T11" fmla="*/ 0 h 63"/>
                <a:gd name="T12" fmla="*/ 48 w 70"/>
                <a:gd name="T13" fmla="*/ 0 h 63"/>
                <a:gd name="T14" fmla="*/ 6 w 70"/>
                <a:gd name="T15" fmla="*/ 29 h 63"/>
                <a:gd name="T16" fmla="*/ 3 w 70"/>
                <a:gd name="T17" fmla="*/ 63 h 63"/>
                <a:gd name="T18" fmla="*/ 35 w 70"/>
                <a:gd name="T19" fmla="*/ 54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0" h="63">
                  <a:moveTo>
                    <a:pt x="35" y="54"/>
                  </a:moveTo>
                  <a:cubicBezTo>
                    <a:pt x="34" y="50"/>
                    <a:pt x="34" y="46"/>
                    <a:pt x="36" y="43"/>
                  </a:cubicBezTo>
                  <a:cubicBezTo>
                    <a:pt x="39" y="37"/>
                    <a:pt x="45" y="33"/>
                    <a:pt x="52" y="33"/>
                  </a:cubicBezTo>
                  <a:cubicBezTo>
                    <a:pt x="53" y="33"/>
                    <a:pt x="55" y="33"/>
                    <a:pt x="56" y="33"/>
                  </a:cubicBezTo>
                  <a:cubicBezTo>
                    <a:pt x="70" y="3"/>
                    <a:pt x="70" y="3"/>
                    <a:pt x="70" y="3"/>
                  </a:cubicBezTo>
                  <a:cubicBezTo>
                    <a:pt x="64" y="1"/>
                    <a:pt x="58" y="0"/>
                    <a:pt x="52" y="0"/>
                  </a:cubicBezTo>
                  <a:cubicBezTo>
                    <a:pt x="51" y="0"/>
                    <a:pt x="50" y="0"/>
                    <a:pt x="48" y="0"/>
                  </a:cubicBezTo>
                  <a:cubicBezTo>
                    <a:pt x="30" y="1"/>
                    <a:pt x="14" y="12"/>
                    <a:pt x="6" y="29"/>
                  </a:cubicBezTo>
                  <a:cubicBezTo>
                    <a:pt x="1" y="40"/>
                    <a:pt x="0" y="52"/>
                    <a:pt x="3" y="63"/>
                  </a:cubicBezTo>
                  <a:lnTo>
                    <a:pt x="35" y="5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" name="Freeform 211"/>
            <p:cNvSpPr/>
            <p:nvPr/>
          </p:nvSpPr>
          <p:spPr bwMode="auto">
            <a:xfrm>
              <a:off x="6178" y="2213"/>
              <a:ext cx="151" cy="140"/>
            </a:xfrm>
            <a:custGeom>
              <a:avLst/>
              <a:gdLst>
                <a:gd name="T0" fmla="*/ 31 w 64"/>
                <a:gd name="T1" fmla="*/ 6 h 59"/>
                <a:gd name="T2" fmla="*/ 29 w 64"/>
                <a:gd name="T3" fmla="*/ 16 h 59"/>
                <a:gd name="T4" fmla="*/ 13 w 64"/>
                <a:gd name="T5" fmla="*/ 26 h 59"/>
                <a:gd name="T6" fmla="*/ 11 w 64"/>
                <a:gd name="T7" fmla="*/ 26 h 59"/>
                <a:gd name="T8" fmla="*/ 0 w 64"/>
                <a:gd name="T9" fmla="*/ 58 h 59"/>
                <a:gd name="T10" fmla="*/ 13 w 64"/>
                <a:gd name="T11" fmla="*/ 59 h 59"/>
                <a:gd name="T12" fmla="*/ 59 w 64"/>
                <a:gd name="T13" fmla="*/ 30 h 59"/>
                <a:gd name="T14" fmla="*/ 64 w 64"/>
                <a:gd name="T15" fmla="*/ 7 h 59"/>
                <a:gd name="T16" fmla="*/ 63 w 64"/>
                <a:gd name="T17" fmla="*/ 0 h 59"/>
                <a:gd name="T18" fmla="*/ 31 w 64"/>
                <a:gd name="T19" fmla="*/ 6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4" h="59">
                  <a:moveTo>
                    <a:pt x="31" y="6"/>
                  </a:moveTo>
                  <a:cubicBezTo>
                    <a:pt x="31" y="9"/>
                    <a:pt x="31" y="13"/>
                    <a:pt x="29" y="16"/>
                  </a:cubicBezTo>
                  <a:cubicBezTo>
                    <a:pt x="26" y="22"/>
                    <a:pt x="20" y="26"/>
                    <a:pt x="13" y="26"/>
                  </a:cubicBezTo>
                  <a:cubicBezTo>
                    <a:pt x="12" y="26"/>
                    <a:pt x="12" y="26"/>
                    <a:pt x="11" y="26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5" y="59"/>
                    <a:pt x="9" y="59"/>
                    <a:pt x="13" y="59"/>
                  </a:cubicBezTo>
                  <a:cubicBezTo>
                    <a:pt x="33" y="59"/>
                    <a:pt x="51" y="48"/>
                    <a:pt x="59" y="30"/>
                  </a:cubicBezTo>
                  <a:cubicBezTo>
                    <a:pt x="63" y="23"/>
                    <a:pt x="64" y="15"/>
                    <a:pt x="64" y="7"/>
                  </a:cubicBezTo>
                  <a:cubicBezTo>
                    <a:pt x="64" y="4"/>
                    <a:pt x="64" y="2"/>
                    <a:pt x="63" y="0"/>
                  </a:cubicBezTo>
                  <a:lnTo>
                    <a:pt x="31" y="6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" name="Freeform 212"/>
            <p:cNvSpPr/>
            <p:nvPr/>
          </p:nvSpPr>
          <p:spPr bwMode="auto">
            <a:xfrm>
              <a:off x="6100" y="2258"/>
              <a:ext cx="85" cy="85"/>
            </a:xfrm>
            <a:custGeom>
              <a:avLst/>
              <a:gdLst>
                <a:gd name="T0" fmla="*/ 36 w 36"/>
                <a:gd name="T1" fmla="*/ 4 h 36"/>
                <a:gd name="T2" fmla="*/ 32 w 36"/>
                <a:gd name="T3" fmla="*/ 0 h 36"/>
                <a:gd name="T4" fmla="*/ 0 w 36"/>
                <a:gd name="T5" fmla="*/ 10 h 36"/>
                <a:gd name="T6" fmla="*/ 25 w 36"/>
                <a:gd name="T7" fmla="*/ 35 h 36"/>
                <a:gd name="T8" fmla="*/ 26 w 36"/>
                <a:gd name="T9" fmla="*/ 36 h 36"/>
                <a:gd name="T10" fmla="*/ 36 w 36"/>
                <a:gd name="T11" fmla="*/ 4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" h="36">
                  <a:moveTo>
                    <a:pt x="36" y="4"/>
                  </a:moveTo>
                  <a:cubicBezTo>
                    <a:pt x="35" y="3"/>
                    <a:pt x="33" y="2"/>
                    <a:pt x="32" y="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5" y="21"/>
                    <a:pt x="13" y="30"/>
                    <a:pt x="25" y="35"/>
                  </a:cubicBezTo>
                  <a:cubicBezTo>
                    <a:pt x="25" y="36"/>
                    <a:pt x="25" y="36"/>
                    <a:pt x="26" y="36"/>
                  </a:cubicBezTo>
                  <a:lnTo>
                    <a:pt x="36" y="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" name="Freeform 213"/>
            <p:cNvSpPr/>
            <p:nvPr/>
          </p:nvSpPr>
          <p:spPr bwMode="auto">
            <a:xfrm>
              <a:off x="6183" y="2211"/>
              <a:ext cx="52" cy="47"/>
            </a:xfrm>
            <a:custGeom>
              <a:avLst/>
              <a:gdLst>
                <a:gd name="T0" fmla="*/ 11 w 22"/>
                <a:gd name="T1" fmla="*/ 0 h 20"/>
                <a:gd name="T2" fmla="*/ 2 w 22"/>
                <a:gd name="T3" fmla="*/ 5 h 20"/>
                <a:gd name="T4" fmla="*/ 7 w 22"/>
                <a:gd name="T5" fmla="*/ 18 h 20"/>
                <a:gd name="T6" fmla="*/ 20 w 22"/>
                <a:gd name="T7" fmla="*/ 14 h 20"/>
                <a:gd name="T8" fmla="*/ 15 w 22"/>
                <a:gd name="T9" fmla="*/ 1 h 20"/>
                <a:gd name="T10" fmla="*/ 11 w 22"/>
                <a:gd name="T11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20">
                  <a:moveTo>
                    <a:pt x="11" y="0"/>
                  </a:moveTo>
                  <a:cubicBezTo>
                    <a:pt x="7" y="0"/>
                    <a:pt x="4" y="2"/>
                    <a:pt x="2" y="5"/>
                  </a:cubicBezTo>
                  <a:cubicBezTo>
                    <a:pt x="0" y="10"/>
                    <a:pt x="2" y="16"/>
                    <a:pt x="7" y="18"/>
                  </a:cubicBezTo>
                  <a:cubicBezTo>
                    <a:pt x="12" y="20"/>
                    <a:pt x="18" y="18"/>
                    <a:pt x="20" y="14"/>
                  </a:cubicBezTo>
                  <a:cubicBezTo>
                    <a:pt x="22" y="9"/>
                    <a:pt x="20" y="3"/>
                    <a:pt x="15" y="1"/>
                  </a:cubicBezTo>
                  <a:cubicBezTo>
                    <a:pt x="14" y="0"/>
                    <a:pt x="13" y="0"/>
                    <a:pt x="11" y="0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" name="Freeform 214"/>
            <p:cNvSpPr>
              <a:spLocks noEditPoints="1"/>
            </p:cNvSpPr>
            <p:nvPr/>
          </p:nvSpPr>
          <p:spPr bwMode="auto">
            <a:xfrm>
              <a:off x="-791" y="2991"/>
              <a:ext cx="335" cy="400"/>
            </a:xfrm>
            <a:custGeom>
              <a:avLst/>
              <a:gdLst>
                <a:gd name="T0" fmla="*/ 127 w 142"/>
                <a:gd name="T1" fmla="*/ 0 h 169"/>
                <a:gd name="T2" fmla="*/ 107 w 142"/>
                <a:gd name="T3" fmla="*/ 0 h 169"/>
                <a:gd name="T4" fmla="*/ 115 w 142"/>
                <a:gd name="T5" fmla="*/ 17 h 169"/>
                <a:gd name="T6" fmla="*/ 117 w 142"/>
                <a:gd name="T7" fmla="*/ 22 h 169"/>
                <a:gd name="T8" fmla="*/ 109 w 142"/>
                <a:gd name="T9" fmla="*/ 30 h 169"/>
                <a:gd name="T10" fmla="*/ 109 w 142"/>
                <a:gd name="T11" fmla="*/ 30 h 169"/>
                <a:gd name="T12" fmla="*/ 33 w 142"/>
                <a:gd name="T13" fmla="*/ 30 h 169"/>
                <a:gd name="T14" fmla="*/ 27 w 142"/>
                <a:gd name="T15" fmla="*/ 26 h 169"/>
                <a:gd name="T16" fmla="*/ 26 w 142"/>
                <a:gd name="T17" fmla="*/ 18 h 169"/>
                <a:gd name="T18" fmla="*/ 34 w 142"/>
                <a:gd name="T19" fmla="*/ 0 h 169"/>
                <a:gd name="T20" fmla="*/ 15 w 142"/>
                <a:gd name="T21" fmla="*/ 0 h 169"/>
                <a:gd name="T22" fmla="*/ 0 w 142"/>
                <a:gd name="T23" fmla="*/ 14 h 169"/>
                <a:gd name="T24" fmla="*/ 0 w 142"/>
                <a:gd name="T25" fmla="*/ 155 h 169"/>
                <a:gd name="T26" fmla="*/ 15 w 142"/>
                <a:gd name="T27" fmla="*/ 169 h 169"/>
                <a:gd name="T28" fmla="*/ 127 w 142"/>
                <a:gd name="T29" fmla="*/ 169 h 169"/>
                <a:gd name="T30" fmla="*/ 142 w 142"/>
                <a:gd name="T31" fmla="*/ 155 h 169"/>
                <a:gd name="T32" fmla="*/ 142 w 142"/>
                <a:gd name="T33" fmla="*/ 14 h 169"/>
                <a:gd name="T34" fmla="*/ 127 w 142"/>
                <a:gd name="T35" fmla="*/ 0 h 169"/>
                <a:gd name="T36" fmla="*/ 88 w 142"/>
                <a:gd name="T37" fmla="*/ 105 h 169"/>
                <a:gd name="T38" fmla="*/ 53 w 142"/>
                <a:gd name="T39" fmla="*/ 105 h 169"/>
                <a:gd name="T40" fmla="*/ 49 w 142"/>
                <a:gd name="T41" fmla="*/ 101 h 169"/>
                <a:gd name="T42" fmla="*/ 53 w 142"/>
                <a:gd name="T43" fmla="*/ 97 h 169"/>
                <a:gd name="T44" fmla="*/ 88 w 142"/>
                <a:gd name="T45" fmla="*/ 97 h 169"/>
                <a:gd name="T46" fmla="*/ 92 w 142"/>
                <a:gd name="T47" fmla="*/ 101 h 169"/>
                <a:gd name="T48" fmla="*/ 88 w 142"/>
                <a:gd name="T49" fmla="*/ 105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42" h="169">
                  <a:moveTo>
                    <a:pt x="127" y="0"/>
                  </a:moveTo>
                  <a:cubicBezTo>
                    <a:pt x="107" y="0"/>
                    <a:pt x="107" y="0"/>
                    <a:pt x="107" y="0"/>
                  </a:cubicBezTo>
                  <a:cubicBezTo>
                    <a:pt x="115" y="17"/>
                    <a:pt x="115" y="17"/>
                    <a:pt x="115" y="17"/>
                  </a:cubicBezTo>
                  <a:cubicBezTo>
                    <a:pt x="116" y="19"/>
                    <a:pt x="117" y="20"/>
                    <a:pt x="117" y="22"/>
                  </a:cubicBezTo>
                  <a:cubicBezTo>
                    <a:pt x="117" y="26"/>
                    <a:pt x="113" y="30"/>
                    <a:pt x="109" y="30"/>
                  </a:cubicBezTo>
                  <a:cubicBezTo>
                    <a:pt x="109" y="30"/>
                    <a:pt x="109" y="30"/>
                    <a:pt x="109" y="30"/>
                  </a:cubicBezTo>
                  <a:cubicBezTo>
                    <a:pt x="33" y="30"/>
                    <a:pt x="33" y="30"/>
                    <a:pt x="33" y="30"/>
                  </a:cubicBezTo>
                  <a:cubicBezTo>
                    <a:pt x="31" y="30"/>
                    <a:pt x="28" y="28"/>
                    <a:pt x="27" y="26"/>
                  </a:cubicBezTo>
                  <a:cubicBezTo>
                    <a:pt x="25" y="24"/>
                    <a:pt x="25" y="21"/>
                    <a:pt x="26" y="18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7" y="0"/>
                    <a:pt x="0" y="6"/>
                    <a:pt x="0" y="14"/>
                  </a:cubicBezTo>
                  <a:cubicBezTo>
                    <a:pt x="0" y="155"/>
                    <a:pt x="0" y="155"/>
                    <a:pt x="0" y="155"/>
                  </a:cubicBezTo>
                  <a:cubicBezTo>
                    <a:pt x="0" y="163"/>
                    <a:pt x="7" y="169"/>
                    <a:pt x="15" y="169"/>
                  </a:cubicBezTo>
                  <a:cubicBezTo>
                    <a:pt x="127" y="169"/>
                    <a:pt x="127" y="169"/>
                    <a:pt x="127" y="169"/>
                  </a:cubicBezTo>
                  <a:cubicBezTo>
                    <a:pt x="135" y="169"/>
                    <a:pt x="142" y="163"/>
                    <a:pt x="142" y="155"/>
                  </a:cubicBezTo>
                  <a:cubicBezTo>
                    <a:pt x="142" y="14"/>
                    <a:pt x="142" y="14"/>
                    <a:pt x="142" y="14"/>
                  </a:cubicBezTo>
                  <a:cubicBezTo>
                    <a:pt x="142" y="6"/>
                    <a:pt x="135" y="0"/>
                    <a:pt x="127" y="0"/>
                  </a:cubicBezTo>
                  <a:close/>
                  <a:moveTo>
                    <a:pt x="88" y="105"/>
                  </a:moveTo>
                  <a:cubicBezTo>
                    <a:pt x="53" y="105"/>
                    <a:pt x="53" y="105"/>
                    <a:pt x="53" y="105"/>
                  </a:cubicBezTo>
                  <a:cubicBezTo>
                    <a:pt x="51" y="105"/>
                    <a:pt x="49" y="103"/>
                    <a:pt x="49" y="101"/>
                  </a:cubicBezTo>
                  <a:cubicBezTo>
                    <a:pt x="49" y="98"/>
                    <a:pt x="51" y="97"/>
                    <a:pt x="53" y="97"/>
                  </a:cubicBezTo>
                  <a:cubicBezTo>
                    <a:pt x="88" y="97"/>
                    <a:pt x="88" y="97"/>
                    <a:pt x="88" y="97"/>
                  </a:cubicBezTo>
                  <a:cubicBezTo>
                    <a:pt x="91" y="97"/>
                    <a:pt x="92" y="98"/>
                    <a:pt x="92" y="101"/>
                  </a:cubicBezTo>
                  <a:cubicBezTo>
                    <a:pt x="92" y="103"/>
                    <a:pt x="91" y="105"/>
                    <a:pt x="88" y="105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" name="Freeform 215"/>
            <p:cNvSpPr/>
            <p:nvPr/>
          </p:nvSpPr>
          <p:spPr bwMode="auto">
            <a:xfrm>
              <a:off x="-664" y="2932"/>
              <a:ext cx="81" cy="19"/>
            </a:xfrm>
            <a:custGeom>
              <a:avLst/>
              <a:gdLst>
                <a:gd name="T0" fmla="*/ 30 w 34"/>
                <a:gd name="T1" fmla="*/ 8 h 8"/>
                <a:gd name="T2" fmla="*/ 4 w 34"/>
                <a:gd name="T3" fmla="*/ 8 h 8"/>
                <a:gd name="T4" fmla="*/ 0 w 34"/>
                <a:gd name="T5" fmla="*/ 4 h 8"/>
                <a:gd name="T6" fmla="*/ 4 w 34"/>
                <a:gd name="T7" fmla="*/ 0 h 8"/>
                <a:gd name="T8" fmla="*/ 30 w 34"/>
                <a:gd name="T9" fmla="*/ 0 h 8"/>
                <a:gd name="T10" fmla="*/ 34 w 34"/>
                <a:gd name="T11" fmla="*/ 4 h 8"/>
                <a:gd name="T12" fmla="*/ 30 w 34"/>
                <a:gd name="T1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8">
                  <a:moveTo>
                    <a:pt x="30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2" y="8"/>
                    <a:pt x="0" y="7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2" y="0"/>
                    <a:pt x="34" y="2"/>
                    <a:pt x="34" y="4"/>
                  </a:cubicBezTo>
                  <a:cubicBezTo>
                    <a:pt x="34" y="7"/>
                    <a:pt x="32" y="8"/>
                    <a:pt x="30" y="8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" name="Freeform 216"/>
            <p:cNvSpPr/>
            <p:nvPr/>
          </p:nvSpPr>
          <p:spPr bwMode="auto">
            <a:xfrm>
              <a:off x="-723" y="2961"/>
              <a:ext cx="199" cy="92"/>
            </a:xfrm>
            <a:custGeom>
              <a:avLst/>
              <a:gdLst>
                <a:gd name="T0" fmla="*/ 83 w 84"/>
                <a:gd name="T1" fmla="*/ 32 h 39"/>
                <a:gd name="T2" fmla="*/ 69 w 84"/>
                <a:gd name="T3" fmla="*/ 2 h 39"/>
                <a:gd name="T4" fmla="*/ 66 w 84"/>
                <a:gd name="T5" fmla="*/ 0 h 39"/>
                <a:gd name="T6" fmla="*/ 18 w 84"/>
                <a:gd name="T7" fmla="*/ 0 h 39"/>
                <a:gd name="T8" fmla="*/ 15 w 84"/>
                <a:gd name="T9" fmla="*/ 2 h 39"/>
                <a:gd name="T10" fmla="*/ 1 w 84"/>
                <a:gd name="T11" fmla="*/ 33 h 39"/>
                <a:gd name="T12" fmla="*/ 1 w 84"/>
                <a:gd name="T13" fmla="*/ 37 h 39"/>
                <a:gd name="T14" fmla="*/ 4 w 84"/>
                <a:gd name="T15" fmla="*/ 39 h 39"/>
                <a:gd name="T16" fmla="*/ 79 w 84"/>
                <a:gd name="T17" fmla="*/ 39 h 39"/>
                <a:gd name="T18" fmla="*/ 80 w 84"/>
                <a:gd name="T19" fmla="*/ 39 h 39"/>
                <a:gd name="T20" fmla="*/ 84 w 84"/>
                <a:gd name="T21" fmla="*/ 35 h 39"/>
                <a:gd name="T22" fmla="*/ 83 w 84"/>
                <a:gd name="T23" fmla="*/ 32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4" h="39">
                  <a:moveTo>
                    <a:pt x="83" y="32"/>
                  </a:moveTo>
                  <a:cubicBezTo>
                    <a:pt x="69" y="2"/>
                    <a:pt x="69" y="2"/>
                    <a:pt x="69" y="2"/>
                  </a:cubicBezTo>
                  <a:cubicBezTo>
                    <a:pt x="69" y="1"/>
                    <a:pt x="67" y="0"/>
                    <a:pt x="66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7" y="0"/>
                    <a:pt x="15" y="1"/>
                    <a:pt x="15" y="2"/>
                  </a:cubicBezTo>
                  <a:cubicBezTo>
                    <a:pt x="1" y="33"/>
                    <a:pt x="1" y="33"/>
                    <a:pt x="1" y="33"/>
                  </a:cubicBezTo>
                  <a:cubicBezTo>
                    <a:pt x="0" y="34"/>
                    <a:pt x="0" y="36"/>
                    <a:pt x="1" y="37"/>
                  </a:cubicBezTo>
                  <a:cubicBezTo>
                    <a:pt x="2" y="38"/>
                    <a:pt x="3" y="39"/>
                    <a:pt x="4" y="39"/>
                  </a:cubicBezTo>
                  <a:cubicBezTo>
                    <a:pt x="79" y="39"/>
                    <a:pt x="79" y="39"/>
                    <a:pt x="79" y="39"/>
                  </a:cubicBezTo>
                  <a:cubicBezTo>
                    <a:pt x="79" y="39"/>
                    <a:pt x="79" y="39"/>
                    <a:pt x="80" y="39"/>
                  </a:cubicBezTo>
                  <a:cubicBezTo>
                    <a:pt x="82" y="39"/>
                    <a:pt x="84" y="37"/>
                    <a:pt x="84" y="35"/>
                  </a:cubicBezTo>
                  <a:cubicBezTo>
                    <a:pt x="84" y="34"/>
                    <a:pt x="83" y="33"/>
                    <a:pt x="83" y="32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" name="Freeform 217"/>
            <p:cNvSpPr/>
            <p:nvPr/>
          </p:nvSpPr>
          <p:spPr bwMode="auto">
            <a:xfrm>
              <a:off x="2223" y="4065"/>
              <a:ext cx="78" cy="100"/>
            </a:xfrm>
            <a:custGeom>
              <a:avLst/>
              <a:gdLst>
                <a:gd name="T0" fmla="*/ 14 w 33"/>
                <a:gd name="T1" fmla="*/ 42 h 42"/>
                <a:gd name="T2" fmla="*/ 5 w 33"/>
                <a:gd name="T3" fmla="*/ 38 h 42"/>
                <a:gd name="T4" fmla="*/ 6 w 33"/>
                <a:gd name="T5" fmla="*/ 19 h 42"/>
                <a:gd name="T6" fmla="*/ 26 w 33"/>
                <a:gd name="T7" fmla="*/ 2 h 42"/>
                <a:gd name="T8" fmla="*/ 32 w 33"/>
                <a:gd name="T9" fmla="*/ 2 h 42"/>
                <a:gd name="T10" fmla="*/ 31 w 33"/>
                <a:gd name="T11" fmla="*/ 8 h 42"/>
                <a:gd name="T12" fmla="*/ 11 w 33"/>
                <a:gd name="T13" fmla="*/ 25 h 42"/>
                <a:gd name="T14" fmla="*/ 11 w 33"/>
                <a:gd name="T15" fmla="*/ 32 h 42"/>
                <a:gd name="T16" fmla="*/ 18 w 33"/>
                <a:gd name="T17" fmla="*/ 33 h 42"/>
                <a:gd name="T18" fmla="*/ 26 w 33"/>
                <a:gd name="T19" fmla="*/ 26 h 42"/>
                <a:gd name="T20" fmla="*/ 31 w 33"/>
                <a:gd name="T21" fmla="*/ 26 h 42"/>
                <a:gd name="T22" fmla="*/ 31 w 33"/>
                <a:gd name="T23" fmla="*/ 32 h 42"/>
                <a:gd name="T24" fmla="*/ 23 w 33"/>
                <a:gd name="T25" fmla="*/ 39 h 42"/>
                <a:gd name="T26" fmla="*/ 14 w 33"/>
                <a:gd name="T27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3" h="42">
                  <a:moveTo>
                    <a:pt x="14" y="42"/>
                  </a:moveTo>
                  <a:cubicBezTo>
                    <a:pt x="11" y="42"/>
                    <a:pt x="7" y="40"/>
                    <a:pt x="5" y="38"/>
                  </a:cubicBezTo>
                  <a:cubicBezTo>
                    <a:pt x="0" y="32"/>
                    <a:pt x="1" y="24"/>
                    <a:pt x="6" y="19"/>
                  </a:cubicBezTo>
                  <a:cubicBezTo>
                    <a:pt x="26" y="2"/>
                    <a:pt x="26" y="2"/>
                    <a:pt x="26" y="2"/>
                  </a:cubicBezTo>
                  <a:cubicBezTo>
                    <a:pt x="28" y="0"/>
                    <a:pt x="30" y="1"/>
                    <a:pt x="32" y="2"/>
                  </a:cubicBezTo>
                  <a:cubicBezTo>
                    <a:pt x="33" y="4"/>
                    <a:pt x="33" y="7"/>
                    <a:pt x="31" y="8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9" y="27"/>
                    <a:pt x="9" y="30"/>
                    <a:pt x="11" y="32"/>
                  </a:cubicBezTo>
                  <a:cubicBezTo>
                    <a:pt x="12" y="34"/>
                    <a:pt x="16" y="34"/>
                    <a:pt x="18" y="33"/>
                  </a:cubicBezTo>
                  <a:cubicBezTo>
                    <a:pt x="26" y="26"/>
                    <a:pt x="26" y="26"/>
                    <a:pt x="26" y="26"/>
                  </a:cubicBezTo>
                  <a:cubicBezTo>
                    <a:pt x="27" y="24"/>
                    <a:pt x="30" y="25"/>
                    <a:pt x="31" y="26"/>
                  </a:cubicBezTo>
                  <a:cubicBezTo>
                    <a:pt x="33" y="28"/>
                    <a:pt x="33" y="30"/>
                    <a:pt x="31" y="32"/>
                  </a:cubicBezTo>
                  <a:cubicBezTo>
                    <a:pt x="23" y="39"/>
                    <a:pt x="23" y="39"/>
                    <a:pt x="23" y="39"/>
                  </a:cubicBezTo>
                  <a:cubicBezTo>
                    <a:pt x="20" y="41"/>
                    <a:pt x="17" y="42"/>
                    <a:pt x="14" y="42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" name="Freeform 218"/>
            <p:cNvSpPr/>
            <p:nvPr/>
          </p:nvSpPr>
          <p:spPr bwMode="auto">
            <a:xfrm>
              <a:off x="2289" y="3900"/>
              <a:ext cx="125" cy="128"/>
            </a:xfrm>
            <a:custGeom>
              <a:avLst/>
              <a:gdLst>
                <a:gd name="T0" fmla="*/ 50 w 53"/>
                <a:gd name="T1" fmla="*/ 6 h 54"/>
                <a:gd name="T2" fmla="*/ 28 w 53"/>
                <a:gd name="T3" fmla="*/ 0 h 54"/>
                <a:gd name="T4" fmla="*/ 26 w 53"/>
                <a:gd name="T5" fmla="*/ 0 h 54"/>
                <a:gd name="T6" fmla="*/ 3 w 53"/>
                <a:gd name="T7" fmla="*/ 6 h 54"/>
                <a:gd name="T8" fmla="*/ 0 w 53"/>
                <a:gd name="T9" fmla="*/ 10 h 54"/>
                <a:gd name="T10" fmla="*/ 3 w 53"/>
                <a:gd name="T11" fmla="*/ 14 h 54"/>
                <a:gd name="T12" fmla="*/ 11 w 53"/>
                <a:gd name="T13" fmla="*/ 16 h 54"/>
                <a:gd name="T14" fmla="*/ 11 w 53"/>
                <a:gd name="T15" fmla="*/ 18 h 54"/>
                <a:gd name="T16" fmla="*/ 6 w 53"/>
                <a:gd name="T17" fmla="*/ 33 h 54"/>
                <a:gd name="T18" fmla="*/ 27 w 53"/>
                <a:gd name="T19" fmla="*/ 54 h 54"/>
                <a:gd name="T20" fmla="*/ 48 w 53"/>
                <a:gd name="T21" fmla="*/ 33 h 54"/>
                <a:gd name="T22" fmla="*/ 42 w 53"/>
                <a:gd name="T23" fmla="*/ 18 h 54"/>
                <a:gd name="T24" fmla="*/ 42 w 53"/>
                <a:gd name="T25" fmla="*/ 16 h 54"/>
                <a:gd name="T26" fmla="*/ 50 w 53"/>
                <a:gd name="T27" fmla="*/ 14 h 54"/>
                <a:gd name="T28" fmla="*/ 53 w 53"/>
                <a:gd name="T29" fmla="*/ 10 h 54"/>
                <a:gd name="T30" fmla="*/ 50 w 53"/>
                <a:gd name="T31" fmla="*/ 6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3" h="54">
                  <a:moveTo>
                    <a:pt x="50" y="6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27" y="0"/>
                    <a:pt x="26" y="0"/>
                    <a:pt x="26" y="0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2" y="6"/>
                    <a:pt x="0" y="8"/>
                    <a:pt x="0" y="10"/>
                  </a:cubicBezTo>
                  <a:cubicBezTo>
                    <a:pt x="0" y="12"/>
                    <a:pt x="2" y="13"/>
                    <a:pt x="3" y="14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1" y="18"/>
                    <a:pt x="11" y="18"/>
                    <a:pt x="11" y="18"/>
                  </a:cubicBezTo>
                  <a:cubicBezTo>
                    <a:pt x="8" y="22"/>
                    <a:pt x="6" y="27"/>
                    <a:pt x="6" y="33"/>
                  </a:cubicBezTo>
                  <a:cubicBezTo>
                    <a:pt x="6" y="45"/>
                    <a:pt x="15" y="54"/>
                    <a:pt x="27" y="54"/>
                  </a:cubicBezTo>
                  <a:cubicBezTo>
                    <a:pt x="39" y="54"/>
                    <a:pt x="48" y="45"/>
                    <a:pt x="48" y="33"/>
                  </a:cubicBezTo>
                  <a:cubicBezTo>
                    <a:pt x="48" y="27"/>
                    <a:pt x="46" y="22"/>
                    <a:pt x="42" y="18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50" y="14"/>
                    <a:pt x="50" y="14"/>
                    <a:pt x="50" y="14"/>
                  </a:cubicBezTo>
                  <a:cubicBezTo>
                    <a:pt x="52" y="13"/>
                    <a:pt x="53" y="12"/>
                    <a:pt x="53" y="10"/>
                  </a:cubicBezTo>
                  <a:cubicBezTo>
                    <a:pt x="53" y="8"/>
                    <a:pt x="52" y="6"/>
                    <a:pt x="50" y="6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" name="Freeform 219"/>
            <p:cNvSpPr>
              <a:spLocks noEditPoints="1"/>
            </p:cNvSpPr>
            <p:nvPr/>
          </p:nvSpPr>
          <p:spPr bwMode="auto">
            <a:xfrm>
              <a:off x="2232" y="4044"/>
              <a:ext cx="246" cy="346"/>
            </a:xfrm>
            <a:custGeom>
              <a:avLst/>
              <a:gdLst>
                <a:gd name="T0" fmla="*/ 101 w 104"/>
                <a:gd name="T1" fmla="*/ 124 h 146"/>
                <a:gd name="T2" fmla="*/ 77 w 104"/>
                <a:gd name="T3" fmla="*/ 97 h 146"/>
                <a:gd name="T4" fmla="*/ 77 w 104"/>
                <a:gd name="T5" fmla="*/ 82 h 146"/>
                <a:gd name="T6" fmla="*/ 77 w 104"/>
                <a:gd name="T7" fmla="*/ 81 h 146"/>
                <a:gd name="T8" fmla="*/ 77 w 104"/>
                <a:gd name="T9" fmla="*/ 60 h 146"/>
                <a:gd name="T10" fmla="*/ 96 w 104"/>
                <a:gd name="T11" fmla="*/ 46 h 146"/>
                <a:gd name="T12" fmla="*/ 101 w 104"/>
                <a:gd name="T13" fmla="*/ 37 h 146"/>
                <a:gd name="T14" fmla="*/ 97 w 104"/>
                <a:gd name="T15" fmla="*/ 26 h 146"/>
                <a:gd name="T16" fmla="*/ 71 w 104"/>
                <a:gd name="T17" fmla="*/ 3 h 146"/>
                <a:gd name="T18" fmla="*/ 60 w 104"/>
                <a:gd name="T19" fmla="*/ 0 h 146"/>
                <a:gd name="T20" fmla="*/ 58 w 104"/>
                <a:gd name="T21" fmla="*/ 0 h 146"/>
                <a:gd name="T22" fmla="*/ 41 w 104"/>
                <a:gd name="T23" fmla="*/ 0 h 146"/>
                <a:gd name="T24" fmla="*/ 23 w 104"/>
                <a:gd name="T25" fmla="*/ 19 h 146"/>
                <a:gd name="T26" fmla="*/ 23 w 104"/>
                <a:gd name="T27" fmla="*/ 79 h 146"/>
                <a:gd name="T28" fmla="*/ 3 w 104"/>
                <a:gd name="T29" fmla="*/ 128 h 146"/>
                <a:gd name="T30" fmla="*/ 10 w 104"/>
                <a:gd name="T31" fmla="*/ 145 h 146"/>
                <a:gd name="T32" fmla="*/ 15 w 104"/>
                <a:gd name="T33" fmla="*/ 146 h 146"/>
                <a:gd name="T34" fmla="*/ 27 w 104"/>
                <a:gd name="T35" fmla="*/ 138 h 146"/>
                <a:gd name="T36" fmla="*/ 48 w 104"/>
                <a:gd name="T37" fmla="*/ 92 h 146"/>
                <a:gd name="T38" fmla="*/ 51 w 104"/>
                <a:gd name="T39" fmla="*/ 102 h 146"/>
                <a:gd name="T40" fmla="*/ 54 w 104"/>
                <a:gd name="T41" fmla="*/ 110 h 146"/>
                <a:gd name="T42" fmla="*/ 81 w 104"/>
                <a:gd name="T43" fmla="*/ 141 h 146"/>
                <a:gd name="T44" fmla="*/ 91 w 104"/>
                <a:gd name="T45" fmla="*/ 146 h 146"/>
                <a:gd name="T46" fmla="*/ 99 w 104"/>
                <a:gd name="T47" fmla="*/ 142 h 146"/>
                <a:gd name="T48" fmla="*/ 104 w 104"/>
                <a:gd name="T49" fmla="*/ 134 h 146"/>
                <a:gd name="T50" fmla="*/ 101 w 104"/>
                <a:gd name="T51" fmla="*/ 124 h 146"/>
                <a:gd name="T52" fmla="*/ 73 w 104"/>
                <a:gd name="T53" fmla="*/ 80 h 146"/>
                <a:gd name="T54" fmla="*/ 36 w 104"/>
                <a:gd name="T55" fmla="*/ 80 h 146"/>
                <a:gd name="T56" fmla="*/ 32 w 104"/>
                <a:gd name="T57" fmla="*/ 76 h 146"/>
                <a:gd name="T58" fmla="*/ 32 w 104"/>
                <a:gd name="T59" fmla="*/ 42 h 146"/>
                <a:gd name="T60" fmla="*/ 36 w 104"/>
                <a:gd name="T61" fmla="*/ 38 h 146"/>
                <a:gd name="T62" fmla="*/ 64 w 104"/>
                <a:gd name="T63" fmla="*/ 38 h 146"/>
                <a:gd name="T64" fmla="*/ 68 w 104"/>
                <a:gd name="T65" fmla="*/ 42 h 146"/>
                <a:gd name="T66" fmla="*/ 64 w 104"/>
                <a:gd name="T67" fmla="*/ 46 h 146"/>
                <a:gd name="T68" fmla="*/ 40 w 104"/>
                <a:gd name="T69" fmla="*/ 46 h 146"/>
                <a:gd name="T70" fmla="*/ 40 w 104"/>
                <a:gd name="T71" fmla="*/ 72 h 146"/>
                <a:gd name="T72" fmla="*/ 73 w 104"/>
                <a:gd name="T73" fmla="*/ 72 h 146"/>
                <a:gd name="T74" fmla="*/ 77 w 104"/>
                <a:gd name="T75" fmla="*/ 76 h 146"/>
                <a:gd name="T76" fmla="*/ 73 w 104"/>
                <a:gd name="T77" fmla="*/ 80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04" h="146">
                  <a:moveTo>
                    <a:pt x="101" y="124"/>
                  </a:moveTo>
                  <a:cubicBezTo>
                    <a:pt x="77" y="97"/>
                    <a:pt x="77" y="97"/>
                    <a:pt x="77" y="97"/>
                  </a:cubicBezTo>
                  <a:cubicBezTo>
                    <a:pt x="77" y="82"/>
                    <a:pt x="77" y="82"/>
                    <a:pt x="77" y="82"/>
                  </a:cubicBezTo>
                  <a:cubicBezTo>
                    <a:pt x="77" y="81"/>
                    <a:pt x="77" y="81"/>
                    <a:pt x="77" y="81"/>
                  </a:cubicBezTo>
                  <a:cubicBezTo>
                    <a:pt x="77" y="60"/>
                    <a:pt x="77" y="60"/>
                    <a:pt x="77" y="60"/>
                  </a:cubicBezTo>
                  <a:cubicBezTo>
                    <a:pt x="96" y="46"/>
                    <a:pt x="96" y="46"/>
                    <a:pt x="96" y="46"/>
                  </a:cubicBezTo>
                  <a:cubicBezTo>
                    <a:pt x="99" y="44"/>
                    <a:pt x="101" y="40"/>
                    <a:pt x="101" y="37"/>
                  </a:cubicBezTo>
                  <a:cubicBezTo>
                    <a:pt x="101" y="33"/>
                    <a:pt x="99" y="29"/>
                    <a:pt x="97" y="26"/>
                  </a:cubicBezTo>
                  <a:cubicBezTo>
                    <a:pt x="71" y="3"/>
                    <a:pt x="71" y="3"/>
                    <a:pt x="71" y="3"/>
                  </a:cubicBezTo>
                  <a:cubicBezTo>
                    <a:pt x="68" y="1"/>
                    <a:pt x="64" y="0"/>
                    <a:pt x="60" y="0"/>
                  </a:cubicBezTo>
                  <a:cubicBezTo>
                    <a:pt x="60" y="0"/>
                    <a:pt x="59" y="0"/>
                    <a:pt x="58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31" y="0"/>
                    <a:pt x="23" y="8"/>
                    <a:pt x="23" y="19"/>
                  </a:cubicBezTo>
                  <a:cubicBezTo>
                    <a:pt x="23" y="79"/>
                    <a:pt x="23" y="79"/>
                    <a:pt x="23" y="79"/>
                  </a:cubicBezTo>
                  <a:cubicBezTo>
                    <a:pt x="3" y="128"/>
                    <a:pt x="3" y="128"/>
                    <a:pt x="3" y="128"/>
                  </a:cubicBezTo>
                  <a:cubicBezTo>
                    <a:pt x="0" y="134"/>
                    <a:pt x="3" y="142"/>
                    <a:pt x="10" y="145"/>
                  </a:cubicBezTo>
                  <a:cubicBezTo>
                    <a:pt x="12" y="145"/>
                    <a:pt x="13" y="146"/>
                    <a:pt x="15" y="146"/>
                  </a:cubicBezTo>
                  <a:cubicBezTo>
                    <a:pt x="20" y="146"/>
                    <a:pt x="25" y="142"/>
                    <a:pt x="27" y="138"/>
                  </a:cubicBezTo>
                  <a:cubicBezTo>
                    <a:pt x="48" y="92"/>
                    <a:pt x="48" y="92"/>
                    <a:pt x="48" y="92"/>
                  </a:cubicBezTo>
                  <a:cubicBezTo>
                    <a:pt x="51" y="102"/>
                    <a:pt x="51" y="102"/>
                    <a:pt x="51" y="102"/>
                  </a:cubicBezTo>
                  <a:cubicBezTo>
                    <a:pt x="51" y="105"/>
                    <a:pt x="52" y="108"/>
                    <a:pt x="54" y="110"/>
                  </a:cubicBezTo>
                  <a:cubicBezTo>
                    <a:pt x="81" y="141"/>
                    <a:pt x="81" y="141"/>
                    <a:pt x="81" y="141"/>
                  </a:cubicBezTo>
                  <a:cubicBezTo>
                    <a:pt x="84" y="144"/>
                    <a:pt x="87" y="146"/>
                    <a:pt x="91" y="146"/>
                  </a:cubicBezTo>
                  <a:cubicBezTo>
                    <a:pt x="94" y="146"/>
                    <a:pt x="97" y="144"/>
                    <a:pt x="99" y="142"/>
                  </a:cubicBezTo>
                  <a:cubicBezTo>
                    <a:pt x="102" y="140"/>
                    <a:pt x="104" y="137"/>
                    <a:pt x="104" y="134"/>
                  </a:cubicBezTo>
                  <a:cubicBezTo>
                    <a:pt x="104" y="130"/>
                    <a:pt x="103" y="127"/>
                    <a:pt x="101" y="124"/>
                  </a:cubicBezTo>
                  <a:close/>
                  <a:moveTo>
                    <a:pt x="73" y="80"/>
                  </a:moveTo>
                  <a:cubicBezTo>
                    <a:pt x="36" y="80"/>
                    <a:pt x="36" y="80"/>
                    <a:pt x="36" y="80"/>
                  </a:cubicBezTo>
                  <a:cubicBezTo>
                    <a:pt x="34" y="80"/>
                    <a:pt x="32" y="78"/>
                    <a:pt x="32" y="76"/>
                  </a:cubicBezTo>
                  <a:cubicBezTo>
                    <a:pt x="32" y="42"/>
                    <a:pt x="32" y="42"/>
                    <a:pt x="32" y="42"/>
                  </a:cubicBezTo>
                  <a:cubicBezTo>
                    <a:pt x="32" y="40"/>
                    <a:pt x="34" y="38"/>
                    <a:pt x="36" y="38"/>
                  </a:cubicBezTo>
                  <a:cubicBezTo>
                    <a:pt x="64" y="38"/>
                    <a:pt x="64" y="38"/>
                    <a:pt x="64" y="38"/>
                  </a:cubicBezTo>
                  <a:cubicBezTo>
                    <a:pt x="66" y="38"/>
                    <a:pt x="68" y="40"/>
                    <a:pt x="68" y="42"/>
                  </a:cubicBezTo>
                  <a:cubicBezTo>
                    <a:pt x="68" y="44"/>
                    <a:pt x="66" y="46"/>
                    <a:pt x="64" y="46"/>
                  </a:cubicBezTo>
                  <a:cubicBezTo>
                    <a:pt x="40" y="46"/>
                    <a:pt x="40" y="46"/>
                    <a:pt x="40" y="46"/>
                  </a:cubicBezTo>
                  <a:cubicBezTo>
                    <a:pt x="40" y="72"/>
                    <a:pt x="40" y="72"/>
                    <a:pt x="40" y="72"/>
                  </a:cubicBezTo>
                  <a:cubicBezTo>
                    <a:pt x="73" y="72"/>
                    <a:pt x="73" y="72"/>
                    <a:pt x="73" y="72"/>
                  </a:cubicBezTo>
                  <a:cubicBezTo>
                    <a:pt x="75" y="72"/>
                    <a:pt x="77" y="74"/>
                    <a:pt x="77" y="76"/>
                  </a:cubicBezTo>
                  <a:cubicBezTo>
                    <a:pt x="77" y="78"/>
                    <a:pt x="75" y="80"/>
                    <a:pt x="73" y="80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" name="Freeform 220"/>
            <p:cNvSpPr>
              <a:spLocks noEditPoints="1"/>
            </p:cNvSpPr>
            <p:nvPr/>
          </p:nvSpPr>
          <p:spPr bwMode="auto">
            <a:xfrm>
              <a:off x="6090" y="3931"/>
              <a:ext cx="232" cy="333"/>
            </a:xfrm>
            <a:custGeom>
              <a:avLst/>
              <a:gdLst>
                <a:gd name="T0" fmla="*/ 96 w 98"/>
                <a:gd name="T1" fmla="*/ 15 h 141"/>
                <a:gd name="T2" fmla="*/ 52 w 98"/>
                <a:gd name="T3" fmla="*/ 0 h 141"/>
                <a:gd name="T4" fmla="*/ 2 w 98"/>
                <a:gd name="T5" fmla="*/ 14 h 141"/>
                <a:gd name="T6" fmla="*/ 0 w 98"/>
                <a:gd name="T7" fmla="*/ 18 h 141"/>
                <a:gd name="T8" fmla="*/ 0 w 98"/>
                <a:gd name="T9" fmla="*/ 137 h 141"/>
                <a:gd name="T10" fmla="*/ 2 w 98"/>
                <a:gd name="T11" fmla="*/ 140 h 141"/>
                <a:gd name="T12" fmla="*/ 4 w 98"/>
                <a:gd name="T13" fmla="*/ 141 h 141"/>
                <a:gd name="T14" fmla="*/ 6 w 98"/>
                <a:gd name="T15" fmla="*/ 140 h 141"/>
                <a:gd name="T16" fmla="*/ 47 w 98"/>
                <a:gd name="T17" fmla="*/ 131 h 141"/>
                <a:gd name="T18" fmla="*/ 92 w 98"/>
                <a:gd name="T19" fmla="*/ 140 h 141"/>
                <a:gd name="T20" fmla="*/ 96 w 98"/>
                <a:gd name="T21" fmla="*/ 140 h 141"/>
                <a:gd name="T22" fmla="*/ 98 w 98"/>
                <a:gd name="T23" fmla="*/ 137 h 141"/>
                <a:gd name="T24" fmla="*/ 98 w 98"/>
                <a:gd name="T25" fmla="*/ 18 h 141"/>
                <a:gd name="T26" fmla="*/ 96 w 98"/>
                <a:gd name="T27" fmla="*/ 15 h 141"/>
                <a:gd name="T28" fmla="*/ 23 w 98"/>
                <a:gd name="T29" fmla="*/ 78 h 141"/>
                <a:gd name="T30" fmla="*/ 75 w 98"/>
                <a:gd name="T31" fmla="*/ 78 h 141"/>
                <a:gd name="T32" fmla="*/ 77 w 98"/>
                <a:gd name="T33" fmla="*/ 84 h 141"/>
                <a:gd name="T34" fmla="*/ 72 w 98"/>
                <a:gd name="T35" fmla="*/ 86 h 141"/>
                <a:gd name="T36" fmla="*/ 25 w 98"/>
                <a:gd name="T37" fmla="*/ 86 h 141"/>
                <a:gd name="T38" fmla="*/ 24 w 98"/>
                <a:gd name="T39" fmla="*/ 86 h 141"/>
                <a:gd name="T40" fmla="*/ 20 w 98"/>
                <a:gd name="T41" fmla="*/ 83 h 141"/>
                <a:gd name="T42" fmla="*/ 23 w 98"/>
                <a:gd name="T43" fmla="*/ 78 h 141"/>
                <a:gd name="T44" fmla="*/ 23 w 98"/>
                <a:gd name="T45" fmla="*/ 53 h 141"/>
                <a:gd name="T46" fmla="*/ 75 w 98"/>
                <a:gd name="T47" fmla="*/ 54 h 141"/>
                <a:gd name="T48" fmla="*/ 77 w 98"/>
                <a:gd name="T49" fmla="*/ 59 h 141"/>
                <a:gd name="T50" fmla="*/ 72 w 98"/>
                <a:gd name="T51" fmla="*/ 61 h 141"/>
                <a:gd name="T52" fmla="*/ 25 w 98"/>
                <a:gd name="T53" fmla="*/ 61 h 141"/>
                <a:gd name="T54" fmla="*/ 24 w 98"/>
                <a:gd name="T55" fmla="*/ 61 h 141"/>
                <a:gd name="T56" fmla="*/ 20 w 98"/>
                <a:gd name="T57" fmla="*/ 58 h 141"/>
                <a:gd name="T58" fmla="*/ 23 w 98"/>
                <a:gd name="T59" fmla="*/ 53 h 141"/>
                <a:gd name="T60" fmla="*/ 77 w 98"/>
                <a:gd name="T61" fmla="*/ 108 h 141"/>
                <a:gd name="T62" fmla="*/ 72 w 98"/>
                <a:gd name="T63" fmla="*/ 110 h 141"/>
                <a:gd name="T64" fmla="*/ 25 w 98"/>
                <a:gd name="T65" fmla="*/ 110 h 141"/>
                <a:gd name="T66" fmla="*/ 24 w 98"/>
                <a:gd name="T67" fmla="*/ 111 h 141"/>
                <a:gd name="T68" fmla="*/ 20 w 98"/>
                <a:gd name="T69" fmla="*/ 108 h 141"/>
                <a:gd name="T70" fmla="*/ 23 w 98"/>
                <a:gd name="T71" fmla="*/ 103 h 141"/>
                <a:gd name="T72" fmla="*/ 75 w 98"/>
                <a:gd name="T73" fmla="*/ 103 h 141"/>
                <a:gd name="T74" fmla="*/ 77 w 98"/>
                <a:gd name="T75" fmla="*/ 108 h 141"/>
                <a:gd name="T76" fmla="*/ 77 w 98"/>
                <a:gd name="T77" fmla="*/ 34 h 141"/>
                <a:gd name="T78" fmla="*/ 72 w 98"/>
                <a:gd name="T79" fmla="*/ 36 h 141"/>
                <a:gd name="T80" fmla="*/ 25 w 98"/>
                <a:gd name="T81" fmla="*/ 36 h 141"/>
                <a:gd name="T82" fmla="*/ 24 w 98"/>
                <a:gd name="T83" fmla="*/ 36 h 141"/>
                <a:gd name="T84" fmla="*/ 20 w 98"/>
                <a:gd name="T85" fmla="*/ 34 h 141"/>
                <a:gd name="T86" fmla="*/ 23 w 98"/>
                <a:gd name="T87" fmla="*/ 29 h 141"/>
                <a:gd name="T88" fmla="*/ 75 w 98"/>
                <a:gd name="T89" fmla="*/ 29 h 141"/>
                <a:gd name="T90" fmla="*/ 77 w 98"/>
                <a:gd name="T91" fmla="*/ 34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98" h="141">
                  <a:moveTo>
                    <a:pt x="96" y="15"/>
                  </a:moveTo>
                  <a:cubicBezTo>
                    <a:pt x="83" y="5"/>
                    <a:pt x="68" y="0"/>
                    <a:pt x="52" y="0"/>
                  </a:cubicBezTo>
                  <a:cubicBezTo>
                    <a:pt x="25" y="0"/>
                    <a:pt x="3" y="14"/>
                    <a:pt x="2" y="14"/>
                  </a:cubicBezTo>
                  <a:cubicBezTo>
                    <a:pt x="1" y="15"/>
                    <a:pt x="0" y="16"/>
                    <a:pt x="0" y="18"/>
                  </a:cubicBezTo>
                  <a:cubicBezTo>
                    <a:pt x="0" y="137"/>
                    <a:pt x="0" y="137"/>
                    <a:pt x="0" y="137"/>
                  </a:cubicBezTo>
                  <a:cubicBezTo>
                    <a:pt x="0" y="138"/>
                    <a:pt x="1" y="139"/>
                    <a:pt x="2" y="140"/>
                  </a:cubicBezTo>
                  <a:cubicBezTo>
                    <a:pt x="2" y="141"/>
                    <a:pt x="3" y="141"/>
                    <a:pt x="4" y="141"/>
                  </a:cubicBezTo>
                  <a:cubicBezTo>
                    <a:pt x="5" y="141"/>
                    <a:pt x="5" y="141"/>
                    <a:pt x="6" y="140"/>
                  </a:cubicBezTo>
                  <a:cubicBezTo>
                    <a:pt x="18" y="135"/>
                    <a:pt x="32" y="131"/>
                    <a:pt x="47" y="131"/>
                  </a:cubicBezTo>
                  <a:cubicBezTo>
                    <a:pt x="72" y="131"/>
                    <a:pt x="92" y="140"/>
                    <a:pt x="92" y="140"/>
                  </a:cubicBezTo>
                  <a:cubicBezTo>
                    <a:pt x="93" y="141"/>
                    <a:pt x="95" y="141"/>
                    <a:pt x="96" y="140"/>
                  </a:cubicBezTo>
                  <a:cubicBezTo>
                    <a:pt x="97" y="139"/>
                    <a:pt x="98" y="138"/>
                    <a:pt x="98" y="137"/>
                  </a:cubicBezTo>
                  <a:cubicBezTo>
                    <a:pt x="98" y="18"/>
                    <a:pt x="98" y="18"/>
                    <a:pt x="98" y="18"/>
                  </a:cubicBezTo>
                  <a:cubicBezTo>
                    <a:pt x="98" y="16"/>
                    <a:pt x="97" y="15"/>
                    <a:pt x="96" y="15"/>
                  </a:cubicBezTo>
                  <a:close/>
                  <a:moveTo>
                    <a:pt x="23" y="78"/>
                  </a:moveTo>
                  <a:cubicBezTo>
                    <a:pt x="24" y="78"/>
                    <a:pt x="53" y="68"/>
                    <a:pt x="75" y="78"/>
                  </a:cubicBezTo>
                  <a:cubicBezTo>
                    <a:pt x="77" y="79"/>
                    <a:pt x="78" y="82"/>
                    <a:pt x="77" y="84"/>
                  </a:cubicBezTo>
                  <a:cubicBezTo>
                    <a:pt x="76" y="86"/>
                    <a:pt x="74" y="86"/>
                    <a:pt x="72" y="86"/>
                  </a:cubicBezTo>
                  <a:cubicBezTo>
                    <a:pt x="52" y="77"/>
                    <a:pt x="25" y="86"/>
                    <a:pt x="25" y="86"/>
                  </a:cubicBezTo>
                  <a:cubicBezTo>
                    <a:pt x="25" y="86"/>
                    <a:pt x="24" y="86"/>
                    <a:pt x="24" y="86"/>
                  </a:cubicBezTo>
                  <a:cubicBezTo>
                    <a:pt x="22" y="86"/>
                    <a:pt x="21" y="85"/>
                    <a:pt x="20" y="83"/>
                  </a:cubicBezTo>
                  <a:cubicBezTo>
                    <a:pt x="19" y="81"/>
                    <a:pt x="20" y="79"/>
                    <a:pt x="23" y="78"/>
                  </a:cubicBezTo>
                  <a:close/>
                  <a:moveTo>
                    <a:pt x="23" y="53"/>
                  </a:moveTo>
                  <a:cubicBezTo>
                    <a:pt x="24" y="53"/>
                    <a:pt x="53" y="43"/>
                    <a:pt x="75" y="54"/>
                  </a:cubicBezTo>
                  <a:cubicBezTo>
                    <a:pt x="77" y="54"/>
                    <a:pt x="78" y="57"/>
                    <a:pt x="77" y="59"/>
                  </a:cubicBezTo>
                  <a:cubicBezTo>
                    <a:pt x="76" y="61"/>
                    <a:pt x="74" y="62"/>
                    <a:pt x="72" y="61"/>
                  </a:cubicBezTo>
                  <a:cubicBezTo>
                    <a:pt x="52" y="52"/>
                    <a:pt x="25" y="61"/>
                    <a:pt x="25" y="61"/>
                  </a:cubicBezTo>
                  <a:cubicBezTo>
                    <a:pt x="25" y="61"/>
                    <a:pt x="24" y="61"/>
                    <a:pt x="24" y="61"/>
                  </a:cubicBezTo>
                  <a:cubicBezTo>
                    <a:pt x="22" y="61"/>
                    <a:pt x="21" y="60"/>
                    <a:pt x="20" y="58"/>
                  </a:cubicBezTo>
                  <a:cubicBezTo>
                    <a:pt x="19" y="56"/>
                    <a:pt x="20" y="54"/>
                    <a:pt x="23" y="53"/>
                  </a:cubicBezTo>
                  <a:close/>
                  <a:moveTo>
                    <a:pt x="77" y="108"/>
                  </a:moveTo>
                  <a:cubicBezTo>
                    <a:pt x="76" y="110"/>
                    <a:pt x="74" y="111"/>
                    <a:pt x="72" y="110"/>
                  </a:cubicBezTo>
                  <a:cubicBezTo>
                    <a:pt x="52" y="101"/>
                    <a:pt x="25" y="110"/>
                    <a:pt x="25" y="110"/>
                  </a:cubicBezTo>
                  <a:cubicBezTo>
                    <a:pt x="25" y="111"/>
                    <a:pt x="24" y="111"/>
                    <a:pt x="24" y="111"/>
                  </a:cubicBezTo>
                  <a:cubicBezTo>
                    <a:pt x="22" y="111"/>
                    <a:pt x="21" y="110"/>
                    <a:pt x="20" y="108"/>
                  </a:cubicBezTo>
                  <a:cubicBezTo>
                    <a:pt x="19" y="106"/>
                    <a:pt x="20" y="104"/>
                    <a:pt x="23" y="103"/>
                  </a:cubicBezTo>
                  <a:cubicBezTo>
                    <a:pt x="24" y="102"/>
                    <a:pt x="53" y="93"/>
                    <a:pt x="75" y="103"/>
                  </a:cubicBezTo>
                  <a:cubicBezTo>
                    <a:pt x="77" y="104"/>
                    <a:pt x="78" y="106"/>
                    <a:pt x="77" y="108"/>
                  </a:cubicBezTo>
                  <a:close/>
                  <a:moveTo>
                    <a:pt x="77" y="34"/>
                  </a:moveTo>
                  <a:cubicBezTo>
                    <a:pt x="76" y="36"/>
                    <a:pt x="74" y="37"/>
                    <a:pt x="72" y="36"/>
                  </a:cubicBezTo>
                  <a:cubicBezTo>
                    <a:pt x="52" y="27"/>
                    <a:pt x="25" y="36"/>
                    <a:pt x="25" y="36"/>
                  </a:cubicBezTo>
                  <a:cubicBezTo>
                    <a:pt x="25" y="36"/>
                    <a:pt x="24" y="36"/>
                    <a:pt x="24" y="36"/>
                  </a:cubicBezTo>
                  <a:cubicBezTo>
                    <a:pt x="22" y="36"/>
                    <a:pt x="21" y="35"/>
                    <a:pt x="20" y="34"/>
                  </a:cubicBezTo>
                  <a:cubicBezTo>
                    <a:pt x="19" y="32"/>
                    <a:pt x="20" y="29"/>
                    <a:pt x="23" y="29"/>
                  </a:cubicBezTo>
                  <a:cubicBezTo>
                    <a:pt x="24" y="28"/>
                    <a:pt x="53" y="18"/>
                    <a:pt x="75" y="29"/>
                  </a:cubicBezTo>
                  <a:cubicBezTo>
                    <a:pt x="77" y="30"/>
                    <a:pt x="78" y="32"/>
                    <a:pt x="77" y="3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" name="Freeform 221"/>
            <p:cNvSpPr>
              <a:spLocks noEditPoints="1"/>
            </p:cNvSpPr>
            <p:nvPr/>
          </p:nvSpPr>
          <p:spPr bwMode="auto">
            <a:xfrm>
              <a:off x="6303" y="3931"/>
              <a:ext cx="230" cy="333"/>
            </a:xfrm>
            <a:custGeom>
              <a:avLst/>
              <a:gdLst>
                <a:gd name="T0" fmla="*/ 16 w 97"/>
                <a:gd name="T1" fmla="*/ 118 h 141"/>
                <a:gd name="T2" fmla="*/ 29 w 97"/>
                <a:gd name="T3" fmla="*/ 113 h 141"/>
                <a:gd name="T4" fmla="*/ 31 w 97"/>
                <a:gd name="T5" fmla="*/ 71 h 141"/>
                <a:gd name="T6" fmla="*/ 45 w 97"/>
                <a:gd name="T7" fmla="*/ 57 h 141"/>
                <a:gd name="T8" fmla="*/ 56 w 97"/>
                <a:gd name="T9" fmla="*/ 67 h 141"/>
                <a:gd name="T10" fmla="*/ 56 w 97"/>
                <a:gd name="T11" fmla="*/ 68 h 141"/>
                <a:gd name="T12" fmla="*/ 60 w 97"/>
                <a:gd name="T13" fmla="*/ 104 h 141"/>
                <a:gd name="T14" fmla="*/ 66 w 97"/>
                <a:gd name="T15" fmla="*/ 110 h 141"/>
                <a:gd name="T16" fmla="*/ 76 w 97"/>
                <a:gd name="T17" fmla="*/ 106 h 141"/>
                <a:gd name="T18" fmla="*/ 82 w 97"/>
                <a:gd name="T19" fmla="*/ 108 h 141"/>
                <a:gd name="T20" fmla="*/ 85 w 97"/>
                <a:gd name="T21" fmla="*/ 112 h 141"/>
                <a:gd name="T22" fmla="*/ 93 w 97"/>
                <a:gd name="T23" fmla="*/ 109 h 141"/>
                <a:gd name="T24" fmla="*/ 97 w 97"/>
                <a:gd name="T25" fmla="*/ 110 h 141"/>
                <a:gd name="T26" fmla="*/ 97 w 97"/>
                <a:gd name="T27" fmla="*/ 18 h 141"/>
                <a:gd name="T28" fmla="*/ 96 w 97"/>
                <a:gd name="T29" fmla="*/ 15 h 141"/>
                <a:gd name="T30" fmla="*/ 52 w 97"/>
                <a:gd name="T31" fmla="*/ 0 h 141"/>
                <a:gd name="T32" fmla="*/ 2 w 97"/>
                <a:gd name="T33" fmla="*/ 14 h 141"/>
                <a:gd name="T34" fmla="*/ 0 w 97"/>
                <a:gd name="T35" fmla="*/ 18 h 141"/>
                <a:gd name="T36" fmla="*/ 0 w 97"/>
                <a:gd name="T37" fmla="*/ 137 h 141"/>
                <a:gd name="T38" fmla="*/ 2 w 97"/>
                <a:gd name="T39" fmla="*/ 140 h 141"/>
                <a:gd name="T40" fmla="*/ 4 w 97"/>
                <a:gd name="T41" fmla="*/ 141 h 141"/>
                <a:gd name="T42" fmla="*/ 5 w 97"/>
                <a:gd name="T43" fmla="*/ 140 h 141"/>
                <a:gd name="T44" fmla="*/ 19 w 97"/>
                <a:gd name="T45" fmla="*/ 135 h 141"/>
                <a:gd name="T46" fmla="*/ 14 w 97"/>
                <a:gd name="T47" fmla="*/ 123 h 141"/>
                <a:gd name="T48" fmla="*/ 16 w 97"/>
                <a:gd name="T49" fmla="*/ 118 h 141"/>
                <a:gd name="T50" fmla="*/ 20 w 97"/>
                <a:gd name="T51" fmla="*/ 29 h 141"/>
                <a:gd name="T52" fmla="*/ 72 w 97"/>
                <a:gd name="T53" fmla="*/ 29 h 141"/>
                <a:gd name="T54" fmla="*/ 74 w 97"/>
                <a:gd name="T55" fmla="*/ 34 h 141"/>
                <a:gd name="T56" fmla="*/ 71 w 97"/>
                <a:gd name="T57" fmla="*/ 36 h 141"/>
                <a:gd name="T58" fmla="*/ 69 w 97"/>
                <a:gd name="T59" fmla="*/ 36 h 141"/>
                <a:gd name="T60" fmla="*/ 23 w 97"/>
                <a:gd name="T61" fmla="*/ 36 h 141"/>
                <a:gd name="T62" fmla="*/ 18 w 97"/>
                <a:gd name="T63" fmla="*/ 34 h 141"/>
                <a:gd name="T64" fmla="*/ 20 w 97"/>
                <a:gd name="T65" fmla="*/ 29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7" h="141">
                  <a:moveTo>
                    <a:pt x="16" y="118"/>
                  </a:moveTo>
                  <a:cubicBezTo>
                    <a:pt x="29" y="113"/>
                    <a:pt x="29" y="113"/>
                    <a:pt x="29" y="113"/>
                  </a:cubicBezTo>
                  <a:cubicBezTo>
                    <a:pt x="29" y="104"/>
                    <a:pt x="31" y="76"/>
                    <a:pt x="31" y="71"/>
                  </a:cubicBezTo>
                  <a:cubicBezTo>
                    <a:pt x="31" y="63"/>
                    <a:pt x="38" y="57"/>
                    <a:pt x="45" y="57"/>
                  </a:cubicBezTo>
                  <a:cubicBezTo>
                    <a:pt x="52" y="57"/>
                    <a:pt x="56" y="66"/>
                    <a:pt x="56" y="67"/>
                  </a:cubicBezTo>
                  <a:cubicBezTo>
                    <a:pt x="56" y="67"/>
                    <a:pt x="56" y="68"/>
                    <a:pt x="56" y="68"/>
                  </a:cubicBezTo>
                  <a:cubicBezTo>
                    <a:pt x="57" y="83"/>
                    <a:pt x="58" y="100"/>
                    <a:pt x="60" y="104"/>
                  </a:cubicBezTo>
                  <a:cubicBezTo>
                    <a:pt x="63" y="105"/>
                    <a:pt x="65" y="107"/>
                    <a:pt x="66" y="110"/>
                  </a:cubicBezTo>
                  <a:cubicBezTo>
                    <a:pt x="69" y="108"/>
                    <a:pt x="72" y="106"/>
                    <a:pt x="76" y="106"/>
                  </a:cubicBezTo>
                  <a:cubicBezTo>
                    <a:pt x="79" y="106"/>
                    <a:pt x="81" y="107"/>
                    <a:pt x="82" y="108"/>
                  </a:cubicBezTo>
                  <a:cubicBezTo>
                    <a:pt x="83" y="109"/>
                    <a:pt x="84" y="110"/>
                    <a:pt x="85" y="112"/>
                  </a:cubicBezTo>
                  <a:cubicBezTo>
                    <a:pt x="87" y="110"/>
                    <a:pt x="90" y="109"/>
                    <a:pt x="93" y="109"/>
                  </a:cubicBezTo>
                  <a:cubicBezTo>
                    <a:pt x="95" y="109"/>
                    <a:pt x="96" y="110"/>
                    <a:pt x="97" y="110"/>
                  </a:cubicBezTo>
                  <a:cubicBezTo>
                    <a:pt x="97" y="18"/>
                    <a:pt x="97" y="18"/>
                    <a:pt x="97" y="18"/>
                  </a:cubicBezTo>
                  <a:cubicBezTo>
                    <a:pt x="97" y="16"/>
                    <a:pt x="97" y="15"/>
                    <a:pt x="96" y="15"/>
                  </a:cubicBezTo>
                  <a:cubicBezTo>
                    <a:pt x="83" y="5"/>
                    <a:pt x="68" y="0"/>
                    <a:pt x="52" y="0"/>
                  </a:cubicBezTo>
                  <a:cubicBezTo>
                    <a:pt x="24" y="0"/>
                    <a:pt x="2" y="14"/>
                    <a:pt x="2" y="14"/>
                  </a:cubicBezTo>
                  <a:cubicBezTo>
                    <a:pt x="0" y="15"/>
                    <a:pt x="0" y="16"/>
                    <a:pt x="0" y="18"/>
                  </a:cubicBezTo>
                  <a:cubicBezTo>
                    <a:pt x="0" y="137"/>
                    <a:pt x="0" y="137"/>
                    <a:pt x="0" y="137"/>
                  </a:cubicBezTo>
                  <a:cubicBezTo>
                    <a:pt x="0" y="138"/>
                    <a:pt x="0" y="139"/>
                    <a:pt x="2" y="140"/>
                  </a:cubicBezTo>
                  <a:cubicBezTo>
                    <a:pt x="2" y="141"/>
                    <a:pt x="3" y="141"/>
                    <a:pt x="4" y="141"/>
                  </a:cubicBezTo>
                  <a:cubicBezTo>
                    <a:pt x="4" y="141"/>
                    <a:pt x="5" y="141"/>
                    <a:pt x="5" y="140"/>
                  </a:cubicBezTo>
                  <a:cubicBezTo>
                    <a:pt x="10" y="138"/>
                    <a:pt x="14" y="137"/>
                    <a:pt x="19" y="135"/>
                  </a:cubicBezTo>
                  <a:cubicBezTo>
                    <a:pt x="14" y="123"/>
                    <a:pt x="14" y="123"/>
                    <a:pt x="14" y="123"/>
                  </a:cubicBezTo>
                  <a:cubicBezTo>
                    <a:pt x="13" y="121"/>
                    <a:pt x="14" y="119"/>
                    <a:pt x="16" y="118"/>
                  </a:cubicBezTo>
                  <a:close/>
                  <a:moveTo>
                    <a:pt x="20" y="29"/>
                  </a:moveTo>
                  <a:cubicBezTo>
                    <a:pt x="21" y="28"/>
                    <a:pt x="50" y="18"/>
                    <a:pt x="72" y="29"/>
                  </a:cubicBezTo>
                  <a:cubicBezTo>
                    <a:pt x="74" y="30"/>
                    <a:pt x="75" y="32"/>
                    <a:pt x="74" y="34"/>
                  </a:cubicBezTo>
                  <a:cubicBezTo>
                    <a:pt x="74" y="36"/>
                    <a:pt x="72" y="36"/>
                    <a:pt x="71" y="36"/>
                  </a:cubicBezTo>
                  <a:cubicBezTo>
                    <a:pt x="70" y="36"/>
                    <a:pt x="70" y="36"/>
                    <a:pt x="69" y="36"/>
                  </a:cubicBezTo>
                  <a:cubicBezTo>
                    <a:pt x="50" y="27"/>
                    <a:pt x="23" y="36"/>
                    <a:pt x="23" y="36"/>
                  </a:cubicBezTo>
                  <a:cubicBezTo>
                    <a:pt x="21" y="37"/>
                    <a:pt x="18" y="36"/>
                    <a:pt x="18" y="34"/>
                  </a:cubicBezTo>
                  <a:cubicBezTo>
                    <a:pt x="17" y="32"/>
                    <a:pt x="18" y="29"/>
                    <a:pt x="20" y="29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" name="Freeform 222"/>
            <p:cNvSpPr/>
            <p:nvPr/>
          </p:nvSpPr>
          <p:spPr bwMode="auto">
            <a:xfrm>
              <a:off x="6346" y="4075"/>
              <a:ext cx="194" cy="305"/>
            </a:xfrm>
            <a:custGeom>
              <a:avLst/>
              <a:gdLst>
                <a:gd name="T0" fmla="*/ 20 w 82"/>
                <a:gd name="T1" fmla="*/ 129 h 129"/>
                <a:gd name="T2" fmla="*/ 19 w 82"/>
                <a:gd name="T3" fmla="*/ 110 h 129"/>
                <a:gd name="T4" fmla="*/ 0 w 82"/>
                <a:gd name="T5" fmla="*/ 61 h 129"/>
                <a:gd name="T6" fmla="*/ 15 w 82"/>
                <a:gd name="T7" fmla="*/ 55 h 129"/>
                <a:gd name="T8" fmla="*/ 15 w 82"/>
                <a:gd name="T9" fmla="*/ 52 h 129"/>
                <a:gd name="T10" fmla="*/ 17 w 82"/>
                <a:gd name="T11" fmla="*/ 10 h 129"/>
                <a:gd name="T12" fmla="*/ 27 w 82"/>
                <a:gd name="T13" fmla="*/ 0 h 129"/>
                <a:gd name="T14" fmla="*/ 34 w 82"/>
                <a:gd name="T15" fmla="*/ 7 h 129"/>
                <a:gd name="T16" fmla="*/ 38 w 82"/>
                <a:gd name="T17" fmla="*/ 45 h 129"/>
                <a:gd name="T18" fmla="*/ 39 w 82"/>
                <a:gd name="T19" fmla="*/ 46 h 129"/>
                <a:gd name="T20" fmla="*/ 40 w 82"/>
                <a:gd name="T21" fmla="*/ 47 h 129"/>
                <a:gd name="T22" fmla="*/ 45 w 82"/>
                <a:gd name="T23" fmla="*/ 51 h 129"/>
                <a:gd name="T24" fmla="*/ 48 w 82"/>
                <a:gd name="T25" fmla="*/ 54 h 129"/>
                <a:gd name="T26" fmla="*/ 51 w 82"/>
                <a:gd name="T27" fmla="*/ 52 h 129"/>
                <a:gd name="T28" fmla="*/ 58 w 82"/>
                <a:gd name="T29" fmla="*/ 49 h 129"/>
                <a:gd name="T30" fmla="*/ 62 w 82"/>
                <a:gd name="T31" fmla="*/ 50 h 129"/>
                <a:gd name="T32" fmla="*/ 63 w 82"/>
                <a:gd name="T33" fmla="*/ 52 h 129"/>
                <a:gd name="T34" fmla="*/ 65 w 82"/>
                <a:gd name="T35" fmla="*/ 56 h 129"/>
                <a:gd name="T36" fmla="*/ 68 w 82"/>
                <a:gd name="T37" fmla="*/ 54 h 129"/>
                <a:gd name="T38" fmla="*/ 75 w 82"/>
                <a:gd name="T39" fmla="*/ 52 h 129"/>
                <a:gd name="T40" fmla="*/ 82 w 82"/>
                <a:gd name="T41" fmla="*/ 63 h 129"/>
                <a:gd name="T42" fmla="*/ 68 w 82"/>
                <a:gd name="T43" fmla="*/ 108 h 129"/>
                <a:gd name="T44" fmla="*/ 68 w 82"/>
                <a:gd name="T45" fmla="*/ 129 h 129"/>
                <a:gd name="T46" fmla="*/ 20 w 82"/>
                <a:gd name="T47" fmla="*/ 129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82" h="129">
                  <a:moveTo>
                    <a:pt x="20" y="129"/>
                  </a:moveTo>
                  <a:cubicBezTo>
                    <a:pt x="19" y="110"/>
                    <a:pt x="19" y="110"/>
                    <a:pt x="19" y="110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15" y="55"/>
                    <a:pt x="15" y="55"/>
                    <a:pt x="15" y="55"/>
                  </a:cubicBezTo>
                  <a:cubicBezTo>
                    <a:pt x="15" y="52"/>
                    <a:pt x="15" y="52"/>
                    <a:pt x="15" y="52"/>
                  </a:cubicBezTo>
                  <a:cubicBezTo>
                    <a:pt x="15" y="49"/>
                    <a:pt x="17" y="16"/>
                    <a:pt x="17" y="10"/>
                  </a:cubicBezTo>
                  <a:cubicBezTo>
                    <a:pt x="17" y="5"/>
                    <a:pt x="22" y="0"/>
                    <a:pt x="27" y="0"/>
                  </a:cubicBezTo>
                  <a:cubicBezTo>
                    <a:pt x="32" y="0"/>
                    <a:pt x="34" y="7"/>
                    <a:pt x="34" y="7"/>
                  </a:cubicBezTo>
                  <a:cubicBezTo>
                    <a:pt x="34" y="19"/>
                    <a:pt x="36" y="39"/>
                    <a:pt x="38" y="45"/>
                  </a:cubicBezTo>
                  <a:cubicBezTo>
                    <a:pt x="39" y="46"/>
                    <a:pt x="39" y="46"/>
                    <a:pt x="39" y="46"/>
                  </a:cubicBezTo>
                  <a:cubicBezTo>
                    <a:pt x="40" y="47"/>
                    <a:pt x="40" y="47"/>
                    <a:pt x="40" y="47"/>
                  </a:cubicBezTo>
                  <a:cubicBezTo>
                    <a:pt x="42" y="48"/>
                    <a:pt x="44" y="50"/>
                    <a:pt x="45" y="51"/>
                  </a:cubicBezTo>
                  <a:cubicBezTo>
                    <a:pt x="48" y="54"/>
                    <a:pt x="48" y="54"/>
                    <a:pt x="48" y="54"/>
                  </a:cubicBezTo>
                  <a:cubicBezTo>
                    <a:pt x="51" y="52"/>
                    <a:pt x="51" y="52"/>
                    <a:pt x="51" y="52"/>
                  </a:cubicBezTo>
                  <a:cubicBezTo>
                    <a:pt x="53" y="50"/>
                    <a:pt x="55" y="49"/>
                    <a:pt x="58" y="49"/>
                  </a:cubicBezTo>
                  <a:cubicBezTo>
                    <a:pt x="60" y="49"/>
                    <a:pt x="61" y="49"/>
                    <a:pt x="62" y="50"/>
                  </a:cubicBezTo>
                  <a:cubicBezTo>
                    <a:pt x="62" y="50"/>
                    <a:pt x="62" y="51"/>
                    <a:pt x="63" y="52"/>
                  </a:cubicBezTo>
                  <a:cubicBezTo>
                    <a:pt x="65" y="56"/>
                    <a:pt x="65" y="56"/>
                    <a:pt x="65" y="56"/>
                  </a:cubicBezTo>
                  <a:cubicBezTo>
                    <a:pt x="68" y="54"/>
                    <a:pt x="68" y="54"/>
                    <a:pt x="68" y="54"/>
                  </a:cubicBezTo>
                  <a:cubicBezTo>
                    <a:pt x="71" y="53"/>
                    <a:pt x="73" y="52"/>
                    <a:pt x="75" y="52"/>
                  </a:cubicBezTo>
                  <a:cubicBezTo>
                    <a:pt x="81" y="52"/>
                    <a:pt x="82" y="62"/>
                    <a:pt x="82" y="63"/>
                  </a:cubicBezTo>
                  <a:cubicBezTo>
                    <a:pt x="68" y="108"/>
                    <a:pt x="68" y="108"/>
                    <a:pt x="68" y="108"/>
                  </a:cubicBezTo>
                  <a:cubicBezTo>
                    <a:pt x="68" y="129"/>
                    <a:pt x="68" y="129"/>
                    <a:pt x="68" y="129"/>
                  </a:cubicBezTo>
                  <a:lnTo>
                    <a:pt x="20" y="129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" name="Freeform 223"/>
            <p:cNvSpPr/>
            <p:nvPr/>
          </p:nvSpPr>
          <p:spPr bwMode="auto">
            <a:xfrm>
              <a:off x="1254" y="4238"/>
              <a:ext cx="215" cy="36"/>
            </a:xfrm>
            <a:custGeom>
              <a:avLst/>
              <a:gdLst>
                <a:gd name="T0" fmla="*/ 86 w 91"/>
                <a:gd name="T1" fmla="*/ 0 h 15"/>
                <a:gd name="T2" fmla="*/ 45 w 91"/>
                <a:gd name="T3" fmla="*/ 7 h 15"/>
                <a:gd name="T4" fmla="*/ 5 w 91"/>
                <a:gd name="T5" fmla="*/ 0 h 15"/>
                <a:gd name="T6" fmla="*/ 1 w 91"/>
                <a:gd name="T7" fmla="*/ 4 h 15"/>
                <a:gd name="T8" fmla="*/ 4 w 91"/>
                <a:gd name="T9" fmla="*/ 8 h 15"/>
                <a:gd name="T10" fmla="*/ 44 w 91"/>
                <a:gd name="T11" fmla="*/ 15 h 15"/>
                <a:gd name="T12" fmla="*/ 45 w 91"/>
                <a:gd name="T13" fmla="*/ 15 h 15"/>
                <a:gd name="T14" fmla="*/ 45 w 91"/>
                <a:gd name="T15" fmla="*/ 15 h 15"/>
                <a:gd name="T16" fmla="*/ 45 w 91"/>
                <a:gd name="T17" fmla="*/ 15 h 15"/>
                <a:gd name="T18" fmla="*/ 45 w 91"/>
                <a:gd name="T19" fmla="*/ 15 h 15"/>
                <a:gd name="T20" fmla="*/ 45 w 91"/>
                <a:gd name="T21" fmla="*/ 15 h 15"/>
                <a:gd name="T22" fmla="*/ 46 w 91"/>
                <a:gd name="T23" fmla="*/ 15 h 15"/>
                <a:gd name="T24" fmla="*/ 88 w 91"/>
                <a:gd name="T25" fmla="*/ 8 h 15"/>
                <a:gd name="T26" fmla="*/ 91 w 91"/>
                <a:gd name="T27" fmla="*/ 3 h 15"/>
                <a:gd name="T28" fmla="*/ 86 w 91"/>
                <a:gd name="T2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1" h="15">
                  <a:moveTo>
                    <a:pt x="86" y="0"/>
                  </a:moveTo>
                  <a:cubicBezTo>
                    <a:pt x="45" y="7"/>
                    <a:pt x="45" y="7"/>
                    <a:pt x="45" y="7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1" y="1"/>
                    <a:pt x="1" y="4"/>
                  </a:cubicBezTo>
                  <a:cubicBezTo>
                    <a:pt x="0" y="6"/>
                    <a:pt x="2" y="8"/>
                    <a:pt x="4" y="8"/>
                  </a:cubicBezTo>
                  <a:cubicBezTo>
                    <a:pt x="44" y="15"/>
                    <a:pt x="44" y="15"/>
                    <a:pt x="44" y="15"/>
                  </a:cubicBezTo>
                  <a:cubicBezTo>
                    <a:pt x="45" y="15"/>
                    <a:pt x="45" y="15"/>
                    <a:pt x="45" y="15"/>
                  </a:cubicBezTo>
                  <a:cubicBezTo>
                    <a:pt x="45" y="15"/>
                    <a:pt x="45" y="15"/>
                    <a:pt x="45" y="15"/>
                  </a:cubicBezTo>
                  <a:cubicBezTo>
                    <a:pt x="45" y="15"/>
                    <a:pt x="45" y="15"/>
                    <a:pt x="45" y="15"/>
                  </a:cubicBezTo>
                  <a:cubicBezTo>
                    <a:pt x="45" y="15"/>
                    <a:pt x="45" y="15"/>
                    <a:pt x="45" y="15"/>
                  </a:cubicBezTo>
                  <a:cubicBezTo>
                    <a:pt x="45" y="15"/>
                    <a:pt x="45" y="15"/>
                    <a:pt x="45" y="15"/>
                  </a:cubicBezTo>
                  <a:cubicBezTo>
                    <a:pt x="45" y="15"/>
                    <a:pt x="46" y="15"/>
                    <a:pt x="46" y="15"/>
                  </a:cubicBezTo>
                  <a:cubicBezTo>
                    <a:pt x="88" y="8"/>
                    <a:pt x="88" y="8"/>
                    <a:pt x="88" y="8"/>
                  </a:cubicBezTo>
                  <a:cubicBezTo>
                    <a:pt x="90" y="8"/>
                    <a:pt x="91" y="6"/>
                    <a:pt x="91" y="3"/>
                  </a:cubicBezTo>
                  <a:cubicBezTo>
                    <a:pt x="90" y="1"/>
                    <a:pt x="88" y="0"/>
                    <a:pt x="86" y="0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" name="Freeform 224"/>
            <p:cNvSpPr/>
            <p:nvPr/>
          </p:nvSpPr>
          <p:spPr bwMode="auto">
            <a:xfrm>
              <a:off x="1190" y="3976"/>
              <a:ext cx="179" cy="255"/>
            </a:xfrm>
            <a:custGeom>
              <a:avLst/>
              <a:gdLst>
                <a:gd name="T0" fmla="*/ 74 w 76"/>
                <a:gd name="T1" fmla="*/ 10 h 108"/>
                <a:gd name="T2" fmla="*/ 43 w 76"/>
                <a:gd name="T3" fmla="*/ 0 h 108"/>
                <a:gd name="T4" fmla="*/ 12 w 76"/>
                <a:gd name="T5" fmla="*/ 10 h 108"/>
                <a:gd name="T6" fmla="*/ 10 w 76"/>
                <a:gd name="T7" fmla="*/ 13 h 108"/>
                <a:gd name="T8" fmla="*/ 10 w 76"/>
                <a:gd name="T9" fmla="*/ 15 h 108"/>
                <a:gd name="T10" fmla="*/ 3 w 76"/>
                <a:gd name="T11" fmla="*/ 18 h 108"/>
                <a:gd name="T12" fmla="*/ 0 w 76"/>
                <a:gd name="T13" fmla="*/ 22 h 108"/>
                <a:gd name="T14" fmla="*/ 0 w 76"/>
                <a:gd name="T15" fmla="*/ 50 h 108"/>
                <a:gd name="T16" fmla="*/ 5 w 76"/>
                <a:gd name="T17" fmla="*/ 50 h 108"/>
                <a:gd name="T18" fmla="*/ 11 w 76"/>
                <a:gd name="T19" fmla="*/ 58 h 108"/>
                <a:gd name="T20" fmla="*/ 12 w 76"/>
                <a:gd name="T21" fmla="*/ 73 h 108"/>
                <a:gd name="T22" fmla="*/ 31 w 76"/>
                <a:gd name="T23" fmla="*/ 61 h 108"/>
                <a:gd name="T24" fmla="*/ 41 w 76"/>
                <a:gd name="T25" fmla="*/ 67 h 108"/>
                <a:gd name="T26" fmla="*/ 36 w 76"/>
                <a:gd name="T27" fmla="*/ 96 h 108"/>
                <a:gd name="T28" fmla="*/ 34 w 76"/>
                <a:gd name="T29" fmla="*/ 99 h 108"/>
                <a:gd name="T30" fmla="*/ 34 w 76"/>
                <a:gd name="T31" fmla="*/ 100 h 108"/>
                <a:gd name="T32" fmla="*/ 41 w 76"/>
                <a:gd name="T33" fmla="*/ 100 h 108"/>
                <a:gd name="T34" fmla="*/ 70 w 76"/>
                <a:gd name="T35" fmla="*/ 107 h 108"/>
                <a:gd name="T36" fmla="*/ 72 w 76"/>
                <a:gd name="T37" fmla="*/ 108 h 108"/>
                <a:gd name="T38" fmla="*/ 74 w 76"/>
                <a:gd name="T39" fmla="*/ 108 h 108"/>
                <a:gd name="T40" fmla="*/ 76 w 76"/>
                <a:gd name="T41" fmla="*/ 104 h 108"/>
                <a:gd name="T42" fmla="*/ 76 w 76"/>
                <a:gd name="T43" fmla="*/ 13 h 108"/>
                <a:gd name="T44" fmla="*/ 74 w 76"/>
                <a:gd name="T45" fmla="*/ 1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76" h="108">
                  <a:moveTo>
                    <a:pt x="74" y="10"/>
                  </a:moveTo>
                  <a:cubicBezTo>
                    <a:pt x="64" y="4"/>
                    <a:pt x="54" y="0"/>
                    <a:pt x="43" y="0"/>
                  </a:cubicBezTo>
                  <a:cubicBezTo>
                    <a:pt x="25" y="0"/>
                    <a:pt x="12" y="9"/>
                    <a:pt x="12" y="10"/>
                  </a:cubicBezTo>
                  <a:cubicBezTo>
                    <a:pt x="11" y="11"/>
                    <a:pt x="10" y="12"/>
                    <a:pt x="10" y="13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1" y="19"/>
                    <a:pt x="0" y="20"/>
                    <a:pt x="0" y="22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1" y="50"/>
                    <a:pt x="3" y="50"/>
                    <a:pt x="5" y="50"/>
                  </a:cubicBezTo>
                  <a:cubicBezTo>
                    <a:pt x="9" y="51"/>
                    <a:pt x="11" y="54"/>
                    <a:pt x="11" y="58"/>
                  </a:cubicBezTo>
                  <a:cubicBezTo>
                    <a:pt x="12" y="73"/>
                    <a:pt x="12" y="73"/>
                    <a:pt x="12" y="73"/>
                  </a:cubicBezTo>
                  <a:cubicBezTo>
                    <a:pt x="16" y="68"/>
                    <a:pt x="25" y="61"/>
                    <a:pt x="31" y="61"/>
                  </a:cubicBezTo>
                  <a:cubicBezTo>
                    <a:pt x="35" y="61"/>
                    <a:pt x="39" y="63"/>
                    <a:pt x="41" y="67"/>
                  </a:cubicBezTo>
                  <a:cubicBezTo>
                    <a:pt x="46" y="76"/>
                    <a:pt x="40" y="87"/>
                    <a:pt x="36" y="96"/>
                  </a:cubicBezTo>
                  <a:cubicBezTo>
                    <a:pt x="35" y="97"/>
                    <a:pt x="35" y="98"/>
                    <a:pt x="34" y="99"/>
                  </a:cubicBezTo>
                  <a:cubicBezTo>
                    <a:pt x="34" y="100"/>
                    <a:pt x="34" y="100"/>
                    <a:pt x="34" y="100"/>
                  </a:cubicBezTo>
                  <a:cubicBezTo>
                    <a:pt x="36" y="100"/>
                    <a:pt x="38" y="100"/>
                    <a:pt x="41" y="100"/>
                  </a:cubicBezTo>
                  <a:cubicBezTo>
                    <a:pt x="59" y="100"/>
                    <a:pt x="70" y="107"/>
                    <a:pt x="70" y="107"/>
                  </a:cubicBezTo>
                  <a:cubicBezTo>
                    <a:pt x="70" y="108"/>
                    <a:pt x="71" y="108"/>
                    <a:pt x="72" y="108"/>
                  </a:cubicBezTo>
                  <a:cubicBezTo>
                    <a:pt x="73" y="108"/>
                    <a:pt x="73" y="108"/>
                    <a:pt x="74" y="108"/>
                  </a:cubicBezTo>
                  <a:cubicBezTo>
                    <a:pt x="75" y="107"/>
                    <a:pt x="76" y="106"/>
                    <a:pt x="76" y="104"/>
                  </a:cubicBezTo>
                  <a:cubicBezTo>
                    <a:pt x="76" y="13"/>
                    <a:pt x="76" y="13"/>
                    <a:pt x="76" y="13"/>
                  </a:cubicBezTo>
                  <a:cubicBezTo>
                    <a:pt x="76" y="12"/>
                    <a:pt x="75" y="10"/>
                    <a:pt x="74" y="10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" name="Freeform 225"/>
            <p:cNvSpPr/>
            <p:nvPr/>
          </p:nvSpPr>
          <p:spPr bwMode="auto">
            <a:xfrm>
              <a:off x="1131" y="4103"/>
              <a:ext cx="158" cy="239"/>
            </a:xfrm>
            <a:custGeom>
              <a:avLst/>
              <a:gdLst>
                <a:gd name="T0" fmla="*/ 61 w 67"/>
                <a:gd name="T1" fmla="*/ 67 h 101"/>
                <a:gd name="T2" fmla="*/ 55 w 67"/>
                <a:gd name="T3" fmla="*/ 45 h 101"/>
                <a:gd name="T4" fmla="*/ 57 w 67"/>
                <a:gd name="T5" fmla="*/ 40 h 101"/>
                <a:gd name="T6" fmla="*/ 62 w 67"/>
                <a:gd name="T7" fmla="*/ 15 h 101"/>
                <a:gd name="T8" fmla="*/ 56 w 67"/>
                <a:gd name="T9" fmla="*/ 11 h 101"/>
                <a:gd name="T10" fmla="*/ 36 w 67"/>
                <a:gd name="T11" fmla="*/ 25 h 101"/>
                <a:gd name="T12" fmla="*/ 33 w 67"/>
                <a:gd name="T13" fmla="*/ 30 h 101"/>
                <a:gd name="T14" fmla="*/ 33 w 67"/>
                <a:gd name="T15" fmla="*/ 30 h 101"/>
                <a:gd name="T16" fmla="*/ 32 w 67"/>
                <a:gd name="T17" fmla="*/ 4 h 101"/>
                <a:gd name="T18" fmla="*/ 29 w 67"/>
                <a:gd name="T19" fmla="*/ 0 h 101"/>
                <a:gd name="T20" fmla="*/ 24 w 67"/>
                <a:gd name="T21" fmla="*/ 0 h 101"/>
                <a:gd name="T22" fmla="*/ 4 w 67"/>
                <a:gd name="T23" fmla="*/ 12 h 101"/>
                <a:gd name="T24" fmla="*/ 3 w 67"/>
                <a:gd name="T25" fmla="*/ 18 h 101"/>
                <a:gd name="T26" fmla="*/ 4 w 67"/>
                <a:gd name="T27" fmla="*/ 23 h 101"/>
                <a:gd name="T28" fmla="*/ 5 w 67"/>
                <a:gd name="T29" fmla="*/ 23 h 101"/>
                <a:gd name="T30" fmla="*/ 4 w 67"/>
                <a:gd name="T31" fmla="*/ 25 h 101"/>
                <a:gd name="T32" fmla="*/ 2 w 67"/>
                <a:gd name="T33" fmla="*/ 28 h 101"/>
                <a:gd name="T34" fmla="*/ 2 w 67"/>
                <a:gd name="T35" fmla="*/ 37 h 101"/>
                <a:gd name="T36" fmla="*/ 1 w 67"/>
                <a:gd name="T37" fmla="*/ 41 h 101"/>
                <a:gd name="T38" fmla="*/ 0 w 67"/>
                <a:gd name="T39" fmla="*/ 47 h 101"/>
                <a:gd name="T40" fmla="*/ 12 w 67"/>
                <a:gd name="T41" fmla="*/ 70 h 101"/>
                <a:gd name="T42" fmla="*/ 32 w 67"/>
                <a:gd name="T43" fmla="*/ 99 h 101"/>
                <a:gd name="T44" fmla="*/ 35 w 67"/>
                <a:gd name="T45" fmla="*/ 101 h 101"/>
                <a:gd name="T46" fmla="*/ 37 w 67"/>
                <a:gd name="T47" fmla="*/ 100 h 101"/>
                <a:gd name="T48" fmla="*/ 64 w 67"/>
                <a:gd name="T49" fmla="*/ 88 h 101"/>
                <a:gd name="T50" fmla="*/ 66 w 67"/>
                <a:gd name="T51" fmla="*/ 83 h 101"/>
                <a:gd name="T52" fmla="*/ 61 w 67"/>
                <a:gd name="T53" fmla="*/ 67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67" h="101">
                  <a:moveTo>
                    <a:pt x="61" y="67"/>
                  </a:moveTo>
                  <a:cubicBezTo>
                    <a:pt x="59" y="59"/>
                    <a:pt x="55" y="49"/>
                    <a:pt x="55" y="45"/>
                  </a:cubicBezTo>
                  <a:cubicBezTo>
                    <a:pt x="55" y="44"/>
                    <a:pt x="56" y="42"/>
                    <a:pt x="57" y="40"/>
                  </a:cubicBezTo>
                  <a:cubicBezTo>
                    <a:pt x="61" y="32"/>
                    <a:pt x="67" y="22"/>
                    <a:pt x="62" y="15"/>
                  </a:cubicBezTo>
                  <a:cubicBezTo>
                    <a:pt x="61" y="13"/>
                    <a:pt x="59" y="11"/>
                    <a:pt x="56" y="11"/>
                  </a:cubicBezTo>
                  <a:cubicBezTo>
                    <a:pt x="49" y="11"/>
                    <a:pt x="36" y="25"/>
                    <a:pt x="36" y="25"/>
                  </a:cubicBezTo>
                  <a:cubicBezTo>
                    <a:pt x="35" y="27"/>
                    <a:pt x="34" y="28"/>
                    <a:pt x="33" y="30"/>
                  </a:cubicBezTo>
                  <a:cubicBezTo>
                    <a:pt x="33" y="30"/>
                    <a:pt x="33" y="30"/>
                    <a:pt x="33" y="30"/>
                  </a:cubicBezTo>
                  <a:cubicBezTo>
                    <a:pt x="32" y="4"/>
                    <a:pt x="32" y="4"/>
                    <a:pt x="32" y="4"/>
                  </a:cubicBezTo>
                  <a:cubicBezTo>
                    <a:pt x="32" y="2"/>
                    <a:pt x="31" y="0"/>
                    <a:pt x="29" y="0"/>
                  </a:cubicBezTo>
                  <a:cubicBezTo>
                    <a:pt x="27" y="0"/>
                    <a:pt x="25" y="0"/>
                    <a:pt x="24" y="0"/>
                  </a:cubicBezTo>
                  <a:cubicBezTo>
                    <a:pt x="9" y="0"/>
                    <a:pt x="5" y="9"/>
                    <a:pt x="4" y="12"/>
                  </a:cubicBezTo>
                  <a:cubicBezTo>
                    <a:pt x="4" y="13"/>
                    <a:pt x="3" y="16"/>
                    <a:pt x="3" y="18"/>
                  </a:cubicBezTo>
                  <a:cubicBezTo>
                    <a:pt x="3" y="20"/>
                    <a:pt x="4" y="21"/>
                    <a:pt x="4" y="23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5" y="24"/>
                    <a:pt x="4" y="24"/>
                    <a:pt x="4" y="25"/>
                  </a:cubicBezTo>
                  <a:cubicBezTo>
                    <a:pt x="3" y="26"/>
                    <a:pt x="3" y="27"/>
                    <a:pt x="2" y="28"/>
                  </a:cubicBezTo>
                  <a:cubicBezTo>
                    <a:pt x="1" y="31"/>
                    <a:pt x="2" y="34"/>
                    <a:pt x="2" y="37"/>
                  </a:cubicBezTo>
                  <a:cubicBezTo>
                    <a:pt x="2" y="38"/>
                    <a:pt x="1" y="39"/>
                    <a:pt x="1" y="41"/>
                  </a:cubicBezTo>
                  <a:cubicBezTo>
                    <a:pt x="1" y="43"/>
                    <a:pt x="0" y="44"/>
                    <a:pt x="0" y="47"/>
                  </a:cubicBezTo>
                  <a:cubicBezTo>
                    <a:pt x="0" y="55"/>
                    <a:pt x="7" y="64"/>
                    <a:pt x="12" y="70"/>
                  </a:cubicBezTo>
                  <a:cubicBezTo>
                    <a:pt x="16" y="75"/>
                    <a:pt x="26" y="89"/>
                    <a:pt x="32" y="99"/>
                  </a:cubicBezTo>
                  <a:cubicBezTo>
                    <a:pt x="32" y="100"/>
                    <a:pt x="34" y="101"/>
                    <a:pt x="35" y="101"/>
                  </a:cubicBezTo>
                  <a:cubicBezTo>
                    <a:pt x="36" y="101"/>
                    <a:pt x="36" y="100"/>
                    <a:pt x="37" y="100"/>
                  </a:cubicBezTo>
                  <a:cubicBezTo>
                    <a:pt x="64" y="88"/>
                    <a:pt x="64" y="88"/>
                    <a:pt x="64" y="88"/>
                  </a:cubicBezTo>
                  <a:cubicBezTo>
                    <a:pt x="66" y="87"/>
                    <a:pt x="67" y="85"/>
                    <a:pt x="66" y="83"/>
                  </a:cubicBezTo>
                  <a:cubicBezTo>
                    <a:pt x="65" y="79"/>
                    <a:pt x="63" y="73"/>
                    <a:pt x="61" y="67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" name="Freeform 226"/>
            <p:cNvSpPr/>
            <p:nvPr/>
          </p:nvSpPr>
          <p:spPr bwMode="auto">
            <a:xfrm>
              <a:off x="1351" y="3976"/>
              <a:ext cx="179" cy="255"/>
            </a:xfrm>
            <a:custGeom>
              <a:avLst/>
              <a:gdLst>
                <a:gd name="T0" fmla="*/ 40 w 76"/>
                <a:gd name="T1" fmla="*/ 96 h 108"/>
                <a:gd name="T2" fmla="*/ 36 w 76"/>
                <a:gd name="T3" fmla="*/ 67 h 108"/>
                <a:gd name="T4" fmla="*/ 45 w 76"/>
                <a:gd name="T5" fmla="*/ 61 h 108"/>
                <a:gd name="T6" fmla="*/ 65 w 76"/>
                <a:gd name="T7" fmla="*/ 73 h 108"/>
                <a:gd name="T8" fmla="*/ 65 w 76"/>
                <a:gd name="T9" fmla="*/ 58 h 108"/>
                <a:gd name="T10" fmla="*/ 72 w 76"/>
                <a:gd name="T11" fmla="*/ 50 h 108"/>
                <a:gd name="T12" fmla="*/ 76 w 76"/>
                <a:gd name="T13" fmla="*/ 50 h 108"/>
                <a:gd name="T14" fmla="*/ 76 w 76"/>
                <a:gd name="T15" fmla="*/ 22 h 108"/>
                <a:gd name="T16" fmla="*/ 74 w 76"/>
                <a:gd name="T17" fmla="*/ 18 h 108"/>
                <a:gd name="T18" fmla="*/ 66 w 76"/>
                <a:gd name="T19" fmla="*/ 15 h 108"/>
                <a:gd name="T20" fmla="*/ 66 w 76"/>
                <a:gd name="T21" fmla="*/ 13 h 108"/>
                <a:gd name="T22" fmla="*/ 64 w 76"/>
                <a:gd name="T23" fmla="*/ 10 h 108"/>
                <a:gd name="T24" fmla="*/ 33 w 76"/>
                <a:gd name="T25" fmla="*/ 0 h 108"/>
                <a:gd name="T26" fmla="*/ 2 w 76"/>
                <a:gd name="T27" fmla="*/ 10 h 108"/>
                <a:gd name="T28" fmla="*/ 0 w 76"/>
                <a:gd name="T29" fmla="*/ 13 h 108"/>
                <a:gd name="T30" fmla="*/ 0 w 76"/>
                <a:gd name="T31" fmla="*/ 104 h 108"/>
                <a:gd name="T32" fmla="*/ 2 w 76"/>
                <a:gd name="T33" fmla="*/ 108 h 108"/>
                <a:gd name="T34" fmla="*/ 4 w 76"/>
                <a:gd name="T35" fmla="*/ 108 h 108"/>
                <a:gd name="T36" fmla="*/ 7 w 76"/>
                <a:gd name="T37" fmla="*/ 107 h 108"/>
                <a:gd name="T38" fmla="*/ 36 w 76"/>
                <a:gd name="T39" fmla="*/ 100 h 108"/>
                <a:gd name="T40" fmla="*/ 42 w 76"/>
                <a:gd name="T41" fmla="*/ 100 h 108"/>
                <a:gd name="T42" fmla="*/ 42 w 76"/>
                <a:gd name="T43" fmla="*/ 99 h 108"/>
                <a:gd name="T44" fmla="*/ 40 w 76"/>
                <a:gd name="T45" fmla="*/ 96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76" h="108">
                  <a:moveTo>
                    <a:pt x="40" y="96"/>
                  </a:moveTo>
                  <a:cubicBezTo>
                    <a:pt x="36" y="87"/>
                    <a:pt x="30" y="76"/>
                    <a:pt x="36" y="67"/>
                  </a:cubicBezTo>
                  <a:cubicBezTo>
                    <a:pt x="37" y="63"/>
                    <a:pt x="41" y="61"/>
                    <a:pt x="45" y="61"/>
                  </a:cubicBezTo>
                  <a:cubicBezTo>
                    <a:pt x="52" y="61"/>
                    <a:pt x="60" y="68"/>
                    <a:pt x="65" y="73"/>
                  </a:cubicBezTo>
                  <a:cubicBezTo>
                    <a:pt x="65" y="58"/>
                    <a:pt x="65" y="58"/>
                    <a:pt x="65" y="58"/>
                  </a:cubicBezTo>
                  <a:cubicBezTo>
                    <a:pt x="65" y="54"/>
                    <a:pt x="68" y="51"/>
                    <a:pt x="72" y="50"/>
                  </a:cubicBezTo>
                  <a:cubicBezTo>
                    <a:pt x="73" y="50"/>
                    <a:pt x="75" y="50"/>
                    <a:pt x="76" y="50"/>
                  </a:cubicBezTo>
                  <a:cubicBezTo>
                    <a:pt x="76" y="22"/>
                    <a:pt x="76" y="22"/>
                    <a:pt x="76" y="22"/>
                  </a:cubicBezTo>
                  <a:cubicBezTo>
                    <a:pt x="76" y="20"/>
                    <a:pt x="75" y="19"/>
                    <a:pt x="74" y="18"/>
                  </a:cubicBezTo>
                  <a:cubicBezTo>
                    <a:pt x="66" y="15"/>
                    <a:pt x="66" y="15"/>
                    <a:pt x="66" y="15"/>
                  </a:cubicBezTo>
                  <a:cubicBezTo>
                    <a:pt x="66" y="13"/>
                    <a:pt x="66" y="13"/>
                    <a:pt x="66" y="13"/>
                  </a:cubicBezTo>
                  <a:cubicBezTo>
                    <a:pt x="66" y="12"/>
                    <a:pt x="65" y="11"/>
                    <a:pt x="64" y="10"/>
                  </a:cubicBezTo>
                  <a:cubicBezTo>
                    <a:pt x="64" y="9"/>
                    <a:pt x="51" y="0"/>
                    <a:pt x="33" y="0"/>
                  </a:cubicBezTo>
                  <a:cubicBezTo>
                    <a:pt x="22" y="0"/>
                    <a:pt x="12" y="4"/>
                    <a:pt x="2" y="10"/>
                  </a:cubicBezTo>
                  <a:cubicBezTo>
                    <a:pt x="1" y="10"/>
                    <a:pt x="0" y="12"/>
                    <a:pt x="0" y="13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0" y="106"/>
                    <a:pt x="1" y="107"/>
                    <a:pt x="2" y="108"/>
                  </a:cubicBezTo>
                  <a:cubicBezTo>
                    <a:pt x="3" y="108"/>
                    <a:pt x="4" y="108"/>
                    <a:pt x="4" y="108"/>
                  </a:cubicBezTo>
                  <a:cubicBezTo>
                    <a:pt x="5" y="108"/>
                    <a:pt x="6" y="108"/>
                    <a:pt x="7" y="107"/>
                  </a:cubicBezTo>
                  <a:cubicBezTo>
                    <a:pt x="7" y="107"/>
                    <a:pt x="17" y="100"/>
                    <a:pt x="36" y="100"/>
                  </a:cubicBezTo>
                  <a:cubicBezTo>
                    <a:pt x="38" y="100"/>
                    <a:pt x="40" y="100"/>
                    <a:pt x="42" y="100"/>
                  </a:cubicBezTo>
                  <a:cubicBezTo>
                    <a:pt x="42" y="100"/>
                    <a:pt x="42" y="100"/>
                    <a:pt x="42" y="99"/>
                  </a:cubicBezTo>
                  <a:cubicBezTo>
                    <a:pt x="42" y="98"/>
                    <a:pt x="41" y="97"/>
                    <a:pt x="40" y="96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" name="Freeform 227"/>
            <p:cNvSpPr/>
            <p:nvPr/>
          </p:nvSpPr>
          <p:spPr bwMode="auto">
            <a:xfrm>
              <a:off x="1431" y="4103"/>
              <a:ext cx="158" cy="239"/>
            </a:xfrm>
            <a:custGeom>
              <a:avLst/>
              <a:gdLst>
                <a:gd name="T0" fmla="*/ 66 w 67"/>
                <a:gd name="T1" fmla="*/ 41 h 101"/>
                <a:gd name="T2" fmla="*/ 65 w 67"/>
                <a:gd name="T3" fmla="*/ 36 h 101"/>
                <a:gd name="T4" fmla="*/ 65 w 67"/>
                <a:gd name="T5" fmla="*/ 28 h 101"/>
                <a:gd name="T6" fmla="*/ 63 w 67"/>
                <a:gd name="T7" fmla="*/ 25 h 101"/>
                <a:gd name="T8" fmla="*/ 62 w 67"/>
                <a:gd name="T9" fmla="*/ 24 h 101"/>
                <a:gd name="T10" fmla="*/ 63 w 67"/>
                <a:gd name="T11" fmla="*/ 23 h 101"/>
                <a:gd name="T12" fmla="*/ 64 w 67"/>
                <a:gd name="T13" fmla="*/ 18 h 101"/>
                <a:gd name="T14" fmla="*/ 63 w 67"/>
                <a:gd name="T15" fmla="*/ 12 h 101"/>
                <a:gd name="T16" fmla="*/ 44 w 67"/>
                <a:gd name="T17" fmla="*/ 0 h 101"/>
                <a:gd name="T18" fmla="*/ 38 w 67"/>
                <a:gd name="T19" fmla="*/ 0 h 101"/>
                <a:gd name="T20" fmla="*/ 35 w 67"/>
                <a:gd name="T21" fmla="*/ 4 h 101"/>
                <a:gd name="T22" fmla="*/ 35 w 67"/>
                <a:gd name="T23" fmla="*/ 30 h 101"/>
                <a:gd name="T24" fmla="*/ 34 w 67"/>
                <a:gd name="T25" fmla="*/ 30 h 101"/>
                <a:gd name="T26" fmla="*/ 31 w 67"/>
                <a:gd name="T27" fmla="*/ 25 h 101"/>
                <a:gd name="T28" fmla="*/ 11 w 67"/>
                <a:gd name="T29" fmla="*/ 11 h 101"/>
                <a:gd name="T30" fmla="*/ 5 w 67"/>
                <a:gd name="T31" fmla="*/ 15 h 101"/>
                <a:gd name="T32" fmla="*/ 10 w 67"/>
                <a:gd name="T33" fmla="*/ 40 h 101"/>
                <a:gd name="T34" fmla="*/ 12 w 67"/>
                <a:gd name="T35" fmla="*/ 45 h 101"/>
                <a:gd name="T36" fmla="*/ 6 w 67"/>
                <a:gd name="T37" fmla="*/ 67 h 101"/>
                <a:gd name="T38" fmla="*/ 1 w 67"/>
                <a:gd name="T39" fmla="*/ 83 h 101"/>
                <a:gd name="T40" fmla="*/ 3 w 67"/>
                <a:gd name="T41" fmla="*/ 88 h 101"/>
                <a:gd name="T42" fmla="*/ 30 w 67"/>
                <a:gd name="T43" fmla="*/ 100 h 101"/>
                <a:gd name="T44" fmla="*/ 32 w 67"/>
                <a:gd name="T45" fmla="*/ 101 h 101"/>
                <a:gd name="T46" fmla="*/ 36 w 67"/>
                <a:gd name="T47" fmla="*/ 99 h 101"/>
                <a:gd name="T48" fmla="*/ 55 w 67"/>
                <a:gd name="T49" fmla="*/ 70 h 101"/>
                <a:gd name="T50" fmla="*/ 67 w 67"/>
                <a:gd name="T51" fmla="*/ 47 h 101"/>
                <a:gd name="T52" fmla="*/ 66 w 67"/>
                <a:gd name="T53" fmla="*/ 4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67" h="101">
                  <a:moveTo>
                    <a:pt x="66" y="41"/>
                  </a:moveTo>
                  <a:cubicBezTo>
                    <a:pt x="66" y="39"/>
                    <a:pt x="65" y="38"/>
                    <a:pt x="65" y="36"/>
                  </a:cubicBezTo>
                  <a:cubicBezTo>
                    <a:pt x="66" y="34"/>
                    <a:pt x="66" y="31"/>
                    <a:pt x="65" y="28"/>
                  </a:cubicBezTo>
                  <a:cubicBezTo>
                    <a:pt x="64" y="27"/>
                    <a:pt x="64" y="26"/>
                    <a:pt x="63" y="25"/>
                  </a:cubicBezTo>
                  <a:cubicBezTo>
                    <a:pt x="63" y="24"/>
                    <a:pt x="62" y="24"/>
                    <a:pt x="62" y="24"/>
                  </a:cubicBezTo>
                  <a:cubicBezTo>
                    <a:pt x="62" y="23"/>
                    <a:pt x="62" y="23"/>
                    <a:pt x="63" y="23"/>
                  </a:cubicBezTo>
                  <a:cubicBezTo>
                    <a:pt x="63" y="21"/>
                    <a:pt x="64" y="20"/>
                    <a:pt x="64" y="18"/>
                  </a:cubicBezTo>
                  <a:cubicBezTo>
                    <a:pt x="64" y="16"/>
                    <a:pt x="63" y="13"/>
                    <a:pt x="63" y="12"/>
                  </a:cubicBezTo>
                  <a:cubicBezTo>
                    <a:pt x="62" y="9"/>
                    <a:pt x="58" y="0"/>
                    <a:pt x="44" y="0"/>
                  </a:cubicBezTo>
                  <a:cubicBezTo>
                    <a:pt x="42" y="0"/>
                    <a:pt x="40" y="0"/>
                    <a:pt x="38" y="0"/>
                  </a:cubicBezTo>
                  <a:cubicBezTo>
                    <a:pt x="36" y="0"/>
                    <a:pt x="35" y="2"/>
                    <a:pt x="35" y="4"/>
                  </a:cubicBezTo>
                  <a:cubicBezTo>
                    <a:pt x="35" y="30"/>
                    <a:pt x="35" y="30"/>
                    <a:pt x="35" y="30"/>
                  </a:cubicBezTo>
                  <a:cubicBezTo>
                    <a:pt x="34" y="30"/>
                    <a:pt x="34" y="30"/>
                    <a:pt x="34" y="30"/>
                  </a:cubicBezTo>
                  <a:cubicBezTo>
                    <a:pt x="33" y="28"/>
                    <a:pt x="32" y="27"/>
                    <a:pt x="31" y="25"/>
                  </a:cubicBezTo>
                  <a:cubicBezTo>
                    <a:pt x="31" y="25"/>
                    <a:pt x="19" y="11"/>
                    <a:pt x="11" y="11"/>
                  </a:cubicBezTo>
                  <a:cubicBezTo>
                    <a:pt x="8" y="11"/>
                    <a:pt x="6" y="13"/>
                    <a:pt x="5" y="15"/>
                  </a:cubicBezTo>
                  <a:cubicBezTo>
                    <a:pt x="1" y="22"/>
                    <a:pt x="6" y="32"/>
                    <a:pt x="10" y="40"/>
                  </a:cubicBezTo>
                  <a:cubicBezTo>
                    <a:pt x="11" y="42"/>
                    <a:pt x="12" y="44"/>
                    <a:pt x="12" y="45"/>
                  </a:cubicBezTo>
                  <a:cubicBezTo>
                    <a:pt x="12" y="49"/>
                    <a:pt x="9" y="59"/>
                    <a:pt x="6" y="67"/>
                  </a:cubicBezTo>
                  <a:cubicBezTo>
                    <a:pt x="4" y="73"/>
                    <a:pt x="2" y="79"/>
                    <a:pt x="1" y="83"/>
                  </a:cubicBezTo>
                  <a:cubicBezTo>
                    <a:pt x="0" y="85"/>
                    <a:pt x="1" y="87"/>
                    <a:pt x="3" y="88"/>
                  </a:cubicBezTo>
                  <a:cubicBezTo>
                    <a:pt x="30" y="100"/>
                    <a:pt x="30" y="100"/>
                    <a:pt x="30" y="100"/>
                  </a:cubicBezTo>
                  <a:cubicBezTo>
                    <a:pt x="31" y="100"/>
                    <a:pt x="32" y="101"/>
                    <a:pt x="32" y="101"/>
                  </a:cubicBezTo>
                  <a:cubicBezTo>
                    <a:pt x="34" y="101"/>
                    <a:pt x="35" y="100"/>
                    <a:pt x="36" y="99"/>
                  </a:cubicBezTo>
                  <a:cubicBezTo>
                    <a:pt x="41" y="89"/>
                    <a:pt x="51" y="75"/>
                    <a:pt x="55" y="70"/>
                  </a:cubicBezTo>
                  <a:cubicBezTo>
                    <a:pt x="61" y="64"/>
                    <a:pt x="67" y="55"/>
                    <a:pt x="67" y="47"/>
                  </a:cubicBezTo>
                  <a:cubicBezTo>
                    <a:pt x="67" y="44"/>
                    <a:pt x="67" y="43"/>
                    <a:pt x="66" y="41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F80D76A8-4F39-EA06-1016-2B5B8EC4BE8F}"/>
              </a:ext>
            </a:extLst>
          </p:cNvPr>
          <p:cNvGrpSpPr/>
          <p:nvPr/>
        </p:nvGrpSpPr>
        <p:grpSpPr>
          <a:xfrm>
            <a:off x="793886" y="637845"/>
            <a:ext cx="10648814" cy="5582310"/>
            <a:chOff x="145472" y="151768"/>
            <a:chExt cx="11945642" cy="6262132"/>
          </a:xfrm>
        </p:grpSpPr>
        <p:sp>
          <p:nvSpPr>
            <p:cNvPr id="5" name="Freeform 7"/>
            <p:cNvSpPr>
              <a:spLocks/>
            </p:cNvSpPr>
            <p:nvPr/>
          </p:nvSpPr>
          <p:spPr bwMode="auto">
            <a:xfrm>
              <a:off x="8609629" y="4772537"/>
              <a:ext cx="391406" cy="565365"/>
            </a:xfrm>
            <a:custGeom>
              <a:avLst/>
              <a:gdLst>
                <a:gd name="T0" fmla="*/ 84 w 88"/>
                <a:gd name="T1" fmla="*/ 120 h 128"/>
                <a:gd name="T2" fmla="*/ 76 w 88"/>
                <a:gd name="T3" fmla="*/ 120 h 128"/>
                <a:gd name="T4" fmla="*/ 76 w 88"/>
                <a:gd name="T5" fmla="*/ 92 h 128"/>
                <a:gd name="T6" fmla="*/ 48 w 88"/>
                <a:gd name="T7" fmla="*/ 64 h 128"/>
                <a:gd name="T8" fmla="*/ 76 w 88"/>
                <a:gd name="T9" fmla="*/ 36 h 128"/>
                <a:gd name="T10" fmla="*/ 76 w 88"/>
                <a:gd name="T11" fmla="*/ 8 h 128"/>
                <a:gd name="T12" fmla="*/ 84 w 88"/>
                <a:gd name="T13" fmla="*/ 8 h 128"/>
                <a:gd name="T14" fmla="*/ 88 w 88"/>
                <a:gd name="T15" fmla="*/ 4 h 128"/>
                <a:gd name="T16" fmla="*/ 84 w 88"/>
                <a:gd name="T17" fmla="*/ 0 h 128"/>
                <a:gd name="T18" fmla="*/ 4 w 88"/>
                <a:gd name="T19" fmla="*/ 0 h 128"/>
                <a:gd name="T20" fmla="*/ 0 w 88"/>
                <a:gd name="T21" fmla="*/ 4 h 128"/>
                <a:gd name="T22" fmla="*/ 4 w 88"/>
                <a:gd name="T23" fmla="*/ 8 h 128"/>
                <a:gd name="T24" fmla="*/ 12 w 88"/>
                <a:gd name="T25" fmla="*/ 8 h 128"/>
                <a:gd name="T26" fmla="*/ 12 w 88"/>
                <a:gd name="T27" fmla="*/ 36 h 128"/>
                <a:gd name="T28" fmla="*/ 40 w 88"/>
                <a:gd name="T29" fmla="*/ 64 h 128"/>
                <a:gd name="T30" fmla="*/ 12 w 88"/>
                <a:gd name="T31" fmla="*/ 92 h 128"/>
                <a:gd name="T32" fmla="*/ 12 w 88"/>
                <a:gd name="T33" fmla="*/ 120 h 128"/>
                <a:gd name="T34" fmla="*/ 4 w 88"/>
                <a:gd name="T35" fmla="*/ 120 h 128"/>
                <a:gd name="T36" fmla="*/ 0 w 88"/>
                <a:gd name="T37" fmla="*/ 124 h 128"/>
                <a:gd name="T38" fmla="*/ 4 w 88"/>
                <a:gd name="T39" fmla="*/ 128 h 128"/>
                <a:gd name="T40" fmla="*/ 84 w 88"/>
                <a:gd name="T41" fmla="*/ 128 h 128"/>
                <a:gd name="T42" fmla="*/ 88 w 88"/>
                <a:gd name="T43" fmla="*/ 124 h 128"/>
                <a:gd name="T44" fmla="*/ 84 w 88"/>
                <a:gd name="T45" fmla="*/ 12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88" h="128">
                  <a:moveTo>
                    <a:pt x="84" y="120"/>
                  </a:moveTo>
                  <a:cubicBezTo>
                    <a:pt x="76" y="120"/>
                    <a:pt x="76" y="120"/>
                    <a:pt x="76" y="120"/>
                  </a:cubicBezTo>
                  <a:cubicBezTo>
                    <a:pt x="76" y="92"/>
                    <a:pt x="76" y="92"/>
                    <a:pt x="76" y="92"/>
                  </a:cubicBezTo>
                  <a:cubicBezTo>
                    <a:pt x="76" y="77"/>
                    <a:pt x="63" y="64"/>
                    <a:pt x="48" y="64"/>
                  </a:cubicBezTo>
                  <a:cubicBezTo>
                    <a:pt x="63" y="64"/>
                    <a:pt x="76" y="51"/>
                    <a:pt x="76" y="36"/>
                  </a:cubicBezTo>
                  <a:cubicBezTo>
                    <a:pt x="76" y="8"/>
                    <a:pt x="76" y="8"/>
                    <a:pt x="76" y="8"/>
                  </a:cubicBezTo>
                  <a:cubicBezTo>
                    <a:pt x="84" y="8"/>
                    <a:pt x="84" y="8"/>
                    <a:pt x="84" y="8"/>
                  </a:cubicBezTo>
                  <a:cubicBezTo>
                    <a:pt x="86" y="8"/>
                    <a:pt x="88" y="6"/>
                    <a:pt x="88" y="4"/>
                  </a:cubicBezTo>
                  <a:cubicBezTo>
                    <a:pt x="88" y="2"/>
                    <a:pt x="86" y="0"/>
                    <a:pt x="8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6"/>
                    <a:pt x="2" y="8"/>
                    <a:pt x="4" y="8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2" y="36"/>
                    <a:pt x="12" y="36"/>
                    <a:pt x="12" y="36"/>
                  </a:cubicBezTo>
                  <a:cubicBezTo>
                    <a:pt x="12" y="51"/>
                    <a:pt x="25" y="64"/>
                    <a:pt x="40" y="64"/>
                  </a:cubicBezTo>
                  <a:cubicBezTo>
                    <a:pt x="25" y="64"/>
                    <a:pt x="12" y="77"/>
                    <a:pt x="12" y="92"/>
                  </a:cubicBezTo>
                  <a:cubicBezTo>
                    <a:pt x="12" y="120"/>
                    <a:pt x="12" y="120"/>
                    <a:pt x="12" y="120"/>
                  </a:cubicBezTo>
                  <a:cubicBezTo>
                    <a:pt x="4" y="120"/>
                    <a:pt x="4" y="120"/>
                    <a:pt x="4" y="120"/>
                  </a:cubicBezTo>
                  <a:cubicBezTo>
                    <a:pt x="2" y="120"/>
                    <a:pt x="0" y="122"/>
                    <a:pt x="0" y="124"/>
                  </a:cubicBezTo>
                  <a:cubicBezTo>
                    <a:pt x="0" y="126"/>
                    <a:pt x="2" y="128"/>
                    <a:pt x="4" y="128"/>
                  </a:cubicBezTo>
                  <a:cubicBezTo>
                    <a:pt x="84" y="128"/>
                    <a:pt x="84" y="128"/>
                    <a:pt x="84" y="128"/>
                  </a:cubicBezTo>
                  <a:cubicBezTo>
                    <a:pt x="86" y="128"/>
                    <a:pt x="88" y="126"/>
                    <a:pt x="88" y="124"/>
                  </a:cubicBezTo>
                  <a:cubicBezTo>
                    <a:pt x="88" y="122"/>
                    <a:pt x="86" y="120"/>
                    <a:pt x="84" y="120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8"/>
            <p:cNvSpPr>
              <a:spLocks noEditPoints="1"/>
            </p:cNvSpPr>
            <p:nvPr/>
          </p:nvSpPr>
          <p:spPr bwMode="auto">
            <a:xfrm>
              <a:off x="7641986" y="4788844"/>
              <a:ext cx="467513" cy="532748"/>
            </a:xfrm>
            <a:custGeom>
              <a:avLst/>
              <a:gdLst>
                <a:gd name="T0" fmla="*/ 56 w 104"/>
                <a:gd name="T1" fmla="*/ 16 h 120"/>
                <a:gd name="T2" fmla="*/ 56 w 104"/>
                <a:gd name="T3" fmla="*/ 8 h 120"/>
                <a:gd name="T4" fmla="*/ 72 w 104"/>
                <a:gd name="T5" fmla="*/ 8 h 120"/>
                <a:gd name="T6" fmla="*/ 76 w 104"/>
                <a:gd name="T7" fmla="*/ 4 h 120"/>
                <a:gd name="T8" fmla="*/ 72 w 104"/>
                <a:gd name="T9" fmla="*/ 0 h 120"/>
                <a:gd name="T10" fmla="*/ 32 w 104"/>
                <a:gd name="T11" fmla="*/ 0 h 120"/>
                <a:gd name="T12" fmla="*/ 28 w 104"/>
                <a:gd name="T13" fmla="*/ 4 h 120"/>
                <a:gd name="T14" fmla="*/ 32 w 104"/>
                <a:gd name="T15" fmla="*/ 8 h 120"/>
                <a:gd name="T16" fmla="*/ 48 w 104"/>
                <a:gd name="T17" fmla="*/ 8 h 120"/>
                <a:gd name="T18" fmla="*/ 48 w 104"/>
                <a:gd name="T19" fmla="*/ 16 h 120"/>
                <a:gd name="T20" fmla="*/ 48 w 104"/>
                <a:gd name="T21" fmla="*/ 16 h 120"/>
                <a:gd name="T22" fmla="*/ 0 w 104"/>
                <a:gd name="T23" fmla="*/ 68 h 120"/>
                <a:gd name="T24" fmla="*/ 52 w 104"/>
                <a:gd name="T25" fmla="*/ 120 h 120"/>
                <a:gd name="T26" fmla="*/ 104 w 104"/>
                <a:gd name="T27" fmla="*/ 68 h 120"/>
                <a:gd name="T28" fmla="*/ 56 w 104"/>
                <a:gd name="T29" fmla="*/ 16 h 120"/>
                <a:gd name="T30" fmla="*/ 52 w 104"/>
                <a:gd name="T31" fmla="*/ 80 h 120"/>
                <a:gd name="T32" fmla="*/ 40 w 104"/>
                <a:gd name="T33" fmla="*/ 68 h 120"/>
                <a:gd name="T34" fmla="*/ 48 w 104"/>
                <a:gd name="T35" fmla="*/ 57 h 120"/>
                <a:gd name="T36" fmla="*/ 48 w 104"/>
                <a:gd name="T37" fmla="*/ 36 h 120"/>
                <a:gd name="T38" fmla="*/ 52 w 104"/>
                <a:gd name="T39" fmla="*/ 32 h 120"/>
                <a:gd name="T40" fmla="*/ 56 w 104"/>
                <a:gd name="T41" fmla="*/ 36 h 120"/>
                <a:gd name="T42" fmla="*/ 56 w 104"/>
                <a:gd name="T43" fmla="*/ 57 h 120"/>
                <a:gd name="T44" fmla="*/ 64 w 104"/>
                <a:gd name="T45" fmla="*/ 68 h 120"/>
                <a:gd name="T46" fmla="*/ 52 w 104"/>
                <a:gd name="T47" fmla="*/ 8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04" h="120">
                  <a:moveTo>
                    <a:pt x="56" y="16"/>
                  </a:moveTo>
                  <a:cubicBezTo>
                    <a:pt x="56" y="8"/>
                    <a:pt x="56" y="8"/>
                    <a:pt x="56" y="8"/>
                  </a:cubicBezTo>
                  <a:cubicBezTo>
                    <a:pt x="72" y="8"/>
                    <a:pt x="72" y="8"/>
                    <a:pt x="72" y="8"/>
                  </a:cubicBezTo>
                  <a:cubicBezTo>
                    <a:pt x="74" y="8"/>
                    <a:pt x="76" y="6"/>
                    <a:pt x="76" y="4"/>
                  </a:cubicBezTo>
                  <a:cubicBezTo>
                    <a:pt x="76" y="2"/>
                    <a:pt x="74" y="0"/>
                    <a:pt x="72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0" y="0"/>
                    <a:pt x="28" y="2"/>
                    <a:pt x="28" y="4"/>
                  </a:cubicBezTo>
                  <a:cubicBezTo>
                    <a:pt x="28" y="6"/>
                    <a:pt x="30" y="8"/>
                    <a:pt x="32" y="8"/>
                  </a:cubicBezTo>
                  <a:cubicBezTo>
                    <a:pt x="48" y="8"/>
                    <a:pt x="48" y="8"/>
                    <a:pt x="48" y="8"/>
                  </a:cubicBezTo>
                  <a:cubicBezTo>
                    <a:pt x="48" y="16"/>
                    <a:pt x="48" y="16"/>
                    <a:pt x="48" y="16"/>
                  </a:cubicBezTo>
                  <a:cubicBezTo>
                    <a:pt x="48" y="16"/>
                    <a:pt x="48" y="16"/>
                    <a:pt x="48" y="16"/>
                  </a:cubicBezTo>
                  <a:cubicBezTo>
                    <a:pt x="21" y="18"/>
                    <a:pt x="0" y="41"/>
                    <a:pt x="0" y="68"/>
                  </a:cubicBezTo>
                  <a:cubicBezTo>
                    <a:pt x="0" y="97"/>
                    <a:pt x="23" y="120"/>
                    <a:pt x="52" y="120"/>
                  </a:cubicBezTo>
                  <a:cubicBezTo>
                    <a:pt x="81" y="120"/>
                    <a:pt x="104" y="97"/>
                    <a:pt x="104" y="68"/>
                  </a:cubicBezTo>
                  <a:cubicBezTo>
                    <a:pt x="104" y="41"/>
                    <a:pt x="83" y="18"/>
                    <a:pt x="56" y="16"/>
                  </a:cubicBezTo>
                  <a:close/>
                  <a:moveTo>
                    <a:pt x="52" y="80"/>
                  </a:moveTo>
                  <a:cubicBezTo>
                    <a:pt x="45" y="80"/>
                    <a:pt x="40" y="75"/>
                    <a:pt x="40" y="68"/>
                  </a:cubicBezTo>
                  <a:cubicBezTo>
                    <a:pt x="40" y="63"/>
                    <a:pt x="43" y="58"/>
                    <a:pt x="48" y="57"/>
                  </a:cubicBezTo>
                  <a:cubicBezTo>
                    <a:pt x="48" y="36"/>
                    <a:pt x="48" y="36"/>
                    <a:pt x="48" y="36"/>
                  </a:cubicBezTo>
                  <a:cubicBezTo>
                    <a:pt x="48" y="34"/>
                    <a:pt x="50" y="32"/>
                    <a:pt x="52" y="32"/>
                  </a:cubicBezTo>
                  <a:cubicBezTo>
                    <a:pt x="54" y="32"/>
                    <a:pt x="56" y="34"/>
                    <a:pt x="56" y="36"/>
                  </a:cubicBezTo>
                  <a:cubicBezTo>
                    <a:pt x="56" y="57"/>
                    <a:pt x="56" y="57"/>
                    <a:pt x="56" y="57"/>
                  </a:cubicBezTo>
                  <a:cubicBezTo>
                    <a:pt x="61" y="58"/>
                    <a:pt x="64" y="63"/>
                    <a:pt x="64" y="68"/>
                  </a:cubicBezTo>
                  <a:cubicBezTo>
                    <a:pt x="64" y="75"/>
                    <a:pt x="59" y="80"/>
                    <a:pt x="52" y="80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9"/>
            <p:cNvSpPr>
              <a:spLocks noEditPoints="1"/>
            </p:cNvSpPr>
            <p:nvPr/>
          </p:nvSpPr>
          <p:spPr bwMode="auto">
            <a:xfrm>
              <a:off x="6679778" y="4788844"/>
              <a:ext cx="538185" cy="532748"/>
            </a:xfrm>
            <a:custGeom>
              <a:avLst/>
              <a:gdLst>
                <a:gd name="T0" fmla="*/ 60 w 120"/>
                <a:gd name="T1" fmla="*/ 0 h 120"/>
                <a:gd name="T2" fmla="*/ 0 w 120"/>
                <a:gd name="T3" fmla="*/ 60 h 120"/>
                <a:gd name="T4" fmla="*/ 60 w 120"/>
                <a:gd name="T5" fmla="*/ 120 h 120"/>
                <a:gd name="T6" fmla="*/ 120 w 120"/>
                <a:gd name="T7" fmla="*/ 60 h 120"/>
                <a:gd name="T8" fmla="*/ 60 w 120"/>
                <a:gd name="T9" fmla="*/ 0 h 120"/>
                <a:gd name="T10" fmla="*/ 38 w 120"/>
                <a:gd name="T11" fmla="*/ 97 h 120"/>
                <a:gd name="T12" fmla="*/ 43 w 120"/>
                <a:gd name="T13" fmla="*/ 60 h 120"/>
                <a:gd name="T14" fmla="*/ 50 w 120"/>
                <a:gd name="T15" fmla="*/ 64 h 120"/>
                <a:gd name="T16" fmla="*/ 46 w 120"/>
                <a:gd name="T17" fmla="*/ 83 h 120"/>
                <a:gd name="T18" fmla="*/ 60 w 120"/>
                <a:gd name="T19" fmla="*/ 70 h 120"/>
                <a:gd name="T20" fmla="*/ 67 w 120"/>
                <a:gd name="T21" fmla="*/ 74 h 120"/>
                <a:gd name="T22" fmla="*/ 38 w 120"/>
                <a:gd name="T23" fmla="*/ 97 h 120"/>
                <a:gd name="T24" fmla="*/ 52 w 120"/>
                <a:gd name="T25" fmla="*/ 62 h 120"/>
                <a:gd name="T26" fmla="*/ 58 w 120"/>
                <a:gd name="T27" fmla="*/ 56 h 120"/>
                <a:gd name="T28" fmla="*/ 64 w 120"/>
                <a:gd name="T29" fmla="*/ 62 h 120"/>
                <a:gd name="T30" fmla="*/ 58 w 120"/>
                <a:gd name="T31" fmla="*/ 68 h 120"/>
                <a:gd name="T32" fmla="*/ 52 w 120"/>
                <a:gd name="T33" fmla="*/ 62 h 120"/>
                <a:gd name="T34" fmla="*/ 73 w 120"/>
                <a:gd name="T35" fmla="*/ 64 h 120"/>
                <a:gd name="T36" fmla="*/ 66 w 120"/>
                <a:gd name="T37" fmla="*/ 60 h 120"/>
                <a:gd name="T38" fmla="*/ 70 w 120"/>
                <a:gd name="T39" fmla="*/ 41 h 120"/>
                <a:gd name="T40" fmla="*/ 56 w 120"/>
                <a:gd name="T41" fmla="*/ 54 h 120"/>
                <a:gd name="T42" fmla="*/ 49 w 120"/>
                <a:gd name="T43" fmla="*/ 50 h 120"/>
                <a:gd name="T44" fmla="*/ 78 w 120"/>
                <a:gd name="T45" fmla="*/ 27 h 120"/>
                <a:gd name="T46" fmla="*/ 73 w 120"/>
                <a:gd name="T47" fmla="*/ 64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20" h="120">
                  <a:moveTo>
                    <a:pt x="60" y="0"/>
                  </a:moveTo>
                  <a:cubicBezTo>
                    <a:pt x="27" y="0"/>
                    <a:pt x="0" y="27"/>
                    <a:pt x="0" y="60"/>
                  </a:cubicBezTo>
                  <a:cubicBezTo>
                    <a:pt x="0" y="93"/>
                    <a:pt x="27" y="120"/>
                    <a:pt x="60" y="120"/>
                  </a:cubicBezTo>
                  <a:cubicBezTo>
                    <a:pt x="93" y="120"/>
                    <a:pt x="120" y="93"/>
                    <a:pt x="120" y="60"/>
                  </a:cubicBezTo>
                  <a:cubicBezTo>
                    <a:pt x="120" y="27"/>
                    <a:pt x="93" y="0"/>
                    <a:pt x="60" y="0"/>
                  </a:cubicBezTo>
                  <a:close/>
                  <a:moveTo>
                    <a:pt x="38" y="97"/>
                  </a:moveTo>
                  <a:cubicBezTo>
                    <a:pt x="43" y="60"/>
                    <a:pt x="43" y="60"/>
                    <a:pt x="43" y="60"/>
                  </a:cubicBezTo>
                  <a:cubicBezTo>
                    <a:pt x="50" y="64"/>
                    <a:pt x="50" y="64"/>
                    <a:pt x="50" y="64"/>
                  </a:cubicBezTo>
                  <a:cubicBezTo>
                    <a:pt x="46" y="83"/>
                    <a:pt x="46" y="83"/>
                    <a:pt x="46" y="83"/>
                  </a:cubicBezTo>
                  <a:cubicBezTo>
                    <a:pt x="60" y="70"/>
                    <a:pt x="60" y="70"/>
                    <a:pt x="60" y="70"/>
                  </a:cubicBezTo>
                  <a:cubicBezTo>
                    <a:pt x="67" y="74"/>
                    <a:pt x="67" y="74"/>
                    <a:pt x="67" y="74"/>
                  </a:cubicBezTo>
                  <a:lnTo>
                    <a:pt x="38" y="97"/>
                  </a:lnTo>
                  <a:close/>
                  <a:moveTo>
                    <a:pt x="52" y="62"/>
                  </a:moveTo>
                  <a:cubicBezTo>
                    <a:pt x="52" y="59"/>
                    <a:pt x="55" y="56"/>
                    <a:pt x="58" y="56"/>
                  </a:cubicBezTo>
                  <a:cubicBezTo>
                    <a:pt x="61" y="56"/>
                    <a:pt x="64" y="59"/>
                    <a:pt x="64" y="62"/>
                  </a:cubicBezTo>
                  <a:cubicBezTo>
                    <a:pt x="64" y="65"/>
                    <a:pt x="61" y="68"/>
                    <a:pt x="58" y="68"/>
                  </a:cubicBezTo>
                  <a:cubicBezTo>
                    <a:pt x="55" y="68"/>
                    <a:pt x="52" y="65"/>
                    <a:pt x="52" y="62"/>
                  </a:cubicBezTo>
                  <a:close/>
                  <a:moveTo>
                    <a:pt x="73" y="64"/>
                  </a:moveTo>
                  <a:cubicBezTo>
                    <a:pt x="66" y="60"/>
                    <a:pt x="66" y="60"/>
                    <a:pt x="66" y="60"/>
                  </a:cubicBezTo>
                  <a:cubicBezTo>
                    <a:pt x="70" y="41"/>
                    <a:pt x="70" y="41"/>
                    <a:pt x="70" y="41"/>
                  </a:cubicBezTo>
                  <a:cubicBezTo>
                    <a:pt x="56" y="54"/>
                    <a:pt x="56" y="54"/>
                    <a:pt x="56" y="54"/>
                  </a:cubicBezTo>
                  <a:cubicBezTo>
                    <a:pt x="49" y="50"/>
                    <a:pt x="49" y="50"/>
                    <a:pt x="49" y="50"/>
                  </a:cubicBezTo>
                  <a:cubicBezTo>
                    <a:pt x="78" y="27"/>
                    <a:pt x="78" y="27"/>
                    <a:pt x="78" y="27"/>
                  </a:cubicBezTo>
                  <a:lnTo>
                    <a:pt x="73" y="64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10"/>
            <p:cNvSpPr>
              <a:spLocks noEditPoints="1"/>
            </p:cNvSpPr>
            <p:nvPr/>
          </p:nvSpPr>
          <p:spPr bwMode="auto">
            <a:xfrm>
              <a:off x="5733880" y="4772537"/>
              <a:ext cx="570802" cy="565365"/>
            </a:xfrm>
            <a:custGeom>
              <a:avLst/>
              <a:gdLst>
                <a:gd name="T0" fmla="*/ 64 w 128"/>
                <a:gd name="T1" fmla="*/ 0 h 128"/>
                <a:gd name="T2" fmla="*/ 0 w 128"/>
                <a:gd name="T3" fmla="*/ 64 h 128"/>
                <a:gd name="T4" fmla="*/ 64 w 128"/>
                <a:gd name="T5" fmla="*/ 128 h 128"/>
                <a:gd name="T6" fmla="*/ 128 w 128"/>
                <a:gd name="T7" fmla="*/ 64 h 128"/>
                <a:gd name="T8" fmla="*/ 64 w 128"/>
                <a:gd name="T9" fmla="*/ 0 h 128"/>
                <a:gd name="T10" fmla="*/ 33 w 128"/>
                <a:gd name="T11" fmla="*/ 28 h 128"/>
                <a:gd name="T12" fmla="*/ 39 w 128"/>
                <a:gd name="T13" fmla="*/ 33 h 128"/>
                <a:gd name="T14" fmla="*/ 33 w 128"/>
                <a:gd name="T15" fmla="*/ 39 h 128"/>
                <a:gd name="T16" fmla="*/ 27 w 128"/>
                <a:gd name="T17" fmla="*/ 33 h 128"/>
                <a:gd name="T18" fmla="*/ 33 w 128"/>
                <a:gd name="T19" fmla="*/ 28 h 128"/>
                <a:gd name="T20" fmla="*/ 32 w 128"/>
                <a:gd name="T21" fmla="*/ 97 h 128"/>
                <a:gd name="T22" fmla="*/ 27 w 128"/>
                <a:gd name="T23" fmla="*/ 91 h 128"/>
                <a:gd name="T24" fmla="*/ 32 w 128"/>
                <a:gd name="T25" fmla="*/ 86 h 128"/>
                <a:gd name="T26" fmla="*/ 38 w 128"/>
                <a:gd name="T27" fmla="*/ 91 h 128"/>
                <a:gd name="T28" fmla="*/ 32 w 128"/>
                <a:gd name="T29" fmla="*/ 97 h 128"/>
                <a:gd name="T30" fmla="*/ 68 w 128"/>
                <a:gd name="T31" fmla="*/ 112 h 128"/>
                <a:gd name="T32" fmla="*/ 60 w 128"/>
                <a:gd name="T33" fmla="*/ 112 h 128"/>
                <a:gd name="T34" fmla="*/ 60 w 128"/>
                <a:gd name="T35" fmla="*/ 104 h 128"/>
                <a:gd name="T36" fmla="*/ 68 w 128"/>
                <a:gd name="T37" fmla="*/ 104 h 128"/>
                <a:gd name="T38" fmla="*/ 68 w 128"/>
                <a:gd name="T39" fmla="*/ 112 h 128"/>
                <a:gd name="T40" fmla="*/ 68 w 128"/>
                <a:gd name="T41" fmla="*/ 64 h 128"/>
                <a:gd name="T42" fmla="*/ 64 w 128"/>
                <a:gd name="T43" fmla="*/ 68 h 128"/>
                <a:gd name="T44" fmla="*/ 28 w 128"/>
                <a:gd name="T45" fmla="*/ 68 h 128"/>
                <a:gd name="T46" fmla="*/ 24 w 128"/>
                <a:gd name="T47" fmla="*/ 64 h 128"/>
                <a:gd name="T48" fmla="*/ 28 w 128"/>
                <a:gd name="T49" fmla="*/ 60 h 128"/>
                <a:gd name="T50" fmla="*/ 60 w 128"/>
                <a:gd name="T51" fmla="*/ 60 h 128"/>
                <a:gd name="T52" fmla="*/ 60 w 128"/>
                <a:gd name="T53" fmla="*/ 20 h 128"/>
                <a:gd name="T54" fmla="*/ 64 w 128"/>
                <a:gd name="T55" fmla="*/ 16 h 128"/>
                <a:gd name="T56" fmla="*/ 68 w 128"/>
                <a:gd name="T57" fmla="*/ 20 h 128"/>
                <a:gd name="T58" fmla="*/ 68 w 128"/>
                <a:gd name="T59" fmla="*/ 64 h 128"/>
                <a:gd name="T60" fmla="*/ 93 w 128"/>
                <a:gd name="T61" fmla="*/ 97 h 128"/>
                <a:gd name="T62" fmla="*/ 87 w 128"/>
                <a:gd name="T63" fmla="*/ 91 h 128"/>
                <a:gd name="T64" fmla="*/ 93 w 128"/>
                <a:gd name="T65" fmla="*/ 85 h 128"/>
                <a:gd name="T66" fmla="*/ 98 w 128"/>
                <a:gd name="T67" fmla="*/ 91 h 128"/>
                <a:gd name="T68" fmla="*/ 93 w 128"/>
                <a:gd name="T69" fmla="*/ 97 h 128"/>
                <a:gd name="T70" fmla="*/ 94 w 128"/>
                <a:gd name="T71" fmla="*/ 39 h 128"/>
                <a:gd name="T72" fmla="*/ 88 w 128"/>
                <a:gd name="T73" fmla="*/ 33 h 128"/>
                <a:gd name="T74" fmla="*/ 94 w 128"/>
                <a:gd name="T75" fmla="*/ 28 h 128"/>
                <a:gd name="T76" fmla="*/ 99 w 128"/>
                <a:gd name="T77" fmla="*/ 33 h 128"/>
                <a:gd name="T78" fmla="*/ 94 w 128"/>
                <a:gd name="T79" fmla="*/ 39 h 128"/>
                <a:gd name="T80" fmla="*/ 104 w 128"/>
                <a:gd name="T81" fmla="*/ 68 h 128"/>
                <a:gd name="T82" fmla="*/ 104 w 128"/>
                <a:gd name="T83" fmla="*/ 60 h 128"/>
                <a:gd name="T84" fmla="*/ 112 w 128"/>
                <a:gd name="T85" fmla="*/ 60 h 128"/>
                <a:gd name="T86" fmla="*/ 112 w 128"/>
                <a:gd name="T87" fmla="*/ 68 h 128"/>
                <a:gd name="T88" fmla="*/ 104 w 128"/>
                <a:gd name="T89" fmla="*/ 6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28" h="128">
                  <a:moveTo>
                    <a:pt x="64" y="0"/>
                  </a:moveTo>
                  <a:cubicBezTo>
                    <a:pt x="29" y="0"/>
                    <a:pt x="0" y="29"/>
                    <a:pt x="0" y="64"/>
                  </a:cubicBezTo>
                  <a:cubicBezTo>
                    <a:pt x="0" y="99"/>
                    <a:pt x="29" y="128"/>
                    <a:pt x="64" y="128"/>
                  </a:cubicBezTo>
                  <a:cubicBezTo>
                    <a:pt x="99" y="128"/>
                    <a:pt x="128" y="99"/>
                    <a:pt x="128" y="64"/>
                  </a:cubicBezTo>
                  <a:cubicBezTo>
                    <a:pt x="128" y="29"/>
                    <a:pt x="99" y="0"/>
                    <a:pt x="64" y="0"/>
                  </a:cubicBezTo>
                  <a:close/>
                  <a:moveTo>
                    <a:pt x="33" y="28"/>
                  </a:moveTo>
                  <a:cubicBezTo>
                    <a:pt x="39" y="33"/>
                    <a:pt x="39" y="33"/>
                    <a:pt x="39" y="33"/>
                  </a:cubicBezTo>
                  <a:cubicBezTo>
                    <a:pt x="33" y="39"/>
                    <a:pt x="33" y="39"/>
                    <a:pt x="33" y="39"/>
                  </a:cubicBezTo>
                  <a:cubicBezTo>
                    <a:pt x="27" y="33"/>
                    <a:pt x="27" y="33"/>
                    <a:pt x="27" y="33"/>
                  </a:cubicBezTo>
                  <a:lnTo>
                    <a:pt x="33" y="28"/>
                  </a:lnTo>
                  <a:close/>
                  <a:moveTo>
                    <a:pt x="32" y="97"/>
                  </a:moveTo>
                  <a:cubicBezTo>
                    <a:pt x="27" y="91"/>
                    <a:pt x="27" y="91"/>
                    <a:pt x="27" y="91"/>
                  </a:cubicBezTo>
                  <a:cubicBezTo>
                    <a:pt x="32" y="86"/>
                    <a:pt x="32" y="86"/>
                    <a:pt x="32" y="86"/>
                  </a:cubicBezTo>
                  <a:cubicBezTo>
                    <a:pt x="38" y="91"/>
                    <a:pt x="38" y="91"/>
                    <a:pt x="38" y="91"/>
                  </a:cubicBezTo>
                  <a:lnTo>
                    <a:pt x="32" y="97"/>
                  </a:lnTo>
                  <a:close/>
                  <a:moveTo>
                    <a:pt x="68" y="112"/>
                  </a:moveTo>
                  <a:cubicBezTo>
                    <a:pt x="60" y="112"/>
                    <a:pt x="60" y="112"/>
                    <a:pt x="60" y="112"/>
                  </a:cubicBezTo>
                  <a:cubicBezTo>
                    <a:pt x="60" y="104"/>
                    <a:pt x="60" y="104"/>
                    <a:pt x="60" y="104"/>
                  </a:cubicBezTo>
                  <a:cubicBezTo>
                    <a:pt x="68" y="104"/>
                    <a:pt x="68" y="104"/>
                    <a:pt x="68" y="104"/>
                  </a:cubicBezTo>
                  <a:lnTo>
                    <a:pt x="68" y="112"/>
                  </a:lnTo>
                  <a:close/>
                  <a:moveTo>
                    <a:pt x="68" y="64"/>
                  </a:moveTo>
                  <a:cubicBezTo>
                    <a:pt x="68" y="66"/>
                    <a:pt x="66" y="68"/>
                    <a:pt x="64" y="68"/>
                  </a:cubicBezTo>
                  <a:cubicBezTo>
                    <a:pt x="28" y="68"/>
                    <a:pt x="28" y="68"/>
                    <a:pt x="28" y="68"/>
                  </a:cubicBezTo>
                  <a:cubicBezTo>
                    <a:pt x="26" y="68"/>
                    <a:pt x="24" y="66"/>
                    <a:pt x="24" y="64"/>
                  </a:cubicBezTo>
                  <a:cubicBezTo>
                    <a:pt x="24" y="62"/>
                    <a:pt x="26" y="60"/>
                    <a:pt x="28" y="60"/>
                  </a:cubicBezTo>
                  <a:cubicBezTo>
                    <a:pt x="60" y="60"/>
                    <a:pt x="60" y="60"/>
                    <a:pt x="60" y="6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60" y="18"/>
                    <a:pt x="62" y="16"/>
                    <a:pt x="64" y="16"/>
                  </a:cubicBezTo>
                  <a:cubicBezTo>
                    <a:pt x="66" y="16"/>
                    <a:pt x="68" y="18"/>
                    <a:pt x="68" y="20"/>
                  </a:cubicBezTo>
                  <a:lnTo>
                    <a:pt x="68" y="64"/>
                  </a:lnTo>
                  <a:close/>
                  <a:moveTo>
                    <a:pt x="93" y="97"/>
                  </a:moveTo>
                  <a:cubicBezTo>
                    <a:pt x="87" y="91"/>
                    <a:pt x="87" y="91"/>
                    <a:pt x="87" y="91"/>
                  </a:cubicBezTo>
                  <a:cubicBezTo>
                    <a:pt x="93" y="85"/>
                    <a:pt x="93" y="85"/>
                    <a:pt x="93" y="85"/>
                  </a:cubicBezTo>
                  <a:cubicBezTo>
                    <a:pt x="98" y="91"/>
                    <a:pt x="98" y="91"/>
                    <a:pt x="98" y="91"/>
                  </a:cubicBezTo>
                  <a:lnTo>
                    <a:pt x="93" y="97"/>
                  </a:lnTo>
                  <a:close/>
                  <a:moveTo>
                    <a:pt x="94" y="39"/>
                  </a:moveTo>
                  <a:cubicBezTo>
                    <a:pt x="88" y="33"/>
                    <a:pt x="88" y="33"/>
                    <a:pt x="88" y="33"/>
                  </a:cubicBezTo>
                  <a:cubicBezTo>
                    <a:pt x="94" y="28"/>
                    <a:pt x="94" y="28"/>
                    <a:pt x="94" y="28"/>
                  </a:cubicBezTo>
                  <a:cubicBezTo>
                    <a:pt x="99" y="33"/>
                    <a:pt x="99" y="33"/>
                    <a:pt x="99" y="33"/>
                  </a:cubicBezTo>
                  <a:lnTo>
                    <a:pt x="94" y="39"/>
                  </a:lnTo>
                  <a:close/>
                  <a:moveTo>
                    <a:pt x="104" y="68"/>
                  </a:moveTo>
                  <a:cubicBezTo>
                    <a:pt x="104" y="60"/>
                    <a:pt x="104" y="60"/>
                    <a:pt x="104" y="60"/>
                  </a:cubicBezTo>
                  <a:cubicBezTo>
                    <a:pt x="112" y="60"/>
                    <a:pt x="112" y="60"/>
                    <a:pt x="112" y="60"/>
                  </a:cubicBezTo>
                  <a:cubicBezTo>
                    <a:pt x="112" y="68"/>
                    <a:pt x="112" y="68"/>
                    <a:pt x="112" y="68"/>
                  </a:cubicBezTo>
                  <a:lnTo>
                    <a:pt x="104" y="68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11"/>
            <p:cNvSpPr>
              <a:spLocks noEditPoints="1"/>
            </p:cNvSpPr>
            <p:nvPr/>
          </p:nvSpPr>
          <p:spPr bwMode="auto">
            <a:xfrm>
              <a:off x="4804293" y="4772537"/>
              <a:ext cx="570802" cy="565365"/>
            </a:xfrm>
            <a:custGeom>
              <a:avLst/>
              <a:gdLst>
                <a:gd name="T0" fmla="*/ 8 w 128"/>
                <a:gd name="T1" fmla="*/ 20 h 128"/>
                <a:gd name="T2" fmla="*/ 20 w 128"/>
                <a:gd name="T3" fmla="*/ 8 h 128"/>
                <a:gd name="T4" fmla="*/ 28 w 128"/>
                <a:gd name="T5" fmla="*/ 8 h 128"/>
                <a:gd name="T6" fmla="*/ 28 w 128"/>
                <a:gd name="T7" fmla="*/ 0 h 128"/>
                <a:gd name="T8" fmla="*/ 20 w 128"/>
                <a:gd name="T9" fmla="*/ 0 h 128"/>
                <a:gd name="T10" fmla="*/ 0 w 128"/>
                <a:gd name="T11" fmla="*/ 20 h 128"/>
                <a:gd name="T12" fmla="*/ 0 w 128"/>
                <a:gd name="T13" fmla="*/ 28 h 128"/>
                <a:gd name="T14" fmla="*/ 8 w 128"/>
                <a:gd name="T15" fmla="*/ 28 h 128"/>
                <a:gd name="T16" fmla="*/ 8 w 128"/>
                <a:gd name="T17" fmla="*/ 20 h 128"/>
                <a:gd name="T18" fmla="*/ 108 w 128"/>
                <a:gd name="T19" fmla="*/ 0 h 128"/>
                <a:gd name="T20" fmla="*/ 100 w 128"/>
                <a:gd name="T21" fmla="*/ 0 h 128"/>
                <a:gd name="T22" fmla="*/ 100 w 128"/>
                <a:gd name="T23" fmla="*/ 8 h 128"/>
                <a:gd name="T24" fmla="*/ 108 w 128"/>
                <a:gd name="T25" fmla="*/ 8 h 128"/>
                <a:gd name="T26" fmla="*/ 120 w 128"/>
                <a:gd name="T27" fmla="*/ 20 h 128"/>
                <a:gd name="T28" fmla="*/ 120 w 128"/>
                <a:gd name="T29" fmla="*/ 28 h 128"/>
                <a:gd name="T30" fmla="*/ 128 w 128"/>
                <a:gd name="T31" fmla="*/ 28 h 128"/>
                <a:gd name="T32" fmla="*/ 128 w 128"/>
                <a:gd name="T33" fmla="*/ 20 h 128"/>
                <a:gd name="T34" fmla="*/ 108 w 128"/>
                <a:gd name="T35" fmla="*/ 0 h 128"/>
                <a:gd name="T36" fmla="*/ 120 w 128"/>
                <a:gd name="T37" fmla="*/ 64 h 128"/>
                <a:gd name="T38" fmla="*/ 64 w 128"/>
                <a:gd name="T39" fmla="*/ 8 h 128"/>
                <a:gd name="T40" fmla="*/ 8 w 128"/>
                <a:gd name="T41" fmla="*/ 64 h 128"/>
                <a:gd name="T42" fmla="*/ 37 w 128"/>
                <a:gd name="T43" fmla="*/ 113 h 128"/>
                <a:gd name="T44" fmla="*/ 24 w 128"/>
                <a:gd name="T45" fmla="*/ 128 h 128"/>
                <a:gd name="T46" fmla="*/ 36 w 128"/>
                <a:gd name="T47" fmla="*/ 128 h 128"/>
                <a:gd name="T48" fmla="*/ 47 w 128"/>
                <a:gd name="T49" fmla="*/ 117 h 128"/>
                <a:gd name="T50" fmla="*/ 64 w 128"/>
                <a:gd name="T51" fmla="*/ 120 h 128"/>
                <a:gd name="T52" fmla="*/ 81 w 128"/>
                <a:gd name="T53" fmla="*/ 117 h 128"/>
                <a:gd name="T54" fmla="*/ 92 w 128"/>
                <a:gd name="T55" fmla="*/ 128 h 128"/>
                <a:gd name="T56" fmla="*/ 104 w 128"/>
                <a:gd name="T57" fmla="*/ 128 h 128"/>
                <a:gd name="T58" fmla="*/ 91 w 128"/>
                <a:gd name="T59" fmla="*/ 113 h 128"/>
                <a:gd name="T60" fmla="*/ 120 w 128"/>
                <a:gd name="T61" fmla="*/ 64 h 128"/>
                <a:gd name="T62" fmla="*/ 92 w 128"/>
                <a:gd name="T63" fmla="*/ 68 h 128"/>
                <a:gd name="T64" fmla="*/ 64 w 128"/>
                <a:gd name="T65" fmla="*/ 68 h 128"/>
                <a:gd name="T66" fmla="*/ 60 w 128"/>
                <a:gd name="T67" fmla="*/ 64 h 128"/>
                <a:gd name="T68" fmla="*/ 60 w 128"/>
                <a:gd name="T69" fmla="*/ 32 h 128"/>
                <a:gd name="T70" fmla="*/ 64 w 128"/>
                <a:gd name="T71" fmla="*/ 28 h 128"/>
                <a:gd name="T72" fmla="*/ 68 w 128"/>
                <a:gd name="T73" fmla="*/ 32 h 128"/>
                <a:gd name="T74" fmla="*/ 68 w 128"/>
                <a:gd name="T75" fmla="*/ 60 h 128"/>
                <a:gd name="T76" fmla="*/ 92 w 128"/>
                <a:gd name="T77" fmla="*/ 60 h 128"/>
                <a:gd name="T78" fmla="*/ 96 w 128"/>
                <a:gd name="T79" fmla="*/ 64 h 128"/>
                <a:gd name="T80" fmla="*/ 92 w 128"/>
                <a:gd name="T81" fmla="*/ 6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28" h="128">
                  <a:moveTo>
                    <a:pt x="8" y="20"/>
                  </a:moveTo>
                  <a:cubicBezTo>
                    <a:pt x="8" y="13"/>
                    <a:pt x="13" y="8"/>
                    <a:pt x="20" y="8"/>
                  </a:cubicBezTo>
                  <a:cubicBezTo>
                    <a:pt x="28" y="8"/>
                    <a:pt x="28" y="8"/>
                    <a:pt x="28" y="8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9" y="0"/>
                    <a:pt x="0" y="9"/>
                    <a:pt x="0" y="20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6" y="28"/>
                    <a:pt x="7" y="28"/>
                    <a:pt x="8" y="28"/>
                  </a:cubicBezTo>
                  <a:lnTo>
                    <a:pt x="8" y="20"/>
                  </a:lnTo>
                  <a:close/>
                  <a:moveTo>
                    <a:pt x="108" y="0"/>
                  </a:moveTo>
                  <a:cubicBezTo>
                    <a:pt x="100" y="0"/>
                    <a:pt x="100" y="0"/>
                    <a:pt x="100" y="0"/>
                  </a:cubicBezTo>
                  <a:cubicBezTo>
                    <a:pt x="100" y="8"/>
                    <a:pt x="100" y="8"/>
                    <a:pt x="100" y="8"/>
                  </a:cubicBezTo>
                  <a:cubicBezTo>
                    <a:pt x="108" y="8"/>
                    <a:pt x="108" y="8"/>
                    <a:pt x="108" y="8"/>
                  </a:cubicBezTo>
                  <a:cubicBezTo>
                    <a:pt x="115" y="8"/>
                    <a:pt x="120" y="13"/>
                    <a:pt x="120" y="20"/>
                  </a:cubicBezTo>
                  <a:cubicBezTo>
                    <a:pt x="120" y="28"/>
                    <a:pt x="120" y="28"/>
                    <a:pt x="120" y="28"/>
                  </a:cubicBezTo>
                  <a:cubicBezTo>
                    <a:pt x="121" y="28"/>
                    <a:pt x="122" y="28"/>
                    <a:pt x="128" y="28"/>
                  </a:cubicBezTo>
                  <a:cubicBezTo>
                    <a:pt x="128" y="20"/>
                    <a:pt x="128" y="20"/>
                    <a:pt x="128" y="20"/>
                  </a:cubicBezTo>
                  <a:cubicBezTo>
                    <a:pt x="128" y="9"/>
                    <a:pt x="119" y="0"/>
                    <a:pt x="108" y="0"/>
                  </a:cubicBezTo>
                  <a:close/>
                  <a:moveTo>
                    <a:pt x="120" y="64"/>
                  </a:moveTo>
                  <a:cubicBezTo>
                    <a:pt x="120" y="33"/>
                    <a:pt x="95" y="8"/>
                    <a:pt x="64" y="8"/>
                  </a:cubicBezTo>
                  <a:cubicBezTo>
                    <a:pt x="33" y="8"/>
                    <a:pt x="8" y="33"/>
                    <a:pt x="8" y="64"/>
                  </a:cubicBezTo>
                  <a:cubicBezTo>
                    <a:pt x="8" y="85"/>
                    <a:pt x="20" y="104"/>
                    <a:pt x="37" y="113"/>
                  </a:cubicBezTo>
                  <a:cubicBezTo>
                    <a:pt x="24" y="128"/>
                    <a:pt x="24" y="128"/>
                    <a:pt x="24" y="128"/>
                  </a:cubicBezTo>
                  <a:cubicBezTo>
                    <a:pt x="36" y="128"/>
                    <a:pt x="36" y="128"/>
                    <a:pt x="36" y="128"/>
                  </a:cubicBezTo>
                  <a:cubicBezTo>
                    <a:pt x="47" y="117"/>
                    <a:pt x="47" y="117"/>
                    <a:pt x="47" y="117"/>
                  </a:cubicBezTo>
                  <a:cubicBezTo>
                    <a:pt x="52" y="119"/>
                    <a:pt x="58" y="120"/>
                    <a:pt x="64" y="120"/>
                  </a:cubicBezTo>
                  <a:cubicBezTo>
                    <a:pt x="70" y="120"/>
                    <a:pt x="76" y="119"/>
                    <a:pt x="81" y="117"/>
                  </a:cubicBezTo>
                  <a:cubicBezTo>
                    <a:pt x="92" y="128"/>
                    <a:pt x="92" y="128"/>
                    <a:pt x="92" y="128"/>
                  </a:cubicBezTo>
                  <a:cubicBezTo>
                    <a:pt x="104" y="128"/>
                    <a:pt x="104" y="128"/>
                    <a:pt x="104" y="128"/>
                  </a:cubicBezTo>
                  <a:cubicBezTo>
                    <a:pt x="91" y="113"/>
                    <a:pt x="91" y="113"/>
                    <a:pt x="91" y="113"/>
                  </a:cubicBezTo>
                  <a:cubicBezTo>
                    <a:pt x="108" y="104"/>
                    <a:pt x="120" y="85"/>
                    <a:pt x="120" y="64"/>
                  </a:cubicBezTo>
                  <a:close/>
                  <a:moveTo>
                    <a:pt x="92" y="68"/>
                  </a:moveTo>
                  <a:cubicBezTo>
                    <a:pt x="64" y="68"/>
                    <a:pt x="64" y="68"/>
                    <a:pt x="64" y="68"/>
                  </a:cubicBezTo>
                  <a:cubicBezTo>
                    <a:pt x="62" y="68"/>
                    <a:pt x="60" y="66"/>
                    <a:pt x="60" y="64"/>
                  </a:cubicBezTo>
                  <a:cubicBezTo>
                    <a:pt x="60" y="32"/>
                    <a:pt x="60" y="32"/>
                    <a:pt x="60" y="32"/>
                  </a:cubicBezTo>
                  <a:cubicBezTo>
                    <a:pt x="60" y="30"/>
                    <a:pt x="62" y="28"/>
                    <a:pt x="64" y="28"/>
                  </a:cubicBezTo>
                  <a:cubicBezTo>
                    <a:pt x="66" y="28"/>
                    <a:pt x="68" y="30"/>
                    <a:pt x="68" y="32"/>
                  </a:cubicBezTo>
                  <a:cubicBezTo>
                    <a:pt x="68" y="60"/>
                    <a:pt x="68" y="60"/>
                    <a:pt x="68" y="60"/>
                  </a:cubicBezTo>
                  <a:cubicBezTo>
                    <a:pt x="92" y="60"/>
                    <a:pt x="92" y="60"/>
                    <a:pt x="92" y="60"/>
                  </a:cubicBezTo>
                  <a:cubicBezTo>
                    <a:pt x="94" y="60"/>
                    <a:pt x="96" y="62"/>
                    <a:pt x="96" y="64"/>
                  </a:cubicBezTo>
                  <a:cubicBezTo>
                    <a:pt x="96" y="66"/>
                    <a:pt x="94" y="68"/>
                    <a:pt x="92" y="68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12"/>
            <p:cNvSpPr>
              <a:spLocks noEditPoints="1"/>
            </p:cNvSpPr>
            <p:nvPr/>
          </p:nvSpPr>
          <p:spPr bwMode="auto">
            <a:xfrm>
              <a:off x="3896446" y="4772537"/>
              <a:ext cx="532747" cy="565365"/>
            </a:xfrm>
            <a:custGeom>
              <a:avLst/>
              <a:gdLst>
                <a:gd name="T0" fmla="*/ 32 w 120"/>
                <a:gd name="T1" fmla="*/ 72 h 128"/>
                <a:gd name="T2" fmla="*/ 24 w 120"/>
                <a:gd name="T3" fmla="*/ 64 h 128"/>
                <a:gd name="T4" fmla="*/ 104 w 120"/>
                <a:gd name="T5" fmla="*/ 8 h 128"/>
                <a:gd name="T6" fmla="*/ 88 w 120"/>
                <a:gd name="T7" fmla="*/ 4 h 128"/>
                <a:gd name="T8" fmla="*/ 80 w 120"/>
                <a:gd name="T9" fmla="*/ 4 h 128"/>
                <a:gd name="T10" fmla="*/ 40 w 120"/>
                <a:gd name="T11" fmla="*/ 8 h 128"/>
                <a:gd name="T12" fmla="*/ 36 w 120"/>
                <a:gd name="T13" fmla="*/ 0 h 128"/>
                <a:gd name="T14" fmla="*/ 32 w 120"/>
                <a:gd name="T15" fmla="*/ 8 h 128"/>
                <a:gd name="T16" fmla="*/ 0 w 120"/>
                <a:gd name="T17" fmla="*/ 24 h 128"/>
                <a:gd name="T18" fmla="*/ 16 w 120"/>
                <a:gd name="T19" fmla="*/ 128 h 128"/>
                <a:gd name="T20" fmla="*/ 120 w 120"/>
                <a:gd name="T21" fmla="*/ 112 h 128"/>
                <a:gd name="T22" fmla="*/ 104 w 120"/>
                <a:gd name="T23" fmla="*/ 8 h 128"/>
                <a:gd name="T24" fmla="*/ 32 w 120"/>
                <a:gd name="T25" fmla="*/ 112 h 128"/>
                <a:gd name="T26" fmla="*/ 16 w 120"/>
                <a:gd name="T27" fmla="*/ 104 h 128"/>
                <a:gd name="T28" fmla="*/ 24 w 120"/>
                <a:gd name="T29" fmla="*/ 88 h 128"/>
                <a:gd name="T30" fmla="*/ 40 w 120"/>
                <a:gd name="T31" fmla="*/ 96 h 128"/>
                <a:gd name="T32" fmla="*/ 40 w 120"/>
                <a:gd name="T33" fmla="*/ 72 h 128"/>
                <a:gd name="T34" fmla="*/ 24 w 120"/>
                <a:gd name="T35" fmla="*/ 80 h 128"/>
                <a:gd name="T36" fmla="*/ 16 w 120"/>
                <a:gd name="T37" fmla="*/ 64 h 128"/>
                <a:gd name="T38" fmla="*/ 32 w 120"/>
                <a:gd name="T39" fmla="*/ 56 h 128"/>
                <a:gd name="T40" fmla="*/ 40 w 120"/>
                <a:gd name="T41" fmla="*/ 72 h 128"/>
                <a:gd name="T42" fmla="*/ 64 w 120"/>
                <a:gd name="T43" fmla="*/ 112 h 128"/>
                <a:gd name="T44" fmla="*/ 48 w 120"/>
                <a:gd name="T45" fmla="*/ 104 h 128"/>
                <a:gd name="T46" fmla="*/ 56 w 120"/>
                <a:gd name="T47" fmla="*/ 88 h 128"/>
                <a:gd name="T48" fmla="*/ 72 w 120"/>
                <a:gd name="T49" fmla="*/ 96 h 128"/>
                <a:gd name="T50" fmla="*/ 72 w 120"/>
                <a:gd name="T51" fmla="*/ 72 h 128"/>
                <a:gd name="T52" fmla="*/ 56 w 120"/>
                <a:gd name="T53" fmla="*/ 80 h 128"/>
                <a:gd name="T54" fmla="*/ 48 w 120"/>
                <a:gd name="T55" fmla="*/ 64 h 128"/>
                <a:gd name="T56" fmla="*/ 64 w 120"/>
                <a:gd name="T57" fmla="*/ 56 h 128"/>
                <a:gd name="T58" fmla="*/ 72 w 120"/>
                <a:gd name="T59" fmla="*/ 72 h 128"/>
                <a:gd name="T60" fmla="*/ 96 w 120"/>
                <a:gd name="T61" fmla="*/ 112 h 128"/>
                <a:gd name="T62" fmla="*/ 80 w 120"/>
                <a:gd name="T63" fmla="*/ 104 h 128"/>
                <a:gd name="T64" fmla="*/ 88 w 120"/>
                <a:gd name="T65" fmla="*/ 88 h 128"/>
                <a:gd name="T66" fmla="*/ 104 w 120"/>
                <a:gd name="T67" fmla="*/ 96 h 128"/>
                <a:gd name="T68" fmla="*/ 104 w 120"/>
                <a:gd name="T69" fmla="*/ 72 h 128"/>
                <a:gd name="T70" fmla="*/ 88 w 120"/>
                <a:gd name="T71" fmla="*/ 80 h 128"/>
                <a:gd name="T72" fmla="*/ 80 w 120"/>
                <a:gd name="T73" fmla="*/ 64 h 128"/>
                <a:gd name="T74" fmla="*/ 96 w 120"/>
                <a:gd name="T75" fmla="*/ 56 h 128"/>
                <a:gd name="T76" fmla="*/ 104 w 120"/>
                <a:gd name="T77" fmla="*/ 72 h 128"/>
                <a:gd name="T78" fmla="*/ 8 w 120"/>
                <a:gd name="T79" fmla="*/ 32 h 128"/>
                <a:gd name="T80" fmla="*/ 16 w 120"/>
                <a:gd name="T81" fmla="*/ 16 h 128"/>
                <a:gd name="T82" fmla="*/ 32 w 120"/>
                <a:gd name="T83" fmla="*/ 20 h 128"/>
                <a:gd name="T84" fmla="*/ 40 w 120"/>
                <a:gd name="T85" fmla="*/ 20 h 128"/>
                <a:gd name="T86" fmla="*/ 80 w 120"/>
                <a:gd name="T87" fmla="*/ 16 h 128"/>
                <a:gd name="T88" fmla="*/ 84 w 120"/>
                <a:gd name="T89" fmla="*/ 24 h 128"/>
                <a:gd name="T90" fmla="*/ 88 w 120"/>
                <a:gd name="T91" fmla="*/ 16 h 128"/>
                <a:gd name="T92" fmla="*/ 112 w 120"/>
                <a:gd name="T93" fmla="*/ 24 h 128"/>
                <a:gd name="T94" fmla="*/ 24 w 120"/>
                <a:gd name="T95" fmla="*/ 104 h 128"/>
                <a:gd name="T96" fmla="*/ 32 w 120"/>
                <a:gd name="T97" fmla="*/ 96 h 128"/>
                <a:gd name="T98" fmla="*/ 24 w 120"/>
                <a:gd name="T99" fmla="*/ 104 h 128"/>
                <a:gd name="T100" fmla="*/ 96 w 120"/>
                <a:gd name="T101" fmla="*/ 104 h 128"/>
                <a:gd name="T102" fmla="*/ 88 w 120"/>
                <a:gd name="T103" fmla="*/ 96 h 128"/>
                <a:gd name="T104" fmla="*/ 88 w 120"/>
                <a:gd name="T105" fmla="*/ 72 h 128"/>
                <a:gd name="T106" fmla="*/ 96 w 120"/>
                <a:gd name="T107" fmla="*/ 64 h 128"/>
                <a:gd name="T108" fmla="*/ 88 w 120"/>
                <a:gd name="T109" fmla="*/ 72 h 128"/>
                <a:gd name="T110" fmla="*/ 64 w 120"/>
                <a:gd name="T111" fmla="*/ 104 h 128"/>
                <a:gd name="T112" fmla="*/ 56 w 120"/>
                <a:gd name="T113" fmla="*/ 96 h 128"/>
                <a:gd name="T114" fmla="*/ 56 w 120"/>
                <a:gd name="T115" fmla="*/ 72 h 128"/>
                <a:gd name="T116" fmla="*/ 64 w 120"/>
                <a:gd name="T117" fmla="*/ 64 h 128"/>
                <a:gd name="T118" fmla="*/ 56 w 120"/>
                <a:gd name="T119" fmla="*/ 72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20" h="128">
                  <a:moveTo>
                    <a:pt x="24" y="72"/>
                  </a:moveTo>
                  <a:cubicBezTo>
                    <a:pt x="32" y="72"/>
                    <a:pt x="32" y="72"/>
                    <a:pt x="32" y="72"/>
                  </a:cubicBezTo>
                  <a:cubicBezTo>
                    <a:pt x="32" y="64"/>
                    <a:pt x="32" y="64"/>
                    <a:pt x="32" y="64"/>
                  </a:cubicBezTo>
                  <a:cubicBezTo>
                    <a:pt x="24" y="64"/>
                    <a:pt x="24" y="64"/>
                    <a:pt x="24" y="64"/>
                  </a:cubicBezTo>
                  <a:lnTo>
                    <a:pt x="24" y="72"/>
                  </a:lnTo>
                  <a:close/>
                  <a:moveTo>
                    <a:pt x="104" y="8"/>
                  </a:moveTo>
                  <a:cubicBezTo>
                    <a:pt x="88" y="8"/>
                    <a:pt x="88" y="8"/>
                    <a:pt x="88" y="8"/>
                  </a:cubicBezTo>
                  <a:cubicBezTo>
                    <a:pt x="88" y="4"/>
                    <a:pt x="88" y="4"/>
                    <a:pt x="88" y="4"/>
                  </a:cubicBezTo>
                  <a:cubicBezTo>
                    <a:pt x="88" y="2"/>
                    <a:pt x="86" y="0"/>
                    <a:pt x="84" y="0"/>
                  </a:cubicBezTo>
                  <a:cubicBezTo>
                    <a:pt x="82" y="0"/>
                    <a:pt x="80" y="2"/>
                    <a:pt x="80" y="4"/>
                  </a:cubicBezTo>
                  <a:cubicBezTo>
                    <a:pt x="80" y="8"/>
                    <a:pt x="80" y="8"/>
                    <a:pt x="80" y="8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0" y="4"/>
                    <a:pt x="40" y="4"/>
                    <a:pt x="40" y="4"/>
                  </a:cubicBezTo>
                  <a:cubicBezTo>
                    <a:pt x="40" y="2"/>
                    <a:pt x="38" y="0"/>
                    <a:pt x="36" y="0"/>
                  </a:cubicBezTo>
                  <a:cubicBezTo>
                    <a:pt x="34" y="0"/>
                    <a:pt x="32" y="2"/>
                    <a:pt x="32" y="4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7" y="8"/>
                    <a:pt x="0" y="15"/>
                    <a:pt x="0" y="24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21"/>
                    <a:pt x="7" y="128"/>
                    <a:pt x="16" y="128"/>
                  </a:cubicBezTo>
                  <a:cubicBezTo>
                    <a:pt x="104" y="128"/>
                    <a:pt x="104" y="128"/>
                    <a:pt x="104" y="128"/>
                  </a:cubicBezTo>
                  <a:cubicBezTo>
                    <a:pt x="113" y="128"/>
                    <a:pt x="120" y="121"/>
                    <a:pt x="120" y="112"/>
                  </a:cubicBezTo>
                  <a:cubicBezTo>
                    <a:pt x="120" y="24"/>
                    <a:pt x="120" y="24"/>
                    <a:pt x="120" y="24"/>
                  </a:cubicBezTo>
                  <a:cubicBezTo>
                    <a:pt x="120" y="15"/>
                    <a:pt x="113" y="8"/>
                    <a:pt x="104" y="8"/>
                  </a:cubicBezTo>
                  <a:close/>
                  <a:moveTo>
                    <a:pt x="40" y="104"/>
                  </a:moveTo>
                  <a:cubicBezTo>
                    <a:pt x="40" y="108"/>
                    <a:pt x="36" y="112"/>
                    <a:pt x="32" y="112"/>
                  </a:cubicBezTo>
                  <a:cubicBezTo>
                    <a:pt x="24" y="112"/>
                    <a:pt x="24" y="112"/>
                    <a:pt x="24" y="112"/>
                  </a:cubicBezTo>
                  <a:cubicBezTo>
                    <a:pt x="20" y="112"/>
                    <a:pt x="16" y="108"/>
                    <a:pt x="16" y="104"/>
                  </a:cubicBezTo>
                  <a:cubicBezTo>
                    <a:pt x="16" y="96"/>
                    <a:pt x="16" y="96"/>
                    <a:pt x="16" y="96"/>
                  </a:cubicBezTo>
                  <a:cubicBezTo>
                    <a:pt x="16" y="92"/>
                    <a:pt x="20" y="88"/>
                    <a:pt x="24" y="88"/>
                  </a:cubicBezTo>
                  <a:cubicBezTo>
                    <a:pt x="32" y="88"/>
                    <a:pt x="32" y="88"/>
                    <a:pt x="32" y="88"/>
                  </a:cubicBezTo>
                  <a:cubicBezTo>
                    <a:pt x="36" y="88"/>
                    <a:pt x="40" y="92"/>
                    <a:pt x="40" y="96"/>
                  </a:cubicBezTo>
                  <a:lnTo>
                    <a:pt x="40" y="104"/>
                  </a:lnTo>
                  <a:close/>
                  <a:moveTo>
                    <a:pt x="40" y="72"/>
                  </a:moveTo>
                  <a:cubicBezTo>
                    <a:pt x="40" y="76"/>
                    <a:pt x="36" y="80"/>
                    <a:pt x="32" y="80"/>
                  </a:cubicBezTo>
                  <a:cubicBezTo>
                    <a:pt x="24" y="80"/>
                    <a:pt x="24" y="80"/>
                    <a:pt x="24" y="80"/>
                  </a:cubicBezTo>
                  <a:cubicBezTo>
                    <a:pt x="20" y="80"/>
                    <a:pt x="16" y="76"/>
                    <a:pt x="16" y="72"/>
                  </a:cubicBezTo>
                  <a:cubicBezTo>
                    <a:pt x="16" y="64"/>
                    <a:pt x="16" y="64"/>
                    <a:pt x="16" y="64"/>
                  </a:cubicBezTo>
                  <a:cubicBezTo>
                    <a:pt x="16" y="60"/>
                    <a:pt x="20" y="56"/>
                    <a:pt x="24" y="56"/>
                  </a:cubicBezTo>
                  <a:cubicBezTo>
                    <a:pt x="32" y="56"/>
                    <a:pt x="32" y="56"/>
                    <a:pt x="32" y="56"/>
                  </a:cubicBezTo>
                  <a:cubicBezTo>
                    <a:pt x="36" y="56"/>
                    <a:pt x="40" y="60"/>
                    <a:pt x="40" y="64"/>
                  </a:cubicBezTo>
                  <a:lnTo>
                    <a:pt x="40" y="72"/>
                  </a:lnTo>
                  <a:close/>
                  <a:moveTo>
                    <a:pt x="72" y="104"/>
                  </a:moveTo>
                  <a:cubicBezTo>
                    <a:pt x="72" y="108"/>
                    <a:pt x="68" y="112"/>
                    <a:pt x="64" y="112"/>
                  </a:cubicBezTo>
                  <a:cubicBezTo>
                    <a:pt x="56" y="112"/>
                    <a:pt x="56" y="112"/>
                    <a:pt x="56" y="112"/>
                  </a:cubicBezTo>
                  <a:cubicBezTo>
                    <a:pt x="52" y="112"/>
                    <a:pt x="48" y="108"/>
                    <a:pt x="48" y="104"/>
                  </a:cubicBezTo>
                  <a:cubicBezTo>
                    <a:pt x="48" y="96"/>
                    <a:pt x="48" y="96"/>
                    <a:pt x="48" y="96"/>
                  </a:cubicBezTo>
                  <a:cubicBezTo>
                    <a:pt x="48" y="92"/>
                    <a:pt x="52" y="88"/>
                    <a:pt x="56" y="88"/>
                  </a:cubicBezTo>
                  <a:cubicBezTo>
                    <a:pt x="64" y="88"/>
                    <a:pt x="64" y="88"/>
                    <a:pt x="64" y="88"/>
                  </a:cubicBezTo>
                  <a:cubicBezTo>
                    <a:pt x="68" y="88"/>
                    <a:pt x="72" y="92"/>
                    <a:pt x="72" y="96"/>
                  </a:cubicBezTo>
                  <a:lnTo>
                    <a:pt x="72" y="104"/>
                  </a:lnTo>
                  <a:close/>
                  <a:moveTo>
                    <a:pt x="72" y="72"/>
                  </a:moveTo>
                  <a:cubicBezTo>
                    <a:pt x="72" y="76"/>
                    <a:pt x="68" y="80"/>
                    <a:pt x="64" y="80"/>
                  </a:cubicBezTo>
                  <a:cubicBezTo>
                    <a:pt x="56" y="80"/>
                    <a:pt x="56" y="80"/>
                    <a:pt x="56" y="80"/>
                  </a:cubicBezTo>
                  <a:cubicBezTo>
                    <a:pt x="52" y="80"/>
                    <a:pt x="48" y="76"/>
                    <a:pt x="48" y="72"/>
                  </a:cubicBezTo>
                  <a:cubicBezTo>
                    <a:pt x="48" y="64"/>
                    <a:pt x="48" y="64"/>
                    <a:pt x="48" y="64"/>
                  </a:cubicBezTo>
                  <a:cubicBezTo>
                    <a:pt x="48" y="60"/>
                    <a:pt x="52" y="56"/>
                    <a:pt x="56" y="56"/>
                  </a:cubicBezTo>
                  <a:cubicBezTo>
                    <a:pt x="64" y="56"/>
                    <a:pt x="64" y="56"/>
                    <a:pt x="64" y="56"/>
                  </a:cubicBezTo>
                  <a:cubicBezTo>
                    <a:pt x="68" y="56"/>
                    <a:pt x="72" y="60"/>
                    <a:pt x="72" y="64"/>
                  </a:cubicBezTo>
                  <a:lnTo>
                    <a:pt x="72" y="72"/>
                  </a:lnTo>
                  <a:close/>
                  <a:moveTo>
                    <a:pt x="104" y="104"/>
                  </a:moveTo>
                  <a:cubicBezTo>
                    <a:pt x="104" y="108"/>
                    <a:pt x="100" y="112"/>
                    <a:pt x="96" y="112"/>
                  </a:cubicBezTo>
                  <a:cubicBezTo>
                    <a:pt x="88" y="112"/>
                    <a:pt x="88" y="112"/>
                    <a:pt x="88" y="112"/>
                  </a:cubicBezTo>
                  <a:cubicBezTo>
                    <a:pt x="84" y="112"/>
                    <a:pt x="80" y="108"/>
                    <a:pt x="80" y="104"/>
                  </a:cubicBezTo>
                  <a:cubicBezTo>
                    <a:pt x="80" y="96"/>
                    <a:pt x="80" y="96"/>
                    <a:pt x="80" y="96"/>
                  </a:cubicBezTo>
                  <a:cubicBezTo>
                    <a:pt x="80" y="92"/>
                    <a:pt x="84" y="88"/>
                    <a:pt x="88" y="88"/>
                  </a:cubicBezTo>
                  <a:cubicBezTo>
                    <a:pt x="96" y="88"/>
                    <a:pt x="96" y="88"/>
                    <a:pt x="96" y="88"/>
                  </a:cubicBezTo>
                  <a:cubicBezTo>
                    <a:pt x="100" y="88"/>
                    <a:pt x="104" y="92"/>
                    <a:pt x="104" y="96"/>
                  </a:cubicBezTo>
                  <a:lnTo>
                    <a:pt x="104" y="104"/>
                  </a:lnTo>
                  <a:close/>
                  <a:moveTo>
                    <a:pt x="104" y="72"/>
                  </a:moveTo>
                  <a:cubicBezTo>
                    <a:pt x="104" y="76"/>
                    <a:pt x="100" y="80"/>
                    <a:pt x="96" y="80"/>
                  </a:cubicBezTo>
                  <a:cubicBezTo>
                    <a:pt x="88" y="80"/>
                    <a:pt x="88" y="80"/>
                    <a:pt x="88" y="80"/>
                  </a:cubicBezTo>
                  <a:cubicBezTo>
                    <a:pt x="84" y="80"/>
                    <a:pt x="80" y="76"/>
                    <a:pt x="80" y="72"/>
                  </a:cubicBezTo>
                  <a:cubicBezTo>
                    <a:pt x="80" y="64"/>
                    <a:pt x="80" y="64"/>
                    <a:pt x="80" y="64"/>
                  </a:cubicBezTo>
                  <a:cubicBezTo>
                    <a:pt x="80" y="60"/>
                    <a:pt x="84" y="56"/>
                    <a:pt x="88" y="56"/>
                  </a:cubicBezTo>
                  <a:cubicBezTo>
                    <a:pt x="96" y="56"/>
                    <a:pt x="96" y="56"/>
                    <a:pt x="96" y="56"/>
                  </a:cubicBezTo>
                  <a:cubicBezTo>
                    <a:pt x="100" y="56"/>
                    <a:pt x="104" y="60"/>
                    <a:pt x="104" y="64"/>
                  </a:cubicBezTo>
                  <a:lnTo>
                    <a:pt x="104" y="72"/>
                  </a:lnTo>
                  <a:close/>
                  <a:moveTo>
                    <a:pt x="112" y="32"/>
                  </a:moveTo>
                  <a:cubicBezTo>
                    <a:pt x="8" y="32"/>
                    <a:pt x="8" y="32"/>
                    <a:pt x="8" y="32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0"/>
                    <a:pt x="12" y="16"/>
                    <a:pt x="16" y="16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2" y="20"/>
                    <a:pt x="32" y="20"/>
                    <a:pt x="32" y="20"/>
                  </a:cubicBezTo>
                  <a:cubicBezTo>
                    <a:pt x="32" y="22"/>
                    <a:pt x="34" y="24"/>
                    <a:pt x="36" y="24"/>
                  </a:cubicBezTo>
                  <a:cubicBezTo>
                    <a:pt x="38" y="24"/>
                    <a:pt x="40" y="22"/>
                    <a:pt x="40" y="20"/>
                  </a:cubicBezTo>
                  <a:cubicBezTo>
                    <a:pt x="40" y="16"/>
                    <a:pt x="40" y="16"/>
                    <a:pt x="40" y="16"/>
                  </a:cubicBezTo>
                  <a:cubicBezTo>
                    <a:pt x="80" y="16"/>
                    <a:pt x="80" y="16"/>
                    <a:pt x="80" y="16"/>
                  </a:cubicBezTo>
                  <a:cubicBezTo>
                    <a:pt x="80" y="20"/>
                    <a:pt x="80" y="20"/>
                    <a:pt x="80" y="20"/>
                  </a:cubicBezTo>
                  <a:cubicBezTo>
                    <a:pt x="80" y="22"/>
                    <a:pt x="82" y="24"/>
                    <a:pt x="84" y="24"/>
                  </a:cubicBezTo>
                  <a:cubicBezTo>
                    <a:pt x="86" y="24"/>
                    <a:pt x="88" y="22"/>
                    <a:pt x="88" y="20"/>
                  </a:cubicBezTo>
                  <a:cubicBezTo>
                    <a:pt x="88" y="16"/>
                    <a:pt x="88" y="16"/>
                    <a:pt x="88" y="16"/>
                  </a:cubicBezTo>
                  <a:cubicBezTo>
                    <a:pt x="104" y="16"/>
                    <a:pt x="104" y="16"/>
                    <a:pt x="104" y="16"/>
                  </a:cubicBezTo>
                  <a:cubicBezTo>
                    <a:pt x="108" y="16"/>
                    <a:pt x="112" y="20"/>
                    <a:pt x="112" y="24"/>
                  </a:cubicBezTo>
                  <a:lnTo>
                    <a:pt x="112" y="32"/>
                  </a:lnTo>
                  <a:close/>
                  <a:moveTo>
                    <a:pt x="24" y="104"/>
                  </a:moveTo>
                  <a:cubicBezTo>
                    <a:pt x="32" y="104"/>
                    <a:pt x="32" y="104"/>
                    <a:pt x="32" y="104"/>
                  </a:cubicBezTo>
                  <a:cubicBezTo>
                    <a:pt x="32" y="96"/>
                    <a:pt x="32" y="96"/>
                    <a:pt x="32" y="96"/>
                  </a:cubicBezTo>
                  <a:cubicBezTo>
                    <a:pt x="24" y="96"/>
                    <a:pt x="24" y="96"/>
                    <a:pt x="24" y="96"/>
                  </a:cubicBezTo>
                  <a:lnTo>
                    <a:pt x="24" y="104"/>
                  </a:lnTo>
                  <a:close/>
                  <a:moveTo>
                    <a:pt x="88" y="104"/>
                  </a:moveTo>
                  <a:cubicBezTo>
                    <a:pt x="96" y="104"/>
                    <a:pt x="96" y="104"/>
                    <a:pt x="96" y="104"/>
                  </a:cubicBezTo>
                  <a:cubicBezTo>
                    <a:pt x="96" y="96"/>
                    <a:pt x="96" y="96"/>
                    <a:pt x="96" y="96"/>
                  </a:cubicBezTo>
                  <a:cubicBezTo>
                    <a:pt x="88" y="96"/>
                    <a:pt x="88" y="96"/>
                    <a:pt x="88" y="96"/>
                  </a:cubicBezTo>
                  <a:lnTo>
                    <a:pt x="88" y="104"/>
                  </a:lnTo>
                  <a:close/>
                  <a:moveTo>
                    <a:pt x="88" y="72"/>
                  </a:moveTo>
                  <a:cubicBezTo>
                    <a:pt x="96" y="72"/>
                    <a:pt x="96" y="72"/>
                    <a:pt x="96" y="72"/>
                  </a:cubicBezTo>
                  <a:cubicBezTo>
                    <a:pt x="96" y="64"/>
                    <a:pt x="96" y="64"/>
                    <a:pt x="96" y="64"/>
                  </a:cubicBezTo>
                  <a:cubicBezTo>
                    <a:pt x="88" y="64"/>
                    <a:pt x="88" y="64"/>
                    <a:pt x="88" y="64"/>
                  </a:cubicBezTo>
                  <a:lnTo>
                    <a:pt x="88" y="72"/>
                  </a:lnTo>
                  <a:close/>
                  <a:moveTo>
                    <a:pt x="56" y="104"/>
                  </a:moveTo>
                  <a:cubicBezTo>
                    <a:pt x="64" y="104"/>
                    <a:pt x="64" y="104"/>
                    <a:pt x="64" y="104"/>
                  </a:cubicBezTo>
                  <a:cubicBezTo>
                    <a:pt x="64" y="96"/>
                    <a:pt x="64" y="96"/>
                    <a:pt x="64" y="96"/>
                  </a:cubicBezTo>
                  <a:cubicBezTo>
                    <a:pt x="56" y="96"/>
                    <a:pt x="56" y="96"/>
                    <a:pt x="56" y="96"/>
                  </a:cubicBezTo>
                  <a:lnTo>
                    <a:pt x="56" y="104"/>
                  </a:lnTo>
                  <a:close/>
                  <a:moveTo>
                    <a:pt x="56" y="72"/>
                  </a:moveTo>
                  <a:cubicBezTo>
                    <a:pt x="64" y="72"/>
                    <a:pt x="64" y="72"/>
                    <a:pt x="64" y="72"/>
                  </a:cubicBezTo>
                  <a:cubicBezTo>
                    <a:pt x="64" y="64"/>
                    <a:pt x="64" y="64"/>
                    <a:pt x="64" y="64"/>
                  </a:cubicBezTo>
                  <a:cubicBezTo>
                    <a:pt x="56" y="64"/>
                    <a:pt x="56" y="64"/>
                    <a:pt x="56" y="64"/>
                  </a:cubicBezTo>
                  <a:lnTo>
                    <a:pt x="56" y="72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13"/>
            <p:cNvSpPr>
              <a:spLocks noEditPoints="1"/>
            </p:cNvSpPr>
            <p:nvPr/>
          </p:nvSpPr>
          <p:spPr bwMode="auto">
            <a:xfrm>
              <a:off x="2950548" y="4875823"/>
              <a:ext cx="570802" cy="358789"/>
            </a:xfrm>
            <a:custGeom>
              <a:avLst/>
              <a:gdLst>
                <a:gd name="T0" fmla="*/ 88 w 128"/>
                <a:gd name="T1" fmla="*/ 24 h 80"/>
                <a:gd name="T2" fmla="*/ 72 w 128"/>
                <a:gd name="T3" fmla="*/ 40 h 80"/>
                <a:gd name="T4" fmla="*/ 88 w 128"/>
                <a:gd name="T5" fmla="*/ 56 h 80"/>
                <a:gd name="T6" fmla="*/ 104 w 128"/>
                <a:gd name="T7" fmla="*/ 40 h 80"/>
                <a:gd name="T8" fmla="*/ 88 w 128"/>
                <a:gd name="T9" fmla="*/ 24 h 80"/>
                <a:gd name="T10" fmla="*/ 88 w 128"/>
                <a:gd name="T11" fmla="*/ 0 h 80"/>
                <a:gd name="T12" fmla="*/ 40 w 128"/>
                <a:gd name="T13" fmla="*/ 0 h 80"/>
                <a:gd name="T14" fmla="*/ 0 w 128"/>
                <a:gd name="T15" fmla="*/ 40 h 80"/>
                <a:gd name="T16" fmla="*/ 40 w 128"/>
                <a:gd name="T17" fmla="*/ 80 h 80"/>
                <a:gd name="T18" fmla="*/ 88 w 128"/>
                <a:gd name="T19" fmla="*/ 80 h 80"/>
                <a:gd name="T20" fmla="*/ 128 w 128"/>
                <a:gd name="T21" fmla="*/ 40 h 80"/>
                <a:gd name="T22" fmla="*/ 88 w 128"/>
                <a:gd name="T23" fmla="*/ 0 h 80"/>
                <a:gd name="T24" fmla="*/ 88 w 128"/>
                <a:gd name="T25" fmla="*/ 64 h 80"/>
                <a:gd name="T26" fmla="*/ 64 w 128"/>
                <a:gd name="T27" fmla="*/ 40 h 80"/>
                <a:gd name="T28" fmla="*/ 88 w 128"/>
                <a:gd name="T29" fmla="*/ 16 h 80"/>
                <a:gd name="T30" fmla="*/ 112 w 128"/>
                <a:gd name="T31" fmla="*/ 40 h 80"/>
                <a:gd name="T32" fmla="*/ 88 w 128"/>
                <a:gd name="T33" fmla="*/ 64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28" h="80">
                  <a:moveTo>
                    <a:pt x="88" y="24"/>
                  </a:moveTo>
                  <a:cubicBezTo>
                    <a:pt x="79" y="24"/>
                    <a:pt x="72" y="31"/>
                    <a:pt x="72" y="40"/>
                  </a:cubicBezTo>
                  <a:cubicBezTo>
                    <a:pt x="72" y="49"/>
                    <a:pt x="79" y="56"/>
                    <a:pt x="88" y="56"/>
                  </a:cubicBezTo>
                  <a:cubicBezTo>
                    <a:pt x="97" y="56"/>
                    <a:pt x="104" y="49"/>
                    <a:pt x="104" y="40"/>
                  </a:cubicBezTo>
                  <a:cubicBezTo>
                    <a:pt x="104" y="31"/>
                    <a:pt x="97" y="24"/>
                    <a:pt x="88" y="24"/>
                  </a:cubicBezTo>
                  <a:close/>
                  <a:moveTo>
                    <a:pt x="88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18" y="0"/>
                    <a:pt x="0" y="18"/>
                    <a:pt x="0" y="40"/>
                  </a:cubicBezTo>
                  <a:cubicBezTo>
                    <a:pt x="0" y="62"/>
                    <a:pt x="18" y="80"/>
                    <a:pt x="40" y="80"/>
                  </a:cubicBezTo>
                  <a:cubicBezTo>
                    <a:pt x="88" y="80"/>
                    <a:pt x="88" y="80"/>
                    <a:pt x="88" y="80"/>
                  </a:cubicBezTo>
                  <a:cubicBezTo>
                    <a:pt x="110" y="80"/>
                    <a:pt x="128" y="62"/>
                    <a:pt x="128" y="40"/>
                  </a:cubicBezTo>
                  <a:cubicBezTo>
                    <a:pt x="128" y="18"/>
                    <a:pt x="110" y="0"/>
                    <a:pt x="88" y="0"/>
                  </a:cubicBezTo>
                  <a:close/>
                  <a:moveTo>
                    <a:pt x="88" y="64"/>
                  </a:moveTo>
                  <a:cubicBezTo>
                    <a:pt x="75" y="64"/>
                    <a:pt x="64" y="53"/>
                    <a:pt x="64" y="40"/>
                  </a:cubicBezTo>
                  <a:cubicBezTo>
                    <a:pt x="64" y="27"/>
                    <a:pt x="75" y="16"/>
                    <a:pt x="88" y="16"/>
                  </a:cubicBezTo>
                  <a:cubicBezTo>
                    <a:pt x="101" y="16"/>
                    <a:pt x="112" y="27"/>
                    <a:pt x="112" y="40"/>
                  </a:cubicBezTo>
                  <a:cubicBezTo>
                    <a:pt x="112" y="53"/>
                    <a:pt x="101" y="64"/>
                    <a:pt x="88" y="64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14"/>
            <p:cNvSpPr>
              <a:spLocks noEditPoints="1"/>
            </p:cNvSpPr>
            <p:nvPr/>
          </p:nvSpPr>
          <p:spPr bwMode="auto">
            <a:xfrm>
              <a:off x="2020961" y="4875823"/>
              <a:ext cx="570802" cy="358789"/>
            </a:xfrm>
            <a:custGeom>
              <a:avLst/>
              <a:gdLst>
                <a:gd name="T0" fmla="*/ 40 w 128"/>
                <a:gd name="T1" fmla="*/ 24 h 80"/>
                <a:gd name="T2" fmla="*/ 24 w 128"/>
                <a:gd name="T3" fmla="*/ 40 h 80"/>
                <a:gd name="T4" fmla="*/ 40 w 128"/>
                <a:gd name="T5" fmla="*/ 56 h 80"/>
                <a:gd name="T6" fmla="*/ 56 w 128"/>
                <a:gd name="T7" fmla="*/ 40 h 80"/>
                <a:gd name="T8" fmla="*/ 40 w 128"/>
                <a:gd name="T9" fmla="*/ 24 h 80"/>
                <a:gd name="T10" fmla="*/ 88 w 128"/>
                <a:gd name="T11" fmla="*/ 0 h 80"/>
                <a:gd name="T12" fmla="*/ 40 w 128"/>
                <a:gd name="T13" fmla="*/ 0 h 80"/>
                <a:gd name="T14" fmla="*/ 0 w 128"/>
                <a:gd name="T15" fmla="*/ 40 h 80"/>
                <a:gd name="T16" fmla="*/ 40 w 128"/>
                <a:gd name="T17" fmla="*/ 80 h 80"/>
                <a:gd name="T18" fmla="*/ 88 w 128"/>
                <a:gd name="T19" fmla="*/ 80 h 80"/>
                <a:gd name="T20" fmla="*/ 128 w 128"/>
                <a:gd name="T21" fmla="*/ 40 h 80"/>
                <a:gd name="T22" fmla="*/ 88 w 128"/>
                <a:gd name="T23" fmla="*/ 0 h 80"/>
                <a:gd name="T24" fmla="*/ 40 w 128"/>
                <a:gd name="T25" fmla="*/ 64 h 80"/>
                <a:gd name="T26" fmla="*/ 16 w 128"/>
                <a:gd name="T27" fmla="*/ 40 h 80"/>
                <a:gd name="T28" fmla="*/ 40 w 128"/>
                <a:gd name="T29" fmla="*/ 16 h 80"/>
                <a:gd name="T30" fmla="*/ 64 w 128"/>
                <a:gd name="T31" fmla="*/ 40 h 80"/>
                <a:gd name="T32" fmla="*/ 40 w 128"/>
                <a:gd name="T33" fmla="*/ 64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28" h="80">
                  <a:moveTo>
                    <a:pt x="40" y="24"/>
                  </a:moveTo>
                  <a:cubicBezTo>
                    <a:pt x="31" y="24"/>
                    <a:pt x="24" y="31"/>
                    <a:pt x="24" y="40"/>
                  </a:cubicBezTo>
                  <a:cubicBezTo>
                    <a:pt x="24" y="49"/>
                    <a:pt x="31" y="56"/>
                    <a:pt x="40" y="56"/>
                  </a:cubicBezTo>
                  <a:cubicBezTo>
                    <a:pt x="49" y="56"/>
                    <a:pt x="56" y="49"/>
                    <a:pt x="56" y="40"/>
                  </a:cubicBezTo>
                  <a:cubicBezTo>
                    <a:pt x="56" y="31"/>
                    <a:pt x="49" y="24"/>
                    <a:pt x="40" y="24"/>
                  </a:cubicBezTo>
                  <a:close/>
                  <a:moveTo>
                    <a:pt x="88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18" y="0"/>
                    <a:pt x="0" y="18"/>
                    <a:pt x="0" y="40"/>
                  </a:cubicBezTo>
                  <a:cubicBezTo>
                    <a:pt x="0" y="62"/>
                    <a:pt x="18" y="80"/>
                    <a:pt x="40" y="80"/>
                  </a:cubicBezTo>
                  <a:cubicBezTo>
                    <a:pt x="88" y="80"/>
                    <a:pt x="88" y="80"/>
                    <a:pt x="88" y="80"/>
                  </a:cubicBezTo>
                  <a:cubicBezTo>
                    <a:pt x="110" y="80"/>
                    <a:pt x="128" y="62"/>
                    <a:pt x="128" y="40"/>
                  </a:cubicBezTo>
                  <a:cubicBezTo>
                    <a:pt x="128" y="18"/>
                    <a:pt x="110" y="0"/>
                    <a:pt x="88" y="0"/>
                  </a:cubicBezTo>
                  <a:close/>
                  <a:moveTo>
                    <a:pt x="40" y="64"/>
                  </a:moveTo>
                  <a:cubicBezTo>
                    <a:pt x="27" y="64"/>
                    <a:pt x="16" y="53"/>
                    <a:pt x="16" y="40"/>
                  </a:cubicBezTo>
                  <a:cubicBezTo>
                    <a:pt x="16" y="27"/>
                    <a:pt x="27" y="16"/>
                    <a:pt x="40" y="16"/>
                  </a:cubicBezTo>
                  <a:cubicBezTo>
                    <a:pt x="53" y="16"/>
                    <a:pt x="64" y="27"/>
                    <a:pt x="64" y="40"/>
                  </a:cubicBezTo>
                  <a:cubicBezTo>
                    <a:pt x="64" y="53"/>
                    <a:pt x="53" y="64"/>
                    <a:pt x="40" y="64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15"/>
            <p:cNvSpPr>
              <a:spLocks noEditPoints="1"/>
            </p:cNvSpPr>
            <p:nvPr/>
          </p:nvSpPr>
          <p:spPr bwMode="auto">
            <a:xfrm>
              <a:off x="1091370" y="4772537"/>
              <a:ext cx="570802" cy="565365"/>
            </a:xfrm>
            <a:custGeom>
              <a:avLst/>
              <a:gdLst>
                <a:gd name="T0" fmla="*/ 44 w 128"/>
                <a:gd name="T1" fmla="*/ 90 h 128"/>
                <a:gd name="T2" fmla="*/ 34 w 128"/>
                <a:gd name="T3" fmla="*/ 100 h 128"/>
                <a:gd name="T4" fmla="*/ 44 w 128"/>
                <a:gd name="T5" fmla="*/ 110 h 128"/>
                <a:gd name="T6" fmla="*/ 54 w 128"/>
                <a:gd name="T7" fmla="*/ 100 h 128"/>
                <a:gd name="T8" fmla="*/ 44 w 128"/>
                <a:gd name="T9" fmla="*/ 90 h 128"/>
                <a:gd name="T10" fmla="*/ 112 w 128"/>
                <a:gd name="T11" fmla="*/ 0 h 128"/>
                <a:gd name="T12" fmla="*/ 16 w 128"/>
                <a:gd name="T13" fmla="*/ 0 h 128"/>
                <a:gd name="T14" fmla="*/ 0 w 128"/>
                <a:gd name="T15" fmla="*/ 16 h 128"/>
                <a:gd name="T16" fmla="*/ 0 w 128"/>
                <a:gd name="T17" fmla="*/ 112 h 128"/>
                <a:gd name="T18" fmla="*/ 16 w 128"/>
                <a:gd name="T19" fmla="*/ 128 h 128"/>
                <a:gd name="T20" fmla="*/ 112 w 128"/>
                <a:gd name="T21" fmla="*/ 128 h 128"/>
                <a:gd name="T22" fmla="*/ 128 w 128"/>
                <a:gd name="T23" fmla="*/ 112 h 128"/>
                <a:gd name="T24" fmla="*/ 128 w 128"/>
                <a:gd name="T25" fmla="*/ 16 h 128"/>
                <a:gd name="T26" fmla="*/ 112 w 128"/>
                <a:gd name="T27" fmla="*/ 0 h 128"/>
                <a:gd name="T28" fmla="*/ 104 w 128"/>
                <a:gd name="T29" fmla="*/ 104 h 128"/>
                <a:gd name="T30" fmla="*/ 59 w 128"/>
                <a:gd name="T31" fmla="*/ 104 h 128"/>
                <a:gd name="T32" fmla="*/ 44 w 128"/>
                <a:gd name="T33" fmla="*/ 116 h 128"/>
                <a:gd name="T34" fmla="*/ 29 w 128"/>
                <a:gd name="T35" fmla="*/ 104 h 128"/>
                <a:gd name="T36" fmla="*/ 24 w 128"/>
                <a:gd name="T37" fmla="*/ 104 h 128"/>
                <a:gd name="T38" fmla="*/ 20 w 128"/>
                <a:gd name="T39" fmla="*/ 100 h 128"/>
                <a:gd name="T40" fmla="*/ 24 w 128"/>
                <a:gd name="T41" fmla="*/ 96 h 128"/>
                <a:gd name="T42" fmla="*/ 29 w 128"/>
                <a:gd name="T43" fmla="*/ 96 h 128"/>
                <a:gd name="T44" fmla="*/ 44 w 128"/>
                <a:gd name="T45" fmla="*/ 84 h 128"/>
                <a:gd name="T46" fmla="*/ 59 w 128"/>
                <a:gd name="T47" fmla="*/ 96 h 128"/>
                <a:gd name="T48" fmla="*/ 104 w 128"/>
                <a:gd name="T49" fmla="*/ 96 h 128"/>
                <a:gd name="T50" fmla="*/ 108 w 128"/>
                <a:gd name="T51" fmla="*/ 100 h 128"/>
                <a:gd name="T52" fmla="*/ 104 w 128"/>
                <a:gd name="T53" fmla="*/ 104 h 128"/>
                <a:gd name="T54" fmla="*/ 104 w 128"/>
                <a:gd name="T55" fmla="*/ 72 h 128"/>
                <a:gd name="T56" fmla="*/ 95 w 128"/>
                <a:gd name="T57" fmla="*/ 72 h 128"/>
                <a:gd name="T58" fmla="*/ 80 w 128"/>
                <a:gd name="T59" fmla="*/ 84 h 128"/>
                <a:gd name="T60" fmla="*/ 65 w 128"/>
                <a:gd name="T61" fmla="*/ 72 h 128"/>
                <a:gd name="T62" fmla="*/ 24 w 128"/>
                <a:gd name="T63" fmla="*/ 72 h 128"/>
                <a:gd name="T64" fmla="*/ 20 w 128"/>
                <a:gd name="T65" fmla="*/ 68 h 128"/>
                <a:gd name="T66" fmla="*/ 24 w 128"/>
                <a:gd name="T67" fmla="*/ 64 h 128"/>
                <a:gd name="T68" fmla="*/ 65 w 128"/>
                <a:gd name="T69" fmla="*/ 64 h 128"/>
                <a:gd name="T70" fmla="*/ 80 w 128"/>
                <a:gd name="T71" fmla="*/ 52 h 128"/>
                <a:gd name="T72" fmla="*/ 95 w 128"/>
                <a:gd name="T73" fmla="*/ 64 h 128"/>
                <a:gd name="T74" fmla="*/ 104 w 128"/>
                <a:gd name="T75" fmla="*/ 64 h 128"/>
                <a:gd name="T76" fmla="*/ 108 w 128"/>
                <a:gd name="T77" fmla="*/ 68 h 128"/>
                <a:gd name="T78" fmla="*/ 104 w 128"/>
                <a:gd name="T79" fmla="*/ 72 h 128"/>
                <a:gd name="T80" fmla="*/ 104 w 128"/>
                <a:gd name="T81" fmla="*/ 40 h 128"/>
                <a:gd name="T82" fmla="*/ 59 w 128"/>
                <a:gd name="T83" fmla="*/ 40 h 128"/>
                <a:gd name="T84" fmla="*/ 44 w 128"/>
                <a:gd name="T85" fmla="*/ 52 h 128"/>
                <a:gd name="T86" fmla="*/ 29 w 128"/>
                <a:gd name="T87" fmla="*/ 40 h 128"/>
                <a:gd name="T88" fmla="*/ 24 w 128"/>
                <a:gd name="T89" fmla="*/ 40 h 128"/>
                <a:gd name="T90" fmla="*/ 20 w 128"/>
                <a:gd name="T91" fmla="*/ 36 h 128"/>
                <a:gd name="T92" fmla="*/ 24 w 128"/>
                <a:gd name="T93" fmla="*/ 32 h 128"/>
                <a:gd name="T94" fmla="*/ 29 w 128"/>
                <a:gd name="T95" fmla="*/ 32 h 128"/>
                <a:gd name="T96" fmla="*/ 44 w 128"/>
                <a:gd name="T97" fmla="*/ 20 h 128"/>
                <a:gd name="T98" fmla="*/ 59 w 128"/>
                <a:gd name="T99" fmla="*/ 32 h 128"/>
                <a:gd name="T100" fmla="*/ 104 w 128"/>
                <a:gd name="T101" fmla="*/ 32 h 128"/>
                <a:gd name="T102" fmla="*/ 108 w 128"/>
                <a:gd name="T103" fmla="*/ 36 h 128"/>
                <a:gd name="T104" fmla="*/ 104 w 128"/>
                <a:gd name="T105" fmla="*/ 40 h 128"/>
                <a:gd name="T106" fmla="*/ 80 w 128"/>
                <a:gd name="T107" fmla="*/ 58 h 128"/>
                <a:gd name="T108" fmla="*/ 70 w 128"/>
                <a:gd name="T109" fmla="*/ 68 h 128"/>
                <a:gd name="T110" fmla="*/ 80 w 128"/>
                <a:gd name="T111" fmla="*/ 78 h 128"/>
                <a:gd name="T112" fmla="*/ 90 w 128"/>
                <a:gd name="T113" fmla="*/ 68 h 128"/>
                <a:gd name="T114" fmla="*/ 80 w 128"/>
                <a:gd name="T115" fmla="*/ 58 h 128"/>
                <a:gd name="T116" fmla="*/ 44 w 128"/>
                <a:gd name="T117" fmla="*/ 26 h 128"/>
                <a:gd name="T118" fmla="*/ 34 w 128"/>
                <a:gd name="T119" fmla="*/ 36 h 128"/>
                <a:gd name="T120" fmla="*/ 44 w 128"/>
                <a:gd name="T121" fmla="*/ 46 h 128"/>
                <a:gd name="T122" fmla="*/ 54 w 128"/>
                <a:gd name="T123" fmla="*/ 36 h 128"/>
                <a:gd name="T124" fmla="*/ 44 w 128"/>
                <a:gd name="T125" fmla="*/ 26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28" h="128">
                  <a:moveTo>
                    <a:pt x="44" y="90"/>
                  </a:moveTo>
                  <a:cubicBezTo>
                    <a:pt x="39" y="90"/>
                    <a:pt x="34" y="95"/>
                    <a:pt x="34" y="100"/>
                  </a:cubicBezTo>
                  <a:cubicBezTo>
                    <a:pt x="34" y="105"/>
                    <a:pt x="39" y="110"/>
                    <a:pt x="44" y="110"/>
                  </a:cubicBezTo>
                  <a:cubicBezTo>
                    <a:pt x="49" y="110"/>
                    <a:pt x="54" y="105"/>
                    <a:pt x="54" y="100"/>
                  </a:cubicBezTo>
                  <a:cubicBezTo>
                    <a:pt x="54" y="95"/>
                    <a:pt x="49" y="90"/>
                    <a:pt x="44" y="90"/>
                  </a:cubicBezTo>
                  <a:close/>
                  <a:moveTo>
                    <a:pt x="112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7" y="0"/>
                    <a:pt x="0" y="7"/>
                    <a:pt x="0" y="16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21"/>
                    <a:pt x="7" y="128"/>
                    <a:pt x="16" y="128"/>
                  </a:cubicBezTo>
                  <a:cubicBezTo>
                    <a:pt x="112" y="128"/>
                    <a:pt x="112" y="128"/>
                    <a:pt x="112" y="128"/>
                  </a:cubicBezTo>
                  <a:cubicBezTo>
                    <a:pt x="121" y="128"/>
                    <a:pt x="128" y="121"/>
                    <a:pt x="128" y="112"/>
                  </a:cubicBezTo>
                  <a:cubicBezTo>
                    <a:pt x="128" y="16"/>
                    <a:pt x="128" y="16"/>
                    <a:pt x="128" y="16"/>
                  </a:cubicBezTo>
                  <a:cubicBezTo>
                    <a:pt x="128" y="7"/>
                    <a:pt x="121" y="0"/>
                    <a:pt x="112" y="0"/>
                  </a:cubicBezTo>
                  <a:close/>
                  <a:moveTo>
                    <a:pt x="104" y="104"/>
                  </a:moveTo>
                  <a:cubicBezTo>
                    <a:pt x="59" y="104"/>
                    <a:pt x="59" y="104"/>
                    <a:pt x="59" y="104"/>
                  </a:cubicBezTo>
                  <a:cubicBezTo>
                    <a:pt x="58" y="111"/>
                    <a:pt x="51" y="116"/>
                    <a:pt x="44" y="116"/>
                  </a:cubicBezTo>
                  <a:cubicBezTo>
                    <a:pt x="37" y="116"/>
                    <a:pt x="30" y="111"/>
                    <a:pt x="29" y="104"/>
                  </a:cubicBezTo>
                  <a:cubicBezTo>
                    <a:pt x="24" y="104"/>
                    <a:pt x="24" y="104"/>
                    <a:pt x="24" y="104"/>
                  </a:cubicBezTo>
                  <a:cubicBezTo>
                    <a:pt x="22" y="104"/>
                    <a:pt x="20" y="102"/>
                    <a:pt x="20" y="100"/>
                  </a:cubicBezTo>
                  <a:cubicBezTo>
                    <a:pt x="20" y="98"/>
                    <a:pt x="22" y="96"/>
                    <a:pt x="24" y="96"/>
                  </a:cubicBezTo>
                  <a:cubicBezTo>
                    <a:pt x="29" y="96"/>
                    <a:pt x="29" y="96"/>
                    <a:pt x="29" y="96"/>
                  </a:cubicBezTo>
                  <a:cubicBezTo>
                    <a:pt x="30" y="89"/>
                    <a:pt x="37" y="84"/>
                    <a:pt x="44" y="84"/>
                  </a:cubicBezTo>
                  <a:cubicBezTo>
                    <a:pt x="51" y="84"/>
                    <a:pt x="58" y="89"/>
                    <a:pt x="59" y="96"/>
                  </a:cubicBezTo>
                  <a:cubicBezTo>
                    <a:pt x="104" y="96"/>
                    <a:pt x="104" y="96"/>
                    <a:pt x="104" y="96"/>
                  </a:cubicBezTo>
                  <a:cubicBezTo>
                    <a:pt x="106" y="96"/>
                    <a:pt x="108" y="98"/>
                    <a:pt x="108" y="100"/>
                  </a:cubicBezTo>
                  <a:cubicBezTo>
                    <a:pt x="108" y="102"/>
                    <a:pt x="106" y="104"/>
                    <a:pt x="104" y="104"/>
                  </a:cubicBezTo>
                  <a:close/>
                  <a:moveTo>
                    <a:pt x="104" y="72"/>
                  </a:moveTo>
                  <a:cubicBezTo>
                    <a:pt x="95" y="72"/>
                    <a:pt x="95" y="72"/>
                    <a:pt x="95" y="72"/>
                  </a:cubicBezTo>
                  <a:cubicBezTo>
                    <a:pt x="94" y="79"/>
                    <a:pt x="87" y="84"/>
                    <a:pt x="80" y="84"/>
                  </a:cubicBezTo>
                  <a:cubicBezTo>
                    <a:pt x="73" y="84"/>
                    <a:pt x="66" y="79"/>
                    <a:pt x="65" y="72"/>
                  </a:cubicBezTo>
                  <a:cubicBezTo>
                    <a:pt x="24" y="72"/>
                    <a:pt x="24" y="72"/>
                    <a:pt x="24" y="72"/>
                  </a:cubicBezTo>
                  <a:cubicBezTo>
                    <a:pt x="22" y="72"/>
                    <a:pt x="20" y="70"/>
                    <a:pt x="20" y="68"/>
                  </a:cubicBezTo>
                  <a:cubicBezTo>
                    <a:pt x="20" y="66"/>
                    <a:pt x="22" y="64"/>
                    <a:pt x="24" y="64"/>
                  </a:cubicBezTo>
                  <a:cubicBezTo>
                    <a:pt x="65" y="64"/>
                    <a:pt x="65" y="64"/>
                    <a:pt x="65" y="64"/>
                  </a:cubicBezTo>
                  <a:cubicBezTo>
                    <a:pt x="66" y="57"/>
                    <a:pt x="73" y="52"/>
                    <a:pt x="80" y="52"/>
                  </a:cubicBezTo>
                  <a:cubicBezTo>
                    <a:pt x="87" y="52"/>
                    <a:pt x="94" y="57"/>
                    <a:pt x="95" y="64"/>
                  </a:cubicBezTo>
                  <a:cubicBezTo>
                    <a:pt x="104" y="64"/>
                    <a:pt x="104" y="64"/>
                    <a:pt x="104" y="64"/>
                  </a:cubicBezTo>
                  <a:cubicBezTo>
                    <a:pt x="106" y="64"/>
                    <a:pt x="108" y="66"/>
                    <a:pt x="108" y="68"/>
                  </a:cubicBezTo>
                  <a:cubicBezTo>
                    <a:pt x="108" y="70"/>
                    <a:pt x="106" y="72"/>
                    <a:pt x="104" y="72"/>
                  </a:cubicBezTo>
                  <a:close/>
                  <a:moveTo>
                    <a:pt x="104" y="40"/>
                  </a:moveTo>
                  <a:cubicBezTo>
                    <a:pt x="59" y="40"/>
                    <a:pt x="59" y="40"/>
                    <a:pt x="59" y="40"/>
                  </a:cubicBezTo>
                  <a:cubicBezTo>
                    <a:pt x="58" y="47"/>
                    <a:pt x="51" y="52"/>
                    <a:pt x="44" y="52"/>
                  </a:cubicBezTo>
                  <a:cubicBezTo>
                    <a:pt x="37" y="52"/>
                    <a:pt x="30" y="47"/>
                    <a:pt x="29" y="40"/>
                  </a:cubicBezTo>
                  <a:cubicBezTo>
                    <a:pt x="24" y="40"/>
                    <a:pt x="24" y="40"/>
                    <a:pt x="24" y="40"/>
                  </a:cubicBezTo>
                  <a:cubicBezTo>
                    <a:pt x="22" y="40"/>
                    <a:pt x="20" y="38"/>
                    <a:pt x="20" y="36"/>
                  </a:cubicBezTo>
                  <a:cubicBezTo>
                    <a:pt x="20" y="34"/>
                    <a:pt x="22" y="32"/>
                    <a:pt x="24" y="32"/>
                  </a:cubicBezTo>
                  <a:cubicBezTo>
                    <a:pt x="29" y="32"/>
                    <a:pt x="29" y="32"/>
                    <a:pt x="29" y="32"/>
                  </a:cubicBezTo>
                  <a:cubicBezTo>
                    <a:pt x="30" y="25"/>
                    <a:pt x="37" y="20"/>
                    <a:pt x="44" y="20"/>
                  </a:cubicBezTo>
                  <a:cubicBezTo>
                    <a:pt x="51" y="20"/>
                    <a:pt x="58" y="25"/>
                    <a:pt x="59" y="32"/>
                  </a:cubicBezTo>
                  <a:cubicBezTo>
                    <a:pt x="104" y="32"/>
                    <a:pt x="104" y="32"/>
                    <a:pt x="104" y="32"/>
                  </a:cubicBezTo>
                  <a:cubicBezTo>
                    <a:pt x="106" y="32"/>
                    <a:pt x="108" y="34"/>
                    <a:pt x="108" y="36"/>
                  </a:cubicBezTo>
                  <a:cubicBezTo>
                    <a:pt x="108" y="38"/>
                    <a:pt x="106" y="40"/>
                    <a:pt x="104" y="40"/>
                  </a:cubicBezTo>
                  <a:close/>
                  <a:moveTo>
                    <a:pt x="80" y="58"/>
                  </a:moveTo>
                  <a:cubicBezTo>
                    <a:pt x="75" y="58"/>
                    <a:pt x="70" y="63"/>
                    <a:pt x="70" y="68"/>
                  </a:cubicBezTo>
                  <a:cubicBezTo>
                    <a:pt x="70" y="73"/>
                    <a:pt x="75" y="78"/>
                    <a:pt x="80" y="78"/>
                  </a:cubicBezTo>
                  <a:cubicBezTo>
                    <a:pt x="85" y="78"/>
                    <a:pt x="90" y="73"/>
                    <a:pt x="90" y="68"/>
                  </a:cubicBezTo>
                  <a:cubicBezTo>
                    <a:pt x="90" y="63"/>
                    <a:pt x="85" y="58"/>
                    <a:pt x="80" y="58"/>
                  </a:cubicBezTo>
                  <a:close/>
                  <a:moveTo>
                    <a:pt x="44" y="26"/>
                  </a:moveTo>
                  <a:cubicBezTo>
                    <a:pt x="39" y="26"/>
                    <a:pt x="34" y="31"/>
                    <a:pt x="34" y="36"/>
                  </a:cubicBezTo>
                  <a:cubicBezTo>
                    <a:pt x="34" y="41"/>
                    <a:pt x="39" y="46"/>
                    <a:pt x="44" y="46"/>
                  </a:cubicBezTo>
                  <a:cubicBezTo>
                    <a:pt x="49" y="46"/>
                    <a:pt x="54" y="41"/>
                    <a:pt x="54" y="36"/>
                  </a:cubicBezTo>
                  <a:cubicBezTo>
                    <a:pt x="54" y="31"/>
                    <a:pt x="49" y="26"/>
                    <a:pt x="44" y="26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16"/>
            <p:cNvSpPr>
              <a:spLocks noEditPoints="1"/>
            </p:cNvSpPr>
            <p:nvPr/>
          </p:nvSpPr>
          <p:spPr bwMode="auto">
            <a:xfrm>
              <a:off x="178089" y="4788844"/>
              <a:ext cx="543619" cy="532748"/>
            </a:xfrm>
            <a:custGeom>
              <a:avLst/>
              <a:gdLst>
                <a:gd name="T0" fmla="*/ 61 w 122"/>
                <a:gd name="T1" fmla="*/ 48 h 120"/>
                <a:gd name="T2" fmla="*/ 49 w 122"/>
                <a:gd name="T3" fmla="*/ 60 h 120"/>
                <a:gd name="T4" fmla="*/ 61 w 122"/>
                <a:gd name="T5" fmla="*/ 72 h 120"/>
                <a:gd name="T6" fmla="*/ 73 w 122"/>
                <a:gd name="T7" fmla="*/ 60 h 120"/>
                <a:gd name="T8" fmla="*/ 61 w 122"/>
                <a:gd name="T9" fmla="*/ 48 h 120"/>
                <a:gd name="T10" fmla="*/ 117 w 122"/>
                <a:gd name="T11" fmla="*/ 74 h 120"/>
                <a:gd name="T12" fmla="*/ 108 w 122"/>
                <a:gd name="T13" fmla="*/ 69 h 120"/>
                <a:gd name="T14" fmla="*/ 109 w 122"/>
                <a:gd name="T15" fmla="*/ 60 h 120"/>
                <a:gd name="T16" fmla="*/ 108 w 122"/>
                <a:gd name="T17" fmla="*/ 51 h 120"/>
                <a:gd name="T18" fmla="*/ 117 w 122"/>
                <a:gd name="T19" fmla="*/ 46 h 120"/>
                <a:gd name="T20" fmla="*/ 120 w 122"/>
                <a:gd name="T21" fmla="*/ 35 h 120"/>
                <a:gd name="T22" fmla="*/ 112 w 122"/>
                <a:gd name="T23" fmla="*/ 21 h 120"/>
                <a:gd name="T24" fmla="*/ 101 w 122"/>
                <a:gd name="T25" fmla="*/ 18 h 120"/>
                <a:gd name="T26" fmla="*/ 92 w 122"/>
                <a:gd name="T27" fmla="*/ 24 h 120"/>
                <a:gd name="T28" fmla="*/ 77 w 122"/>
                <a:gd name="T29" fmla="*/ 15 h 120"/>
                <a:gd name="T30" fmla="*/ 77 w 122"/>
                <a:gd name="T31" fmla="*/ 8 h 120"/>
                <a:gd name="T32" fmla="*/ 69 w 122"/>
                <a:gd name="T33" fmla="*/ 0 h 120"/>
                <a:gd name="T34" fmla="*/ 53 w 122"/>
                <a:gd name="T35" fmla="*/ 0 h 120"/>
                <a:gd name="T36" fmla="*/ 45 w 122"/>
                <a:gd name="T37" fmla="*/ 8 h 120"/>
                <a:gd name="T38" fmla="*/ 45 w 122"/>
                <a:gd name="T39" fmla="*/ 15 h 120"/>
                <a:gd name="T40" fmla="*/ 30 w 122"/>
                <a:gd name="T41" fmla="*/ 24 h 120"/>
                <a:gd name="T42" fmla="*/ 21 w 122"/>
                <a:gd name="T43" fmla="*/ 18 h 120"/>
                <a:gd name="T44" fmla="*/ 10 w 122"/>
                <a:gd name="T45" fmla="*/ 21 h 120"/>
                <a:gd name="T46" fmla="*/ 2 w 122"/>
                <a:gd name="T47" fmla="*/ 35 h 120"/>
                <a:gd name="T48" fmla="*/ 5 w 122"/>
                <a:gd name="T49" fmla="*/ 46 h 120"/>
                <a:gd name="T50" fmla="*/ 14 w 122"/>
                <a:gd name="T51" fmla="*/ 51 h 120"/>
                <a:gd name="T52" fmla="*/ 13 w 122"/>
                <a:gd name="T53" fmla="*/ 60 h 120"/>
                <a:gd name="T54" fmla="*/ 14 w 122"/>
                <a:gd name="T55" fmla="*/ 69 h 120"/>
                <a:gd name="T56" fmla="*/ 5 w 122"/>
                <a:gd name="T57" fmla="*/ 74 h 120"/>
                <a:gd name="T58" fmla="*/ 2 w 122"/>
                <a:gd name="T59" fmla="*/ 85 h 120"/>
                <a:gd name="T60" fmla="*/ 10 w 122"/>
                <a:gd name="T61" fmla="*/ 99 h 120"/>
                <a:gd name="T62" fmla="*/ 21 w 122"/>
                <a:gd name="T63" fmla="*/ 102 h 120"/>
                <a:gd name="T64" fmla="*/ 30 w 122"/>
                <a:gd name="T65" fmla="*/ 96 h 120"/>
                <a:gd name="T66" fmla="*/ 45 w 122"/>
                <a:gd name="T67" fmla="*/ 105 h 120"/>
                <a:gd name="T68" fmla="*/ 45 w 122"/>
                <a:gd name="T69" fmla="*/ 112 h 120"/>
                <a:gd name="T70" fmla="*/ 53 w 122"/>
                <a:gd name="T71" fmla="*/ 120 h 120"/>
                <a:gd name="T72" fmla="*/ 69 w 122"/>
                <a:gd name="T73" fmla="*/ 120 h 120"/>
                <a:gd name="T74" fmla="*/ 77 w 122"/>
                <a:gd name="T75" fmla="*/ 112 h 120"/>
                <a:gd name="T76" fmla="*/ 77 w 122"/>
                <a:gd name="T77" fmla="*/ 105 h 120"/>
                <a:gd name="T78" fmla="*/ 92 w 122"/>
                <a:gd name="T79" fmla="*/ 96 h 120"/>
                <a:gd name="T80" fmla="*/ 101 w 122"/>
                <a:gd name="T81" fmla="*/ 102 h 120"/>
                <a:gd name="T82" fmla="*/ 112 w 122"/>
                <a:gd name="T83" fmla="*/ 99 h 120"/>
                <a:gd name="T84" fmla="*/ 120 w 122"/>
                <a:gd name="T85" fmla="*/ 85 h 120"/>
                <a:gd name="T86" fmla="*/ 117 w 122"/>
                <a:gd name="T87" fmla="*/ 74 h 120"/>
                <a:gd name="T88" fmla="*/ 61 w 122"/>
                <a:gd name="T89" fmla="*/ 80 h 120"/>
                <a:gd name="T90" fmla="*/ 41 w 122"/>
                <a:gd name="T91" fmla="*/ 60 h 120"/>
                <a:gd name="T92" fmla="*/ 61 w 122"/>
                <a:gd name="T93" fmla="*/ 40 h 120"/>
                <a:gd name="T94" fmla="*/ 81 w 122"/>
                <a:gd name="T95" fmla="*/ 60 h 120"/>
                <a:gd name="T96" fmla="*/ 61 w 122"/>
                <a:gd name="T97" fmla="*/ 8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22" h="120">
                  <a:moveTo>
                    <a:pt x="61" y="48"/>
                  </a:moveTo>
                  <a:cubicBezTo>
                    <a:pt x="54" y="48"/>
                    <a:pt x="49" y="53"/>
                    <a:pt x="49" y="60"/>
                  </a:cubicBezTo>
                  <a:cubicBezTo>
                    <a:pt x="49" y="67"/>
                    <a:pt x="54" y="72"/>
                    <a:pt x="61" y="72"/>
                  </a:cubicBezTo>
                  <a:cubicBezTo>
                    <a:pt x="68" y="72"/>
                    <a:pt x="73" y="67"/>
                    <a:pt x="73" y="60"/>
                  </a:cubicBezTo>
                  <a:cubicBezTo>
                    <a:pt x="73" y="53"/>
                    <a:pt x="68" y="48"/>
                    <a:pt x="61" y="48"/>
                  </a:cubicBezTo>
                  <a:close/>
                  <a:moveTo>
                    <a:pt x="117" y="74"/>
                  </a:moveTo>
                  <a:cubicBezTo>
                    <a:pt x="108" y="69"/>
                    <a:pt x="108" y="69"/>
                    <a:pt x="108" y="69"/>
                  </a:cubicBezTo>
                  <a:cubicBezTo>
                    <a:pt x="108" y="66"/>
                    <a:pt x="109" y="63"/>
                    <a:pt x="109" y="60"/>
                  </a:cubicBezTo>
                  <a:cubicBezTo>
                    <a:pt x="109" y="57"/>
                    <a:pt x="108" y="54"/>
                    <a:pt x="108" y="51"/>
                  </a:cubicBezTo>
                  <a:cubicBezTo>
                    <a:pt x="117" y="46"/>
                    <a:pt x="117" y="46"/>
                    <a:pt x="117" y="46"/>
                  </a:cubicBezTo>
                  <a:cubicBezTo>
                    <a:pt x="121" y="44"/>
                    <a:pt x="122" y="39"/>
                    <a:pt x="120" y="35"/>
                  </a:cubicBezTo>
                  <a:cubicBezTo>
                    <a:pt x="112" y="21"/>
                    <a:pt x="112" y="21"/>
                    <a:pt x="112" y="21"/>
                  </a:cubicBezTo>
                  <a:cubicBezTo>
                    <a:pt x="110" y="17"/>
                    <a:pt x="105" y="16"/>
                    <a:pt x="101" y="18"/>
                  </a:cubicBezTo>
                  <a:cubicBezTo>
                    <a:pt x="92" y="24"/>
                    <a:pt x="92" y="24"/>
                    <a:pt x="92" y="24"/>
                  </a:cubicBezTo>
                  <a:cubicBezTo>
                    <a:pt x="87" y="20"/>
                    <a:pt x="82" y="17"/>
                    <a:pt x="77" y="15"/>
                  </a:cubicBezTo>
                  <a:cubicBezTo>
                    <a:pt x="77" y="8"/>
                    <a:pt x="77" y="8"/>
                    <a:pt x="77" y="8"/>
                  </a:cubicBezTo>
                  <a:cubicBezTo>
                    <a:pt x="77" y="4"/>
                    <a:pt x="73" y="0"/>
                    <a:pt x="69" y="0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49" y="0"/>
                    <a:pt x="45" y="4"/>
                    <a:pt x="45" y="8"/>
                  </a:cubicBezTo>
                  <a:cubicBezTo>
                    <a:pt x="45" y="15"/>
                    <a:pt x="45" y="15"/>
                    <a:pt x="45" y="15"/>
                  </a:cubicBezTo>
                  <a:cubicBezTo>
                    <a:pt x="40" y="17"/>
                    <a:pt x="35" y="20"/>
                    <a:pt x="30" y="24"/>
                  </a:cubicBezTo>
                  <a:cubicBezTo>
                    <a:pt x="21" y="18"/>
                    <a:pt x="21" y="18"/>
                    <a:pt x="21" y="18"/>
                  </a:cubicBezTo>
                  <a:cubicBezTo>
                    <a:pt x="17" y="16"/>
                    <a:pt x="12" y="17"/>
                    <a:pt x="10" y="21"/>
                  </a:cubicBezTo>
                  <a:cubicBezTo>
                    <a:pt x="2" y="35"/>
                    <a:pt x="2" y="35"/>
                    <a:pt x="2" y="35"/>
                  </a:cubicBezTo>
                  <a:cubicBezTo>
                    <a:pt x="0" y="39"/>
                    <a:pt x="1" y="44"/>
                    <a:pt x="5" y="46"/>
                  </a:cubicBezTo>
                  <a:cubicBezTo>
                    <a:pt x="14" y="51"/>
                    <a:pt x="14" y="51"/>
                    <a:pt x="14" y="51"/>
                  </a:cubicBezTo>
                  <a:cubicBezTo>
                    <a:pt x="14" y="54"/>
                    <a:pt x="13" y="57"/>
                    <a:pt x="13" y="60"/>
                  </a:cubicBezTo>
                  <a:cubicBezTo>
                    <a:pt x="13" y="63"/>
                    <a:pt x="14" y="66"/>
                    <a:pt x="14" y="69"/>
                  </a:cubicBezTo>
                  <a:cubicBezTo>
                    <a:pt x="5" y="74"/>
                    <a:pt x="5" y="74"/>
                    <a:pt x="5" y="74"/>
                  </a:cubicBezTo>
                  <a:cubicBezTo>
                    <a:pt x="1" y="76"/>
                    <a:pt x="0" y="81"/>
                    <a:pt x="2" y="85"/>
                  </a:cubicBezTo>
                  <a:cubicBezTo>
                    <a:pt x="10" y="99"/>
                    <a:pt x="10" y="99"/>
                    <a:pt x="10" y="99"/>
                  </a:cubicBezTo>
                  <a:cubicBezTo>
                    <a:pt x="12" y="103"/>
                    <a:pt x="17" y="104"/>
                    <a:pt x="21" y="102"/>
                  </a:cubicBezTo>
                  <a:cubicBezTo>
                    <a:pt x="30" y="96"/>
                    <a:pt x="30" y="96"/>
                    <a:pt x="30" y="96"/>
                  </a:cubicBezTo>
                  <a:cubicBezTo>
                    <a:pt x="35" y="100"/>
                    <a:pt x="40" y="103"/>
                    <a:pt x="45" y="105"/>
                  </a:cubicBezTo>
                  <a:cubicBezTo>
                    <a:pt x="45" y="112"/>
                    <a:pt x="45" y="112"/>
                    <a:pt x="45" y="112"/>
                  </a:cubicBezTo>
                  <a:cubicBezTo>
                    <a:pt x="45" y="116"/>
                    <a:pt x="49" y="120"/>
                    <a:pt x="53" y="120"/>
                  </a:cubicBezTo>
                  <a:cubicBezTo>
                    <a:pt x="69" y="120"/>
                    <a:pt x="69" y="120"/>
                    <a:pt x="69" y="120"/>
                  </a:cubicBezTo>
                  <a:cubicBezTo>
                    <a:pt x="73" y="120"/>
                    <a:pt x="77" y="116"/>
                    <a:pt x="77" y="112"/>
                  </a:cubicBezTo>
                  <a:cubicBezTo>
                    <a:pt x="77" y="105"/>
                    <a:pt x="77" y="105"/>
                    <a:pt x="77" y="105"/>
                  </a:cubicBezTo>
                  <a:cubicBezTo>
                    <a:pt x="82" y="103"/>
                    <a:pt x="87" y="100"/>
                    <a:pt x="92" y="96"/>
                  </a:cubicBezTo>
                  <a:cubicBezTo>
                    <a:pt x="101" y="102"/>
                    <a:pt x="101" y="102"/>
                    <a:pt x="101" y="102"/>
                  </a:cubicBezTo>
                  <a:cubicBezTo>
                    <a:pt x="105" y="104"/>
                    <a:pt x="110" y="103"/>
                    <a:pt x="112" y="99"/>
                  </a:cubicBezTo>
                  <a:cubicBezTo>
                    <a:pt x="120" y="85"/>
                    <a:pt x="120" y="85"/>
                    <a:pt x="120" y="85"/>
                  </a:cubicBezTo>
                  <a:cubicBezTo>
                    <a:pt x="122" y="81"/>
                    <a:pt x="121" y="76"/>
                    <a:pt x="117" y="74"/>
                  </a:cubicBezTo>
                  <a:close/>
                  <a:moveTo>
                    <a:pt x="61" y="80"/>
                  </a:moveTo>
                  <a:cubicBezTo>
                    <a:pt x="50" y="80"/>
                    <a:pt x="41" y="71"/>
                    <a:pt x="41" y="60"/>
                  </a:cubicBezTo>
                  <a:cubicBezTo>
                    <a:pt x="41" y="49"/>
                    <a:pt x="50" y="40"/>
                    <a:pt x="61" y="40"/>
                  </a:cubicBezTo>
                  <a:cubicBezTo>
                    <a:pt x="72" y="40"/>
                    <a:pt x="81" y="49"/>
                    <a:pt x="81" y="60"/>
                  </a:cubicBezTo>
                  <a:cubicBezTo>
                    <a:pt x="81" y="71"/>
                    <a:pt x="72" y="80"/>
                    <a:pt x="61" y="80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17"/>
            <p:cNvSpPr>
              <a:spLocks/>
            </p:cNvSpPr>
            <p:nvPr/>
          </p:nvSpPr>
          <p:spPr bwMode="auto">
            <a:xfrm>
              <a:off x="8528084" y="3853818"/>
              <a:ext cx="559930" cy="549058"/>
            </a:xfrm>
            <a:custGeom>
              <a:avLst/>
              <a:gdLst>
                <a:gd name="T0" fmla="*/ 119 w 125"/>
                <a:gd name="T1" fmla="*/ 24 h 124"/>
                <a:gd name="T2" fmla="*/ 108 w 125"/>
                <a:gd name="T3" fmla="*/ 34 h 124"/>
                <a:gd name="T4" fmla="*/ 91 w 125"/>
                <a:gd name="T5" fmla="*/ 34 h 124"/>
                <a:gd name="T6" fmla="*/ 91 w 125"/>
                <a:gd name="T7" fmla="*/ 17 h 124"/>
                <a:gd name="T8" fmla="*/ 101 w 125"/>
                <a:gd name="T9" fmla="*/ 6 h 124"/>
                <a:gd name="T10" fmla="*/ 59 w 125"/>
                <a:gd name="T11" fmla="*/ 14 h 124"/>
                <a:gd name="T12" fmla="*/ 50 w 125"/>
                <a:gd name="T13" fmla="*/ 52 h 124"/>
                <a:gd name="T14" fmla="*/ 7 w 125"/>
                <a:gd name="T15" fmla="*/ 95 h 124"/>
                <a:gd name="T16" fmla="*/ 7 w 125"/>
                <a:gd name="T17" fmla="*/ 118 h 124"/>
                <a:gd name="T18" fmla="*/ 30 w 125"/>
                <a:gd name="T19" fmla="*/ 118 h 124"/>
                <a:gd name="T20" fmla="*/ 73 w 125"/>
                <a:gd name="T21" fmla="*/ 75 h 124"/>
                <a:gd name="T22" fmla="*/ 111 w 125"/>
                <a:gd name="T23" fmla="*/ 66 h 124"/>
                <a:gd name="T24" fmla="*/ 119 w 125"/>
                <a:gd name="T25" fmla="*/ 24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5" h="124">
                  <a:moveTo>
                    <a:pt x="119" y="24"/>
                  </a:moveTo>
                  <a:cubicBezTo>
                    <a:pt x="117" y="27"/>
                    <a:pt x="113" y="30"/>
                    <a:pt x="108" y="34"/>
                  </a:cubicBezTo>
                  <a:cubicBezTo>
                    <a:pt x="103" y="39"/>
                    <a:pt x="96" y="39"/>
                    <a:pt x="91" y="34"/>
                  </a:cubicBezTo>
                  <a:cubicBezTo>
                    <a:pt x="86" y="29"/>
                    <a:pt x="86" y="22"/>
                    <a:pt x="91" y="17"/>
                  </a:cubicBezTo>
                  <a:cubicBezTo>
                    <a:pt x="96" y="12"/>
                    <a:pt x="101" y="6"/>
                    <a:pt x="101" y="6"/>
                  </a:cubicBezTo>
                  <a:cubicBezTo>
                    <a:pt x="87" y="0"/>
                    <a:pt x="70" y="3"/>
                    <a:pt x="59" y="14"/>
                  </a:cubicBezTo>
                  <a:cubicBezTo>
                    <a:pt x="49" y="24"/>
                    <a:pt x="46" y="39"/>
                    <a:pt x="50" y="52"/>
                  </a:cubicBezTo>
                  <a:cubicBezTo>
                    <a:pt x="7" y="95"/>
                    <a:pt x="7" y="95"/>
                    <a:pt x="7" y="95"/>
                  </a:cubicBezTo>
                  <a:cubicBezTo>
                    <a:pt x="0" y="101"/>
                    <a:pt x="0" y="112"/>
                    <a:pt x="7" y="118"/>
                  </a:cubicBezTo>
                  <a:cubicBezTo>
                    <a:pt x="13" y="124"/>
                    <a:pt x="24" y="124"/>
                    <a:pt x="30" y="118"/>
                  </a:cubicBezTo>
                  <a:cubicBezTo>
                    <a:pt x="73" y="75"/>
                    <a:pt x="73" y="75"/>
                    <a:pt x="73" y="75"/>
                  </a:cubicBezTo>
                  <a:cubicBezTo>
                    <a:pt x="86" y="79"/>
                    <a:pt x="101" y="76"/>
                    <a:pt x="111" y="66"/>
                  </a:cubicBezTo>
                  <a:cubicBezTo>
                    <a:pt x="123" y="55"/>
                    <a:pt x="125" y="38"/>
                    <a:pt x="119" y="24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8"/>
            <p:cNvSpPr>
              <a:spLocks noEditPoints="1"/>
            </p:cNvSpPr>
            <p:nvPr/>
          </p:nvSpPr>
          <p:spPr bwMode="auto">
            <a:xfrm>
              <a:off x="7696348" y="3848383"/>
              <a:ext cx="358789" cy="565365"/>
            </a:xfrm>
            <a:custGeom>
              <a:avLst/>
              <a:gdLst>
                <a:gd name="T0" fmla="*/ 72 w 80"/>
                <a:gd name="T1" fmla="*/ 64 h 128"/>
                <a:gd name="T2" fmla="*/ 72 w 80"/>
                <a:gd name="T3" fmla="*/ 32 h 128"/>
                <a:gd name="T4" fmla="*/ 40 w 80"/>
                <a:gd name="T5" fmla="*/ 0 h 128"/>
                <a:gd name="T6" fmla="*/ 8 w 80"/>
                <a:gd name="T7" fmla="*/ 32 h 128"/>
                <a:gd name="T8" fmla="*/ 8 w 80"/>
                <a:gd name="T9" fmla="*/ 64 h 128"/>
                <a:gd name="T10" fmla="*/ 0 w 80"/>
                <a:gd name="T11" fmla="*/ 88 h 128"/>
                <a:gd name="T12" fmla="*/ 40 w 80"/>
                <a:gd name="T13" fmla="*/ 128 h 128"/>
                <a:gd name="T14" fmla="*/ 80 w 80"/>
                <a:gd name="T15" fmla="*/ 88 h 128"/>
                <a:gd name="T16" fmla="*/ 72 w 80"/>
                <a:gd name="T17" fmla="*/ 64 h 128"/>
                <a:gd name="T18" fmla="*/ 44 w 80"/>
                <a:gd name="T19" fmla="*/ 100 h 128"/>
                <a:gd name="T20" fmla="*/ 40 w 80"/>
                <a:gd name="T21" fmla="*/ 104 h 128"/>
                <a:gd name="T22" fmla="*/ 36 w 80"/>
                <a:gd name="T23" fmla="*/ 100 h 128"/>
                <a:gd name="T24" fmla="*/ 36 w 80"/>
                <a:gd name="T25" fmla="*/ 84 h 128"/>
                <a:gd name="T26" fmla="*/ 40 w 80"/>
                <a:gd name="T27" fmla="*/ 80 h 128"/>
                <a:gd name="T28" fmla="*/ 44 w 80"/>
                <a:gd name="T29" fmla="*/ 84 h 128"/>
                <a:gd name="T30" fmla="*/ 44 w 80"/>
                <a:gd name="T31" fmla="*/ 100 h 128"/>
                <a:gd name="T32" fmla="*/ 64 w 80"/>
                <a:gd name="T33" fmla="*/ 56 h 128"/>
                <a:gd name="T34" fmla="*/ 40 w 80"/>
                <a:gd name="T35" fmla="*/ 48 h 128"/>
                <a:gd name="T36" fmla="*/ 16 w 80"/>
                <a:gd name="T37" fmla="*/ 56 h 128"/>
                <a:gd name="T38" fmla="*/ 16 w 80"/>
                <a:gd name="T39" fmla="*/ 32 h 128"/>
                <a:gd name="T40" fmla="*/ 40 w 80"/>
                <a:gd name="T41" fmla="*/ 8 h 128"/>
                <a:gd name="T42" fmla="*/ 64 w 80"/>
                <a:gd name="T43" fmla="*/ 32 h 128"/>
                <a:gd name="T44" fmla="*/ 64 w 80"/>
                <a:gd name="T45" fmla="*/ 56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80" h="128">
                  <a:moveTo>
                    <a:pt x="72" y="64"/>
                  </a:moveTo>
                  <a:cubicBezTo>
                    <a:pt x="72" y="32"/>
                    <a:pt x="72" y="32"/>
                    <a:pt x="72" y="32"/>
                  </a:cubicBezTo>
                  <a:cubicBezTo>
                    <a:pt x="72" y="14"/>
                    <a:pt x="58" y="0"/>
                    <a:pt x="40" y="0"/>
                  </a:cubicBezTo>
                  <a:cubicBezTo>
                    <a:pt x="22" y="0"/>
                    <a:pt x="8" y="14"/>
                    <a:pt x="8" y="32"/>
                  </a:cubicBezTo>
                  <a:cubicBezTo>
                    <a:pt x="8" y="64"/>
                    <a:pt x="8" y="64"/>
                    <a:pt x="8" y="64"/>
                  </a:cubicBezTo>
                  <a:cubicBezTo>
                    <a:pt x="3" y="71"/>
                    <a:pt x="0" y="79"/>
                    <a:pt x="0" y="88"/>
                  </a:cubicBezTo>
                  <a:cubicBezTo>
                    <a:pt x="0" y="110"/>
                    <a:pt x="18" y="128"/>
                    <a:pt x="40" y="128"/>
                  </a:cubicBezTo>
                  <a:cubicBezTo>
                    <a:pt x="62" y="128"/>
                    <a:pt x="80" y="110"/>
                    <a:pt x="80" y="88"/>
                  </a:cubicBezTo>
                  <a:cubicBezTo>
                    <a:pt x="80" y="79"/>
                    <a:pt x="77" y="71"/>
                    <a:pt x="72" y="64"/>
                  </a:cubicBezTo>
                  <a:close/>
                  <a:moveTo>
                    <a:pt x="44" y="100"/>
                  </a:moveTo>
                  <a:cubicBezTo>
                    <a:pt x="44" y="102"/>
                    <a:pt x="42" y="104"/>
                    <a:pt x="40" y="104"/>
                  </a:cubicBezTo>
                  <a:cubicBezTo>
                    <a:pt x="38" y="104"/>
                    <a:pt x="36" y="102"/>
                    <a:pt x="36" y="100"/>
                  </a:cubicBezTo>
                  <a:cubicBezTo>
                    <a:pt x="36" y="84"/>
                    <a:pt x="36" y="84"/>
                    <a:pt x="36" y="84"/>
                  </a:cubicBezTo>
                  <a:cubicBezTo>
                    <a:pt x="36" y="82"/>
                    <a:pt x="38" y="80"/>
                    <a:pt x="40" y="80"/>
                  </a:cubicBezTo>
                  <a:cubicBezTo>
                    <a:pt x="42" y="80"/>
                    <a:pt x="44" y="82"/>
                    <a:pt x="44" y="84"/>
                  </a:cubicBezTo>
                  <a:lnTo>
                    <a:pt x="44" y="100"/>
                  </a:lnTo>
                  <a:close/>
                  <a:moveTo>
                    <a:pt x="64" y="56"/>
                  </a:moveTo>
                  <a:cubicBezTo>
                    <a:pt x="57" y="51"/>
                    <a:pt x="49" y="48"/>
                    <a:pt x="40" y="48"/>
                  </a:cubicBezTo>
                  <a:cubicBezTo>
                    <a:pt x="31" y="48"/>
                    <a:pt x="23" y="51"/>
                    <a:pt x="16" y="56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6" y="19"/>
                    <a:pt x="27" y="8"/>
                    <a:pt x="40" y="8"/>
                  </a:cubicBezTo>
                  <a:cubicBezTo>
                    <a:pt x="53" y="8"/>
                    <a:pt x="64" y="19"/>
                    <a:pt x="64" y="32"/>
                  </a:cubicBezTo>
                  <a:lnTo>
                    <a:pt x="64" y="56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19"/>
            <p:cNvSpPr>
              <a:spLocks noEditPoints="1"/>
            </p:cNvSpPr>
            <p:nvPr/>
          </p:nvSpPr>
          <p:spPr bwMode="auto">
            <a:xfrm>
              <a:off x="6766757" y="3848383"/>
              <a:ext cx="358789" cy="565365"/>
            </a:xfrm>
            <a:custGeom>
              <a:avLst/>
              <a:gdLst>
                <a:gd name="T0" fmla="*/ 40 w 80"/>
                <a:gd name="T1" fmla="*/ 48 h 128"/>
                <a:gd name="T2" fmla="*/ 16 w 80"/>
                <a:gd name="T3" fmla="*/ 56 h 128"/>
                <a:gd name="T4" fmla="*/ 16 w 80"/>
                <a:gd name="T5" fmla="*/ 32 h 128"/>
                <a:gd name="T6" fmla="*/ 40 w 80"/>
                <a:gd name="T7" fmla="*/ 8 h 128"/>
                <a:gd name="T8" fmla="*/ 64 w 80"/>
                <a:gd name="T9" fmla="*/ 32 h 128"/>
                <a:gd name="T10" fmla="*/ 72 w 80"/>
                <a:gd name="T11" fmla="*/ 32 h 128"/>
                <a:gd name="T12" fmla="*/ 40 w 80"/>
                <a:gd name="T13" fmla="*/ 0 h 128"/>
                <a:gd name="T14" fmla="*/ 8 w 80"/>
                <a:gd name="T15" fmla="*/ 32 h 128"/>
                <a:gd name="T16" fmla="*/ 8 w 80"/>
                <a:gd name="T17" fmla="*/ 64 h 128"/>
                <a:gd name="T18" fmla="*/ 0 w 80"/>
                <a:gd name="T19" fmla="*/ 88 h 128"/>
                <a:gd name="T20" fmla="*/ 40 w 80"/>
                <a:gd name="T21" fmla="*/ 128 h 128"/>
                <a:gd name="T22" fmla="*/ 80 w 80"/>
                <a:gd name="T23" fmla="*/ 88 h 128"/>
                <a:gd name="T24" fmla="*/ 40 w 80"/>
                <a:gd name="T25" fmla="*/ 48 h 128"/>
                <a:gd name="T26" fmla="*/ 44 w 80"/>
                <a:gd name="T27" fmla="*/ 100 h 128"/>
                <a:gd name="T28" fmla="*/ 40 w 80"/>
                <a:gd name="T29" fmla="*/ 104 h 128"/>
                <a:gd name="T30" fmla="*/ 36 w 80"/>
                <a:gd name="T31" fmla="*/ 100 h 128"/>
                <a:gd name="T32" fmla="*/ 36 w 80"/>
                <a:gd name="T33" fmla="*/ 84 h 128"/>
                <a:gd name="T34" fmla="*/ 40 w 80"/>
                <a:gd name="T35" fmla="*/ 80 h 128"/>
                <a:gd name="T36" fmla="*/ 44 w 80"/>
                <a:gd name="T37" fmla="*/ 84 h 128"/>
                <a:gd name="T38" fmla="*/ 44 w 80"/>
                <a:gd name="T39" fmla="*/ 10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0" h="128">
                  <a:moveTo>
                    <a:pt x="40" y="48"/>
                  </a:moveTo>
                  <a:cubicBezTo>
                    <a:pt x="31" y="48"/>
                    <a:pt x="23" y="51"/>
                    <a:pt x="16" y="56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6" y="19"/>
                    <a:pt x="27" y="8"/>
                    <a:pt x="40" y="8"/>
                  </a:cubicBezTo>
                  <a:cubicBezTo>
                    <a:pt x="53" y="8"/>
                    <a:pt x="64" y="19"/>
                    <a:pt x="64" y="32"/>
                  </a:cubicBezTo>
                  <a:cubicBezTo>
                    <a:pt x="72" y="32"/>
                    <a:pt x="72" y="32"/>
                    <a:pt x="72" y="32"/>
                  </a:cubicBezTo>
                  <a:cubicBezTo>
                    <a:pt x="72" y="14"/>
                    <a:pt x="58" y="0"/>
                    <a:pt x="40" y="0"/>
                  </a:cubicBezTo>
                  <a:cubicBezTo>
                    <a:pt x="22" y="0"/>
                    <a:pt x="8" y="14"/>
                    <a:pt x="8" y="32"/>
                  </a:cubicBezTo>
                  <a:cubicBezTo>
                    <a:pt x="8" y="64"/>
                    <a:pt x="8" y="64"/>
                    <a:pt x="8" y="64"/>
                  </a:cubicBezTo>
                  <a:cubicBezTo>
                    <a:pt x="3" y="71"/>
                    <a:pt x="0" y="79"/>
                    <a:pt x="0" y="88"/>
                  </a:cubicBezTo>
                  <a:cubicBezTo>
                    <a:pt x="0" y="110"/>
                    <a:pt x="18" y="128"/>
                    <a:pt x="40" y="128"/>
                  </a:cubicBezTo>
                  <a:cubicBezTo>
                    <a:pt x="62" y="128"/>
                    <a:pt x="80" y="110"/>
                    <a:pt x="80" y="88"/>
                  </a:cubicBezTo>
                  <a:cubicBezTo>
                    <a:pt x="80" y="66"/>
                    <a:pt x="62" y="48"/>
                    <a:pt x="40" y="48"/>
                  </a:cubicBezTo>
                  <a:close/>
                  <a:moveTo>
                    <a:pt x="44" y="100"/>
                  </a:moveTo>
                  <a:cubicBezTo>
                    <a:pt x="44" y="102"/>
                    <a:pt x="42" y="104"/>
                    <a:pt x="40" y="104"/>
                  </a:cubicBezTo>
                  <a:cubicBezTo>
                    <a:pt x="38" y="104"/>
                    <a:pt x="36" y="102"/>
                    <a:pt x="36" y="100"/>
                  </a:cubicBezTo>
                  <a:cubicBezTo>
                    <a:pt x="36" y="84"/>
                    <a:pt x="36" y="84"/>
                    <a:pt x="36" y="84"/>
                  </a:cubicBezTo>
                  <a:cubicBezTo>
                    <a:pt x="36" y="82"/>
                    <a:pt x="38" y="80"/>
                    <a:pt x="40" y="80"/>
                  </a:cubicBezTo>
                  <a:cubicBezTo>
                    <a:pt x="42" y="80"/>
                    <a:pt x="44" y="82"/>
                    <a:pt x="44" y="84"/>
                  </a:cubicBezTo>
                  <a:lnTo>
                    <a:pt x="44" y="10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20"/>
            <p:cNvSpPr>
              <a:spLocks noEditPoints="1"/>
            </p:cNvSpPr>
            <p:nvPr/>
          </p:nvSpPr>
          <p:spPr bwMode="auto">
            <a:xfrm>
              <a:off x="5733880" y="3848383"/>
              <a:ext cx="570802" cy="565365"/>
            </a:xfrm>
            <a:custGeom>
              <a:avLst/>
              <a:gdLst>
                <a:gd name="T0" fmla="*/ 124 w 128"/>
                <a:gd name="T1" fmla="*/ 96 h 128"/>
                <a:gd name="T2" fmla="*/ 100 w 128"/>
                <a:gd name="T3" fmla="*/ 96 h 128"/>
                <a:gd name="T4" fmla="*/ 96 w 128"/>
                <a:gd name="T5" fmla="*/ 100 h 128"/>
                <a:gd name="T6" fmla="*/ 100 w 128"/>
                <a:gd name="T7" fmla="*/ 104 h 128"/>
                <a:gd name="T8" fmla="*/ 124 w 128"/>
                <a:gd name="T9" fmla="*/ 104 h 128"/>
                <a:gd name="T10" fmla="*/ 128 w 128"/>
                <a:gd name="T11" fmla="*/ 100 h 128"/>
                <a:gd name="T12" fmla="*/ 124 w 128"/>
                <a:gd name="T13" fmla="*/ 96 h 128"/>
                <a:gd name="T14" fmla="*/ 92 w 128"/>
                <a:gd name="T15" fmla="*/ 32 h 128"/>
                <a:gd name="T16" fmla="*/ 124 w 128"/>
                <a:gd name="T17" fmla="*/ 32 h 128"/>
                <a:gd name="T18" fmla="*/ 128 w 128"/>
                <a:gd name="T19" fmla="*/ 28 h 128"/>
                <a:gd name="T20" fmla="*/ 124 w 128"/>
                <a:gd name="T21" fmla="*/ 24 h 128"/>
                <a:gd name="T22" fmla="*/ 92 w 128"/>
                <a:gd name="T23" fmla="*/ 24 h 128"/>
                <a:gd name="T24" fmla="*/ 88 w 128"/>
                <a:gd name="T25" fmla="*/ 28 h 128"/>
                <a:gd name="T26" fmla="*/ 92 w 128"/>
                <a:gd name="T27" fmla="*/ 32 h 128"/>
                <a:gd name="T28" fmla="*/ 124 w 128"/>
                <a:gd name="T29" fmla="*/ 48 h 128"/>
                <a:gd name="T30" fmla="*/ 92 w 128"/>
                <a:gd name="T31" fmla="*/ 48 h 128"/>
                <a:gd name="T32" fmla="*/ 88 w 128"/>
                <a:gd name="T33" fmla="*/ 52 h 128"/>
                <a:gd name="T34" fmla="*/ 92 w 128"/>
                <a:gd name="T35" fmla="*/ 56 h 128"/>
                <a:gd name="T36" fmla="*/ 124 w 128"/>
                <a:gd name="T37" fmla="*/ 56 h 128"/>
                <a:gd name="T38" fmla="*/ 128 w 128"/>
                <a:gd name="T39" fmla="*/ 52 h 128"/>
                <a:gd name="T40" fmla="*/ 124 w 128"/>
                <a:gd name="T41" fmla="*/ 48 h 128"/>
                <a:gd name="T42" fmla="*/ 124 w 128"/>
                <a:gd name="T43" fmla="*/ 72 h 128"/>
                <a:gd name="T44" fmla="*/ 100 w 128"/>
                <a:gd name="T45" fmla="*/ 72 h 128"/>
                <a:gd name="T46" fmla="*/ 96 w 128"/>
                <a:gd name="T47" fmla="*/ 76 h 128"/>
                <a:gd name="T48" fmla="*/ 100 w 128"/>
                <a:gd name="T49" fmla="*/ 80 h 128"/>
                <a:gd name="T50" fmla="*/ 124 w 128"/>
                <a:gd name="T51" fmla="*/ 80 h 128"/>
                <a:gd name="T52" fmla="*/ 128 w 128"/>
                <a:gd name="T53" fmla="*/ 76 h 128"/>
                <a:gd name="T54" fmla="*/ 124 w 128"/>
                <a:gd name="T55" fmla="*/ 72 h 128"/>
                <a:gd name="T56" fmla="*/ 79 w 128"/>
                <a:gd name="T57" fmla="*/ 69 h 128"/>
                <a:gd name="T58" fmla="*/ 44 w 128"/>
                <a:gd name="T59" fmla="*/ 88 h 128"/>
                <a:gd name="T60" fmla="*/ 9 w 128"/>
                <a:gd name="T61" fmla="*/ 69 h 128"/>
                <a:gd name="T62" fmla="*/ 0 w 128"/>
                <a:gd name="T63" fmla="*/ 88 h 128"/>
                <a:gd name="T64" fmla="*/ 0 w 128"/>
                <a:gd name="T65" fmla="*/ 104 h 128"/>
                <a:gd name="T66" fmla="*/ 24 w 128"/>
                <a:gd name="T67" fmla="*/ 128 h 128"/>
                <a:gd name="T68" fmla="*/ 64 w 128"/>
                <a:gd name="T69" fmla="*/ 128 h 128"/>
                <a:gd name="T70" fmla="*/ 88 w 128"/>
                <a:gd name="T71" fmla="*/ 104 h 128"/>
                <a:gd name="T72" fmla="*/ 88 w 128"/>
                <a:gd name="T73" fmla="*/ 88 h 128"/>
                <a:gd name="T74" fmla="*/ 79 w 128"/>
                <a:gd name="T75" fmla="*/ 69 h 128"/>
                <a:gd name="T76" fmla="*/ 44 w 128"/>
                <a:gd name="T77" fmla="*/ 80 h 128"/>
                <a:gd name="T78" fmla="*/ 80 w 128"/>
                <a:gd name="T79" fmla="*/ 40 h 128"/>
                <a:gd name="T80" fmla="*/ 44 w 128"/>
                <a:gd name="T81" fmla="*/ 0 h 128"/>
                <a:gd name="T82" fmla="*/ 8 w 128"/>
                <a:gd name="T83" fmla="*/ 40 h 128"/>
                <a:gd name="T84" fmla="*/ 44 w 128"/>
                <a:gd name="T85" fmla="*/ 8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28" h="128">
                  <a:moveTo>
                    <a:pt x="124" y="96"/>
                  </a:moveTo>
                  <a:cubicBezTo>
                    <a:pt x="100" y="96"/>
                    <a:pt x="100" y="96"/>
                    <a:pt x="100" y="96"/>
                  </a:cubicBezTo>
                  <a:cubicBezTo>
                    <a:pt x="98" y="96"/>
                    <a:pt x="96" y="98"/>
                    <a:pt x="96" y="100"/>
                  </a:cubicBezTo>
                  <a:cubicBezTo>
                    <a:pt x="96" y="102"/>
                    <a:pt x="98" y="104"/>
                    <a:pt x="100" y="104"/>
                  </a:cubicBezTo>
                  <a:cubicBezTo>
                    <a:pt x="124" y="104"/>
                    <a:pt x="124" y="104"/>
                    <a:pt x="124" y="104"/>
                  </a:cubicBezTo>
                  <a:cubicBezTo>
                    <a:pt x="126" y="104"/>
                    <a:pt x="128" y="102"/>
                    <a:pt x="128" y="100"/>
                  </a:cubicBezTo>
                  <a:cubicBezTo>
                    <a:pt x="128" y="98"/>
                    <a:pt x="126" y="96"/>
                    <a:pt x="124" y="96"/>
                  </a:cubicBezTo>
                  <a:close/>
                  <a:moveTo>
                    <a:pt x="92" y="32"/>
                  </a:moveTo>
                  <a:cubicBezTo>
                    <a:pt x="124" y="32"/>
                    <a:pt x="124" y="32"/>
                    <a:pt x="124" y="32"/>
                  </a:cubicBezTo>
                  <a:cubicBezTo>
                    <a:pt x="126" y="32"/>
                    <a:pt x="128" y="30"/>
                    <a:pt x="128" y="28"/>
                  </a:cubicBezTo>
                  <a:cubicBezTo>
                    <a:pt x="128" y="26"/>
                    <a:pt x="126" y="24"/>
                    <a:pt x="124" y="24"/>
                  </a:cubicBezTo>
                  <a:cubicBezTo>
                    <a:pt x="92" y="24"/>
                    <a:pt x="92" y="24"/>
                    <a:pt x="92" y="24"/>
                  </a:cubicBezTo>
                  <a:cubicBezTo>
                    <a:pt x="90" y="24"/>
                    <a:pt x="88" y="26"/>
                    <a:pt x="88" y="28"/>
                  </a:cubicBezTo>
                  <a:cubicBezTo>
                    <a:pt x="88" y="30"/>
                    <a:pt x="90" y="32"/>
                    <a:pt x="92" y="32"/>
                  </a:cubicBezTo>
                  <a:close/>
                  <a:moveTo>
                    <a:pt x="124" y="48"/>
                  </a:moveTo>
                  <a:cubicBezTo>
                    <a:pt x="92" y="48"/>
                    <a:pt x="92" y="48"/>
                    <a:pt x="92" y="48"/>
                  </a:cubicBezTo>
                  <a:cubicBezTo>
                    <a:pt x="90" y="48"/>
                    <a:pt x="88" y="50"/>
                    <a:pt x="88" y="52"/>
                  </a:cubicBezTo>
                  <a:cubicBezTo>
                    <a:pt x="88" y="54"/>
                    <a:pt x="90" y="56"/>
                    <a:pt x="92" y="56"/>
                  </a:cubicBezTo>
                  <a:cubicBezTo>
                    <a:pt x="124" y="56"/>
                    <a:pt x="124" y="56"/>
                    <a:pt x="124" y="56"/>
                  </a:cubicBezTo>
                  <a:cubicBezTo>
                    <a:pt x="126" y="56"/>
                    <a:pt x="128" y="54"/>
                    <a:pt x="128" y="52"/>
                  </a:cubicBezTo>
                  <a:cubicBezTo>
                    <a:pt x="128" y="50"/>
                    <a:pt x="126" y="48"/>
                    <a:pt x="124" y="48"/>
                  </a:cubicBezTo>
                  <a:close/>
                  <a:moveTo>
                    <a:pt x="124" y="72"/>
                  </a:moveTo>
                  <a:cubicBezTo>
                    <a:pt x="100" y="72"/>
                    <a:pt x="100" y="72"/>
                    <a:pt x="100" y="72"/>
                  </a:cubicBezTo>
                  <a:cubicBezTo>
                    <a:pt x="98" y="72"/>
                    <a:pt x="96" y="74"/>
                    <a:pt x="96" y="76"/>
                  </a:cubicBezTo>
                  <a:cubicBezTo>
                    <a:pt x="96" y="78"/>
                    <a:pt x="98" y="80"/>
                    <a:pt x="100" y="80"/>
                  </a:cubicBezTo>
                  <a:cubicBezTo>
                    <a:pt x="124" y="80"/>
                    <a:pt x="124" y="80"/>
                    <a:pt x="124" y="80"/>
                  </a:cubicBezTo>
                  <a:cubicBezTo>
                    <a:pt x="126" y="80"/>
                    <a:pt x="128" y="78"/>
                    <a:pt x="128" y="76"/>
                  </a:cubicBezTo>
                  <a:cubicBezTo>
                    <a:pt x="128" y="74"/>
                    <a:pt x="126" y="72"/>
                    <a:pt x="124" y="72"/>
                  </a:cubicBezTo>
                  <a:close/>
                  <a:moveTo>
                    <a:pt x="79" y="69"/>
                  </a:moveTo>
                  <a:cubicBezTo>
                    <a:pt x="71" y="81"/>
                    <a:pt x="58" y="88"/>
                    <a:pt x="44" y="88"/>
                  </a:cubicBezTo>
                  <a:cubicBezTo>
                    <a:pt x="30" y="88"/>
                    <a:pt x="17" y="81"/>
                    <a:pt x="9" y="69"/>
                  </a:cubicBezTo>
                  <a:cubicBezTo>
                    <a:pt x="4" y="74"/>
                    <a:pt x="0" y="80"/>
                    <a:pt x="0" y="88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0" y="117"/>
                    <a:pt x="11" y="128"/>
                    <a:pt x="24" y="128"/>
                  </a:cubicBezTo>
                  <a:cubicBezTo>
                    <a:pt x="64" y="128"/>
                    <a:pt x="64" y="128"/>
                    <a:pt x="64" y="128"/>
                  </a:cubicBezTo>
                  <a:cubicBezTo>
                    <a:pt x="77" y="128"/>
                    <a:pt x="88" y="117"/>
                    <a:pt x="88" y="104"/>
                  </a:cubicBezTo>
                  <a:cubicBezTo>
                    <a:pt x="88" y="88"/>
                    <a:pt x="88" y="88"/>
                    <a:pt x="88" y="88"/>
                  </a:cubicBezTo>
                  <a:cubicBezTo>
                    <a:pt x="88" y="80"/>
                    <a:pt x="84" y="74"/>
                    <a:pt x="79" y="69"/>
                  </a:cubicBezTo>
                  <a:close/>
                  <a:moveTo>
                    <a:pt x="44" y="80"/>
                  </a:moveTo>
                  <a:cubicBezTo>
                    <a:pt x="64" y="80"/>
                    <a:pt x="80" y="62"/>
                    <a:pt x="80" y="40"/>
                  </a:cubicBezTo>
                  <a:cubicBezTo>
                    <a:pt x="80" y="18"/>
                    <a:pt x="64" y="0"/>
                    <a:pt x="44" y="0"/>
                  </a:cubicBezTo>
                  <a:cubicBezTo>
                    <a:pt x="24" y="0"/>
                    <a:pt x="8" y="18"/>
                    <a:pt x="8" y="40"/>
                  </a:cubicBezTo>
                  <a:cubicBezTo>
                    <a:pt x="8" y="62"/>
                    <a:pt x="24" y="80"/>
                    <a:pt x="44" y="80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21"/>
            <p:cNvSpPr>
              <a:spLocks noEditPoints="1"/>
            </p:cNvSpPr>
            <p:nvPr/>
          </p:nvSpPr>
          <p:spPr bwMode="auto">
            <a:xfrm>
              <a:off x="4896706" y="3848383"/>
              <a:ext cx="391406" cy="565365"/>
            </a:xfrm>
            <a:custGeom>
              <a:avLst/>
              <a:gdLst>
                <a:gd name="T0" fmla="*/ 79 w 88"/>
                <a:gd name="T1" fmla="*/ 69 h 128"/>
                <a:gd name="T2" fmla="*/ 44 w 88"/>
                <a:gd name="T3" fmla="*/ 88 h 128"/>
                <a:gd name="T4" fmla="*/ 9 w 88"/>
                <a:gd name="T5" fmla="*/ 69 h 128"/>
                <a:gd name="T6" fmla="*/ 0 w 88"/>
                <a:gd name="T7" fmla="*/ 88 h 128"/>
                <a:gd name="T8" fmla="*/ 0 w 88"/>
                <a:gd name="T9" fmla="*/ 104 h 128"/>
                <a:gd name="T10" fmla="*/ 24 w 88"/>
                <a:gd name="T11" fmla="*/ 128 h 128"/>
                <a:gd name="T12" fmla="*/ 64 w 88"/>
                <a:gd name="T13" fmla="*/ 128 h 128"/>
                <a:gd name="T14" fmla="*/ 88 w 88"/>
                <a:gd name="T15" fmla="*/ 104 h 128"/>
                <a:gd name="T16" fmla="*/ 88 w 88"/>
                <a:gd name="T17" fmla="*/ 88 h 128"/>
                <a:gd name="T18" fmla="*/ 79 w 88"/>
                <a:gd name="T19" fmla="*/ 69 h 128"/>
                <a:gd name="T20" fmla="*/ 44 w 88"/>
                <a:gd name="T21" fmla="*/ 80 h 128"/>
                <a:gd name="T22" fmla="*/ 80 w 88"/>
                <a:gd name="T23" fmla="*/ 40 h 128"/>
                <a:gd name="T24" fmla="*/ 44 w 88"/>
                <a:gd name="T25" fmla="*/ 0 h 128"/>
                <a:gd name="T26" fmla="*/ 8 w 88"/>
                <a:gd name="T27" fmla="*/ 40 h 128"/>
                <a:gd name="T28" fmla="*/ 44 w 88"/>
                <a:gd name="T29" fmla="*/ 8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8" h="128">
                  <a:moveTo>
                    <a:pt x="79" y="69"/>
                  </a:moveTo>
                  <a:cubicBezTo>
                    <a:pt x="71" y="81"/>
                    <a:pt x="58" y="88"/>
                    <a:pt x="44" y="88"/>
                  </a:cubicBezTo>
                  <a:cubicBezTo>
                    <a:pt x="30" y="88"/>
                    <a:pt x="17" y="81"/>
                    <a:pt x="9" y="69"/>
                  </a:cubicBezTo>
                  <a:cubicBezTo>
                    <a:pt x="4" y="74"/>
                    <a:pt x="0" y="80"/>
                    <a:pt x="0" y="88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0" y="117"/>
                    <a:pt x="11" y="128"/>
                    <a:pt x="24" y="128"/>
                  </a:cubicBezTo>
                  <a:cubicBezTo>
                    <a:pt x="64" y="128"/>
                    <a:pt x="64" y="128"/>
                    <a:pt x="64" y="128"/>
                  </a:cubicBezTo>
                  <a:cubicBezTo>
                    <a:pt x="77" y="128"/>
                    <a:pt x="88" y="117"/>
                    <a:pt x="88" y="104"/>
                  </a:cubicBezTo>
                  <a:cubicBezTo>
                    <a:pt x="88" y="88"/>
                    <a:pt x="88" y="88"/>
                    <a:pt x="88" y="88"/>
                  </a:cubicBezTo>
                  <a:cubicBezTo>
                    <a:pt x="88" y="80"/>
                    <a:pt x="84" y="74"/>
                    <a:pt x="79" y="69"/>
                  </a:cubicBezTo>
                  <a:close/>
                  <a:moveTo>
                    <a:pt x="44" y="80"/>
                  </a:moveTo>
                  <a:cubicBezTo>
                    <a:pt x="64" y="80"/>
                    <a:pt x="80" y="62"/>
                    <a:pt x="80" y="40"/>
                  </a:cubicBezTo>
                  <a:cubicBezTo>
                    <a:pt x="80" y="18"/>
                    <a:pt x="64" y="0"/>
                    <a:pt x="44" y="0"/>
                  </a:cubicBezTo>
                  <a:cubicBezTo>
                    <a:pt x="24" y="0"/>
                    <a:pt x="8" y="18"/>
                    <a:pt x="8" y="40"/>
                  </a:cubicBezTo>
                  <a:cubicBezTo>
                    <a:pt x="8" y="62"/>
                    <a:pt x="24" y="80"/>
                    <a:pt x="44" y="80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22"/>
            <p:cNvSpPr>
              <a:spLocks/>
            </p:cNvSpPr>
            <p:nvPr/>
          </p:nvSpPr>
          <p:spPr bwMode="auto">
            <a:xfrm>
              <a:off x="3869267" y="3837511"/>
              <a:ext cx="587109" cy="581675"/>
            </a:xfrm>
            <a:custGeom>
              <a:avLst/>
              <a:gdLst>
                <a:gd name="T0" fmla="*/ 127 w 132"/>
                <a:gd name="T1" fmla="*/ 5 h 131"/>
                <a:gd name="T2" fmla="*/ 108 w 132"/>
                <a:gd name="T3" fmla="*/ 6 h 131"/>
                <a:gd name="T4" fmla="*/ 83 w 132"/>
                <a:gd name="T5" fmla="*/ 32 h 131"/>
                <a:gd name="T6" fmla="*/ 35 w 132"/>
                <a:gd name="T7" fmla="*/ 14 h 131"/>
                <a:gd name="T8" fmla="*/ 21 w 132"/>
                <a:gd name="T9" fmla="*/ 17 h 131"/>
                <a:gd name="T10" fmla="*/ 21 w 132"/>
                <a:gd name="T11" fmla="*/ 35 h 131"/>
                <a:gd name="T12" fmla="*/ 53 w 132"/>
                <a:gd name="T13" fmla="*/ 61 h 131"/>
                <a:gd name="T14" fmla="*/ 32 w 132"/>
                <a:gd name="T15" fmla="*/ 83 h 131"/>
                <a:gd name="T16" fmla="*/ 12 w 132"/>
                <a:gd name="T17" fmla="*/ 78 h 131"/>
                <a:gd name="T18" fmla="*/ 6 w 132"/>
                <a:gd name="T19" fmla="*/ 79 h 131"/>
                <a:gd name="T20" fmla="*/ 3 w 132"/>
                <a:gd name="T21" fmla="*/ 88 h 131"/>
                <a:gd name="T22" fmla="*/ 26 w 132"/>
                <a:gd name="T23" fmla="*/ 106 h 131"/>
                <a:gd name="T24" fmla="*/ 44 w 132"/>
                <a:gd name="T25" fmla="*/ 129 h 131"/>
                <a:gd name="T26" fmla="*/ 53 w 132"/>
                <a:gd name="T27" fmla="*/ 126 h 131"/>
                <a:gd name="T28" fmla="*/ 54 w 132"/>
                <a:gd name="T29" fmla="*/ 120 h 131"/>
                <a:gd name="T30" fmla="*/ 50 w 132"/>
                <a:gd name="T31" fmla="*/ 100 h 131"/>
                <a:gd name="T32" fmla="*/ 71 w 132"/>
                <a:gd name="T33" fmla="*/ 79 h 131"/>
                <a:gd name="T34" fmla="*/ 97 w 132"/>
                <a:gd name="T35" fmla="*/ 112 h 131"/>
                <a:gd name="T36" fmla="*/ 115 w 132"/>
                <a:gd name="T37" fmla="*/ 112 h 131"/>
                <a:gd name="T38" fmla="*/ 118 w 132"/>
                <a:gd name="T39" fmla="*/ 97 h 131"/>
                <a:gd name="T40" fmla="*/ 100 w 132"/>
                <a:gd name="T41" fmla="*/ 49 h 131"/>
                <a:gd name="T42" fmla="*/ 126 w 132"/>
                <a:gd name="T43" fmla="*/ 24 h 131"/>
                <a:gd name="T44" fmla="*/ 127 w 132"/>
                <a:gd name="T45" fmla="*/ 5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32" h="131">
                  <a:moveTo>
                    <a:pt x="127" y="5"/>
                  </a:moveTo>
                  <a:cubicBezTo>
                    <a:pt x="122" y="0"/>
                    <a:pt x="113" y="1"/>
                    <a:pt x="108" y="6"/>
                  </a:cubicBezTo>
                  <a:cubicBezTo>
                    <a:pt x="83" y="32"/>
                    <a:pt x="83" y="32"/>
                    <a:pt x="83" y="32"/>
                  </a:cubicBezTo>
                  <a:cubicBezTo>
                    <a:pt x="35" y="14"/>
                    <a:pt x="35" y="14"/>
                    <a:pt x="35" y="14"/>
                  </a:cubicBezTo>
                  <a:cubicBezTo>
                    <a:pt x="31" y="13"/>
                    <a:pt x="26" y="12"/>
                    <a:pt x="21" y="17"/>
                  </a:cubicBezTo>
                  <a:cubicBezTo>
                    <a:pt x="18" y="20"/>
                    <a:pt x="12" y="26"/>
                    <a:pt x="21" y="35"/>
                  </a:cubicBezTo>
                  <a:cubicBezTo>
                    <a:pt x="53" y="61"/>
                    <a:pt x="53" y="61"/>
                    <a:pt x="53" y="61"/>
                  </a:cubicBezTo>
                  <a:cubicBezTo>
                    <a:pt x="32" y="83"/>
                    <a:pt x="32" y="83"/>
                    <a:pt x="32" y="83"/>
                  </a:cubicBezTo>
                  <a:cubicBezTo>
                    <a:pt x="12" y="78"/>
                    <a:pt x="12" y="78"/>
                    <a:pt x="12" y="78"/>
                  </a:cubicBezTo>
                  <a:cubicBezTo>
                    <a:pt x="9" y="77"/>
                    <a:pt x="7" y="77"/>
                    <a:pt x="6" y="79"/>
                  </a:cubicBezTo>
                  <a:cubicBezTo>
                    <a:pt x="5" y="80"/>
                    <a:pt x="0" y="84"/>
                    <a:pt x="3" y="88"/>
                  </a:cubicBezTo>
                  <a:cubicBezTo>
                    <a:pt x="26" y="106"/>
                    <a:pt x="26" y="106"/>
                    <a:pt x="26" y="106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47" y="131"/>
                    <a:pt x="49" y="130"/>
                    <a:pt x="53" y="126"/>
                  </a:cubicBezTo>
                  <a:cubicBezTo>
                    <a:pt x="55" y="124"/>
                    <a:pt x="55" y="123"/>
                    <a:pt x="54" y="120"/>
                  </a:cubicBezTo>
                  <a:cubicBezTo>
                    <a:pt x="50" y="100"/>
                    <a:pt x="50" y="100"/>
                    <a:pt x="50" y="100"/>
                  </a:cubicBezTo>
                  <a:cubicBezTo>
                    <a:pt x="71" y="79"/>
                    <a:pt x="71" y="79"/>
                    <a:pt x="71" y="79"/>
                  </a:cubicBezTo>
                  <a:cubicBezTo>
                    <a:pt x="97" y="112"/>
                    <a:pt x="97" y="112"/>
                    <a:pt x="97" y="112"/>
                  </a:cubicBezTo>
                  <a:cubicBezTo>
                    <a:pt x="106" y="120"/>
                    <a:pt x="112" y="114"/>
                    <a:pt x="115" y="112"/>
                  </a:cubicBezTo>
                  <a:cubicBezTo>
                    <a:pt x="120" y="106"/>
                    <a:pt x="119" y="101"/>
                    <a:pt x="118" y="97"/>
                  </a:cubicBezTo>
                  <a:cubicBezTo>
                    <a:pt x="100" y="49"/>
                    <a:pt x="100" y="49"/>
                    <a:pt x="100" y="49"/>
                  </a:cubicBezTo>
                  <a:cubicBezTo>
                    <a:pt x="126" y="24"/>
                    <a:pt x="126" y="24"/>
                    <a:pt x="126" y="24"/>
                  </a:cubicBezTo>
                  <a:cubicBezTo>
                    <a:pt x="131" y="19"/>
                    <a:pt x="132" y="10"/>
                    <a:pt x="127" y="5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23"/>
            <p:cNvSpPr>
              <a:spLocks/>
            </p:cNvSpPr>
            <p:nvPr/>
          </p:nvSpPr>
          <p:spPr bwMode="auto">
            <a:xfrm>
              <a:off x="2955986" y="3859256"/>
              <a:ext cx="576237" cy="565365"/>
            </a:xfrm>
            <a:custGeom>
              <a:avLst/>
              <a:gdLst>
                <a:gd name="T0" fmla="*/ 122 w 129"/>
                <a:gd name="T1" fmla="*/ 15 h 127"/>
                <a:gd name="T2" fmla="*/ 111 w 129"/>
                <a:gd name="T3" fmla="*/ 3 h 127"/>
                <a:gd name="T4" fmla="*/ 99 w 129"/>
                <a:gd name="T5" fmla="*/ 3 h 127"/>
                <a:gd name="T6" fmla="*/ 82 w 129"/>
                <a:gd name="T7" fmla="*/ 26 h 127"/>
                <a:gd name="T8" fmla="*/ 82 w 129"/>
                <a:gd name="T9" fmla="*/ 38 h 127"/>
                <a:gd name="T10" fmla="*/ 89 w 129"/>
                <a:gd name="T11" fmla="*/ 45 h 127"/>
                <a:gd name="T12" fmla="*/ 70 w 129"/>
                <a:gd name="T13" fmla="*/ 66 h 127"/>
                <a:gd name="T14" fmla="*/ 46 w 129"/>
                <a:gd name="T15" fmla="*/ 88 h 127"/>
                <a:gd name="T16" fmla="*/ 39 w 129"/>
                <a:gd name="T17" fmla="*/ 81 h 127"/>
                <a:gd name="T18" fmla="*/ 27 w 129"/>
                <a:gd name="T19" fmla="*/ 81 h 127"/>
                <a:gd name="T20" fmla="*/ 4 w 129"/>
                <a:gd name="T21" fmla="*/ 98 h 127"/>
                <a:gd name="T22" fmla="*/ 4 w 129"/>
                <a:gd name="T23" fmla="*/ 109 h 127"/>
                <a:gd name="T24" fmla="*/ 16 w 129"/>
                <a:gd name="T25" fmla="*/ 121 h 127"/>
                <a:gd name="T26" fmla="*/ 39 w 129"/>
                <a:gd name="T27" fmla="*/ 121 h 127"/>
                <a:gd name="T28" fmla="*/ 86 w 129"/>
                <a:gd name="T29" fmla="*/ 85 h 127"/>
                <a:gd name="T30" fmla="*/ 122 w 129"/>
                <a:gd name="T31" fmla="*/ 38 h 127"/>
                <a:gd name="T32" fmla="*/ 122 w 129"/>
                <a:gd name="T33" fmla="*/ 15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29" h="127">
                  <a:moveTo>
                    <a:pt x="122" y="15"/>
                  </a:moveTo>
                  <a:cubicBezTo>
                    <a:pt x="111" y="3"/>
                    <a:pt x="111" y="3"/>
                    <a:pt x="111" y="3"/>
                  </a:cubicBezTo>
                  <a:cubicBezTo>
                    <a:pt x="108" y="0"/>
                    <a:pt x="102" y="0"/>
                    <a:pt x="99" y="3"/>
                  </a:cubicBezTo>
                  <a:cubicBezTo>
                    <a:pt x="82" y="26"/>
                    <a:pt x="82" y="26"/>
                    <a:pt x="82" y="26"/>
                  </a:cubicBezTo>
                  <a:cubicBezTo>
                    <a:pt x="79" y="30"/>
                    <a:pt x="79" y="35"/>
                    <a:pt x="82" y="38"/>
                  </a:cubicBezTo>
                  <a:cubicBezTo>
                    <a:pt x="89" y="45"/>
                    <a:pt x="89" y="45"/>
                    <a:pt x="89" y="45"/>
                  </a:cubicBezTo>
                  <a:cubicBezTo>
                    <a:pt x="84" y="52"/>
                    <a:pt x="78" y="59"/>
                    <a:pt x="70" y="66"/>
                  </a:cubicBezTo>
                  <a:cubicBezTo>
                    <a:pt x="63" y="74"/>
                    <a:pt x="54" y="82"/>
                    <a:pt x="46" y="88"/>
                  </a:cubicBezTo>
                  <a:cubicBezTo>
                    <a:pt x="39" y="81"/>
                    <a:pt x="39" y="81"/>
                    <a:pt x="39" y="81"/>
                  </a:cubicBezTo>
                  <a:cubicBezTo>
                    <a:pt x="36" y="78"/>
                    <a:pt x="31" y="78"/>
                    <a:pt x="27" y="81"/>
                  </a:cubicBezTo>
                  <a:cubicBezTo>
                    <a:pt x="4" y="98"/>
                    <a:pt x="4" y="98"/>
                    <a:pt x="4" y="98"/>
                  </a:cubicBezTo>
                  <a:cubicBezTo>
                    <a:pt x="0" y="101"/>
                    <a:pt x="1" y="106"/>
                    <a:pt x="4" y="109"/>
                  </a:cubicBezTo>
                  <a:cubicBezTo>
                    <a:pt x="16" y="121"/>
                    <a:pt x="16" y="121"/>
                    <a:pt x="16" y="121"/>
                  </a:cubicBezTo>
                  <a:cubicBezTo>
                    <a:pt x="22" y="127"/>
                    <a:pt x="30" y="125"/>
                    <a:pt x="39" y="121"/>
                  </a:cubicBezTo>
                  <a:cubicBezTo>
                    <a:pt x="39" y="121"/>
                    <a:pt x="64" y="107"/>
                    <a:pt x="86" y="85"/>
                  </a:cubicBezTo>
                  <a:cubicBezTo>
                    <a:pt x="106" y="65"/>
                    <a:pt x="122" y="38"/>
                    <a:pt x="122" y="38"/>
                  </a:cubicBezTo>
                  <a:cubicBezTo>
                    <a:pt x="126" y="29"/>
                    <a:pt x="129" y="21"/>
                    <a:pt x="122" y="15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24"/>
            <p:cNvSpPr>
              <a:spLocks noEditPoints="1"/>
            </p:cNvSpPr>
            <p:nvPr/>
          </p:nvSpPr>
          <p:spPr bwMode="auto">
            <a:xfrm>
              <a:off x="2020961" y="3864690"/>
              <a:ext cx="570802" cy="532748"/>
            </a:xfrm>
            <a:custGeom>
              <a:avLst/>
              <a:gdLst>
                <a:gd name="T0" fmla="*/ 0 w 128"/>
                <a:gd name="T1" fmla="*/ 52 h 120"/>
                <a:gd name="T2" fmla="*/ 24 w 128"/>
                <a:gd name="T3" fmla="*/ 79 h 120"/>
                <a:gd name="T4" fmla="*/ 24 w 128"/>
                <a:gd name="T5" fmla="*/ 80 h 120"/>
                <a:gd name="T6" fmla="*/ 24 w 128"/>
                <a:gd name="T7" fmla="*/ 112 h 120"/>
                <a:gd name="T8" fmla="*/ 32 w 128"/>
                <a:gd name="T9" fmla="*/ 120 h 120"/>
                <a:gd name="T10" fmla="*/ 44 w 128"/>
                <a:gd name="T11" fmla="*/ 120 h 120"/>
                <a:gd name="T12" fmla="*/ 52 w 128"/>
                <a:gd name="T13" fmla="*/ 112 h 120"/>
                <a:gd name="T14" fmla="*/ 52 w 128"/>
                <a:gd name="T15" fmla="*/ 80 h 120"/>
                <a:gd name="T16" fmla="*/ 64 w 128"/>
                <a:gd name="T17" fmla="*/ 80 h 120"/>
                <a:gd name="T18" fmla="*/ 64 w 128"/>
                <a:gd name="T19" fmla="*/ 24 h 120"/>
                <a:gd name="T20" fmla="*/ 32 w 128"/>
                <a:gd name="T21" fmla="*/ 24 h 120"/>
                <a:gd name="T22" fmla="*/ 0 w 128"/>
                <a:gd name="T23" fmla="*/ 52 h 120"/>
                <a:gd name="T24" fmla="*/ 120 w 128"/>
                <a:gd name="T25" fmla="*/ 0 h 120"/>
                <a:gd name="T26" fmla="*/ 92 w 128"/>
                <a:gd name="T27" fmla="*/ 19 h 120"/>
                <a:gd name="T28" fmla="*/ 92 w 128"/>
                <a:gd name="T29" fmla="*/ 85 h 120"/>
                <a:gd name="T30" fmla="*/ 120 w 128"/>
                <a:gd name="T31" fmla="*/ 104 h 120"/>
                <a:gd name="T32" fmla="*/ 128 w 128"/>
                <a:gd name="T33" fmla="*/ 96 h 120"/>
                <a:gd name="T34" fmla="*/ 128 w 128"/>
                <a:gd name="T35" fmla="*/ 8 h 120"/>
                <a:gd name="T36" fmla="*/ 120 w 128"/>
                <a:gd name="T37" fmla="*/ 0 h 120"/>
                <a:gd name="T38" fmla="*/ 72 w 128"/>
                <a:gd name="T39" fmla="*/ 80 h 120"/>
                <a:gd name="T40" fmla="*/ 84 w 128"/>
                <a:gd name="T41" fmla="*/ 80 h 120"/>
                <a:gd name="T42" fmla="*/ 84 w 128"/>
                <a:gd name="T43" fmla="*/ 24 h 120"/>
                <a:gd name="T44" fmla="*/ 72 w 128"/>
                <a:gd name="T45" fmla="*/ 24 h 120"/>
                <a:gd name="T46" fmla="*/ 72 w 128"/>
                <a:gd name="T47" fmla="*/ 8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28" h="120">
                  <a:moveTo>
                    <a:pt x="0" y="52"/>
                  </a:moveTo>
                  <a:cubicBezTo>
                    <a:pt x="0" y="67"/>
                    <a:pt x="10" y="77"/>
                    <a:pt x="24" y="79"/>
                  </a:cubicBezTo>
                  <a:cubicBezTo>
                    <a:pt x="24" y="80"/>
                    <a:pt x="24" y="80"/>
                    <a:pt x="24" y="80"/>
                  </a:cubicBezTo>
                  <a:cubicBezTo>
                    <a:pt x="24" y="112"/>
                    <a:pt x="24" y="112"/>
                    <a:pt x="24" y="112"/>
                  </a:cubicBezTo>
                  <a:cubicBezTo>
                    <a:pt x="24" y="116"/>
                    <a:pt x="28" y="120"/>
                    <a:pt x="32" y="120"/>
                  </a:cubicBezTo>
                  <a:cubicBezTo>
                    <a:pt x="44" y="120"/>
                    <a:pt x="44" y="120"/>
                    <a:pt x="44" y="120"/>
                  </a:cubicBezTo>
                  <a:cubicBezTo>
                    <a:pt x="48" y="120"/>
                    <a:pt x="52" y="116"/>
                    <a:pt x="52" y="112"/>
                  </a:cubicBezTo>
                  <a:cubicBezTo>
                    <a:pt x="52" y="80"/>
                    <a:pt x="52" y="80"/>
                    <a:pt x="52" y="80"/>
                  </a:cubicBezTo>
                  <a:cubicBezTo>
                    <a:pt x="64" y="80"/>
                    <a:pt x="64" y="80"/>
                    <a:pt x="64" y="80"/>
                  </a:cubicBezTo>
                  <a:cubicBezTo>
                    <a:pt x="64" y="24"/>
                    <a:pt x="64" y="24"/>
                    <a:pt x="64" y="24"/>
                  </a:cubicBezTo>
                  <a:cubicBezTo>
                    <a:pt x="32" y="24"/>
                    <a:pt x="32" y="24"/>
                    <a:pt x="32" y="24"/>
                  </a:cubicBezTo>
                  <a:cubicBezTo>
                    <a:pt x="14" y="24"/>
                    <a:pt x="0" y="34"/>
                    <a:pt x="0" y="52"/>
                  </a:cubicBezTo>
                  <a:close/>
                  <a:moveTo>
                    <a:pt x="120" y="0"/>
                  </a:moveTo>
                  <a:cubicBezTo>
                    <a:pt x="92" y="19"/>
                    <a:pt x="92" y="19"/>
                    <a:pt x="92" y="19"/>
                  </a:cubicBezTo>
                  <a:cubicBezTo>
                    <a:pt x="92" y="85"/>
                    <a:pt x="92" y="85"/>
                    <a:pt x="92" y="85"/>
                  </a:cubicBezTo>
                  <a:cubicBezTo>
                    <a:pt x="120" y="104"/>
                    <a:pt x="120" y="104"/>
                    <a:pt x="120" y="104"/>
                  </a:cubicBezTo>
                  <a:cubicBezTo>
                    <a:pt x="124" y="104"/>
                    <a:pt x="128" y="100"/>
                    <a:pt x="128" y="96"/>
                  </a:cubicBezTo>
                  <a:cubicBezTo>
                    <a:pt x="128" y="8"/>
                    <a:pt x="128" y="8"/>
                    <a:pt x="128" y="8"/>
                  </a:cubicBezTo>
                  <a:cubicBezTo>
                    <a:pt x="128" y="4"/>
                    <a:pt x="124" y="0"/>
                    <a:pt x="120" y="0"/>
                  </a:cubicBezTo>
                  <a:close/>
                  <a:moveTo>
                    <a:pt x="72" y="80"/>
                  </a:moveTo>
                  <a:cubicBezTo>
                    <a:pt x="84" y="80"/>
                    <a:pt x="84" y="80"/>
                    <a:pt x="84" y="80"/>
                  </a:cubicBezTo>
                  <a:cubicBezTo>
                    <a:pt x="84" y="24"/>
                    <a:pt x="84" y="24"/>
                    <a:pt x="84" y="24"/>
                  </a:cubicBezTo>
                  <a:cubicBezTo>
                    <a:pt x="72" y="24"/>
                    <a:pt x="72" y="24"/>
                    <a:pt x="72" y="24"/>
                  </a:cubicBezTo>
                  <a:lnTo>
                    <a:pt x="72" y="8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25"/>
            <p:cNvSpPr>
              <a:spLocks noEditPoints="1"/>
            </p:cNvSpPr>
            <p:nvPr/>
          </p:nvSpPr>
          <p:spPr bwMode="auto">
            <a:xfrm>
              <a:off x="1129425" y="3848383"/>
              <a:ext cx="445768" cy="565365"/>
            </a:xfrm>
            <a:custGeom>
              <a:avLst/>
              <a:gdLst>
                <a:gd name="T0" fmla="*/ 52 w 100"/>
                <a:gd name="T1" fmla="*/ 0 h 128"/>
                <a:gd name="T2" fmla="*/ 24 w 100"/>
                <a:gd name="T3" fmla="*/ 28 h 128"/>
                <a:gd name="T4" fmla="*/ 24 w 100"/>
                <a:gd name="T5" fmla="*/ 69 h 128"/>
                <a:gd name="T6" fmla="*/ 78 w 100"/>
                <a:gd name="T7" fmla="*/ 18 h 128"/>
                <a:gd name="T8" fmla="*/ 52 w 100"/>
                <a:gd name="T9" fmla="*/ 0 h 128"/>
                <a:gd name="T10" fmla="*/ 94 w 100"/>
                <a:gd name="T11" fmla="*/ 12 h 128"/>
                <a:gd name="T12" fmla="*/ 0 w 100"/>
                <a:gd name="T13" fmla="*/ 102 h 128"/>
                <a:gd name="T14" fmla="*/ 6 w 100"/>
                <a:gd name="T15" fmla="*/ 108 h 128"/>
                <a:gd name="T16" fmla="*/ 100 w 100"/>
                <a:gd name="T17" fmla="*/ 18 h 128"/>
                <a:gd name="T18" fmla="*/ 94 w 100"/>
                <a:gd name="T19" fmla="*/ 12 h 128"/>
                <a:gd name="T20" fmla="*/ 16 w 100"/>
                <a:gd name="T21" fmla="*/ 77 h 128"/>
                <a:gd name="T22" fmla="*/ 16 w 100"/>
                <a:gd name="T23" fmla="*/ 76 h 128"/>
                <a:gd name="T24" fmla="*/ 8 w 100"/>
                <a:gd name="T25" fmla="*/ 76 h 128"/>
                <a:gd name="T26" fmla="*/ 10 w 100"/>
                <a:gd name="T27" fmla="*/ 83 h 128"/>
                <a:gd name="T28" fmla="*/ 16 w 100"/>
                <a:gd name="T29" fmla="*/ 77 h 128"/>
                <a:gd name="T30" fmla="*/ 80 w 100"/>
                <a:gd name="T31" fmla="*/ 68 h 128"/>
                <a:gd name="T32" fmla="*/ 80 w 100"/>
                <a:gd name="T33" fmla="*/ 47 h 128"/>
                <a:gd name="T34" fmla="*/ 35 w 100"/>
                <a:gd name="T35" fmla="*/ 90 h 128"/>
                <a:gd name="T36" fmla="*/ 52 w 100"/>
                <a:gd name="T37" fmla="*/ 96 h 128"/>
                <a:gd name="T38" fmla="*/ 80 w 100"/>
                <a:gd name="T39" fmla="*/ 68 h 128"/>
                <a:gd name="T40" fmla="*/ 52 w 100"/>
                <a:gd name="T41" fmla="*/ 104 h 128"/>
                <a:gd name="T42" fmla="*/ 31 w 100"/>
                <a:gd name="T43" fmla="*/ 97 h 128"/>
                <a:gd name="T44" fmla="*/ 25 w 100"/>
                <a:gd name="T45" fmla="*/ 103 h 128"/>
                <a:gd name="T46" fmla="*/ 48 w 100"/>
                <a:gd name="T47" fmla="*/ 112 h 128"/>
                <a:gd name="T48" fmla="*/ 48 w 100"/>
                <a:gd name="T49" fmla="*/ 120 h 128"/>
                <a:gd name="T50" fmla="*/ 44 w 100"/>
                <a:gd name="T51" fmla="*/ 120 h 128"/>
                <a:gd name="T52" fmla="*/ 40 w 100"/>
                <a:gd name="T53" fmla="*/ 124 h 128"/>
                <a:gd name="T54" fmla="*/ 44 w 100"/>
                <a:gd name="T55" fmla="*/ 128 h 128"/>
                <a:gd name="T56" fmla="*/ 60 w 100"/>
                <a:gd name="T57" fmla="*/ 128 h 128"/>
                <a:gd name="T58" fmla="*/ 64 w 100"/>
                <a:gd name="T59" fmla="*/ 124 h 128"/>
                <a:gd name="T60" fmla="*/ 60 w 100"/>
                <a:gd name="T61" fmla="*/ 120 h 128"/>
                <a:gd name="T62" fmla="*/ 56 w 100"/>
                <a:gd name="T63" fmla="*/ 120 h 128"/>
                <a:gd name="T64" fmla="*/ 56 w 100"/>
                <a:gd name="T65" fmla="*/ 112 h 128"/>
                <a:gd name="T66" fmla="*/ 96 w 100"/>
                <a:gd name="T67" fmla="*/ 76 h 128"/>
                <a:gd name="T68" fmla="*/ 88 w 100"/>
                <a:gd name="T69" fmla="*/ 76 h 128"/>
                <a:gd name="T70" fmla="*/ 52 w 100"/>
                <a:gd name="T71" fmla="*/ 104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00" h="128">
                  <a:moveTo>
                    <a:pt x="52" y="0"/>
                  </a:moveTo>
                  <a:cubicBezTo>
                    <a:pt x="37" y="0"/>
                    <a:pt x="24" y="13"/>
                    <a:pt x="24" y="28"/>
                  </a:cubicBezTo>
                  <a:cubicBezTo>
                    <a:pt x="24" y="69"/>
                    <a:pt x="24" y="69"/>
                    <a:pt x="24" y="69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4" y="7"/>
                    <a:pt x="64" y="0"/>
                    <a:pt x="52" y="0"/>
                  </a:cubicBezTo>
                  <a:close/>
                  <a:moveTo>
                    <a:pt x="94" y="12"/>
                  </a:moveTo>
                  <a:cubicBezTo>
                    <a:pt x="0" y="102"/>
                    <a:pt x="0" y="102"/>
                    <a:pt x="0" y="102"/>
                  </a:cubicBezTo>
                  <a:cubicBezTo>
                    <a:pt x="6" y="108"/>
                    <a:pt x="6" y="108"/>
                    <a:pt x="6" y="108"/>
                  </a:cubicBezTo>
                  <a:cubicBezTo>
                    <a:pt x="100" y="18"/>
                    <a:pt x="100" y="18"/>
                    <a:pt x="100" y="18"/>
                  </a:cubicBezTo>
                  <a:lnTo>
                    <a:pt x="94" y="12"/>
                  </a:lnTo>
                  <a:close/>
                  <a:moveTo>
                    <a:pt x="16" y="77"/>
                  </a:moveTo>
                  <a:cubicBezTo>
                    <a:pt x="16" y="76"/>
                    <a:pt x="16" y="76"/>
                    <a:pt x="16" y="76"/>
                  </a:cubicBezTo>
                  <a:cubicBezTo>
                    <a:pt x="8" y="76"/>
                    <a:pt x="8" y="76"/>
                    <a:pt x="8" y="76"/>
                  </a:cubicBezTo>
                  <a:cubicBezTo>
                    <a:pt x="8" y="78"/>
                    <a:pt x="9" y="81"/>
                    <a:pt x="10" y="83"/>
                  </a:cubicBezTo>
                  <a:lnTo>
                    <a:pt x="16" y="77"/>
                  </a:lnTo>
                  <a:close/>
                  <a:moveTo>
                    <a:pt x="80" y="68"/>
                  </a:moveTo>
                  <a:cubicBezTo>
                    <a:pt x="80" y="47"/>
                    <a:pt x="80" y="47"/>
                    <a:pt x="80" y="47"/>
                  </a:cubicBezTo>
                  <a:cubicBezTo>
                    <a:pt x="35" y="90"/>
                    <a:pt x="35" y="90"/>
                    <a:pt x="35" y="90"/>
                  </a:cubicBezTo>
                  <a:cubicBezTo>
                    <a:pt x="40" y="94"/>
                    <a:pt x="46" y="96"/>
                    <a:pt x="52" y="96"/>
                  </a:cubicBezTo>
                  <a:cubicBezTo>
                    <a:pt x="67" y="96"/>
                    <a:pt x="80" y="83"/>
                    <a:pt x="80" y="68"/>
                  </a:cubicBezTo>
                  <a:close/>
                  <a:moveTo>
                    <a:pt x="52" y="104"/>
                  </a:moveTo>
                  <a:cubicBezTo>
                    <a:pt x="44" y="104"/>
                    <a:pt x="37" y="101"/>
                    <a:pt x="31" y="97"/>
                  </a:cubicBezTo>
                  <a:cubicBezTo>
                    <a:pt x="25" y="103"/>
                    <a:pt x="25" y="103"/>
                    <a:pt x="25" y="103"/>
                  </a:cubicBezTo>
                  <a:cubicBezTo>
                    <a:pt x="32" y="108"/>
                    <a:pt x="40" y="111"/>
                    <a:pt x="48" y="112"/>
                  </a:cubicBezTo>
                  <a:cubicBezTo>
                    <a:pt x="48" y="120"/>
                    <a:pt x="48" y="120"/>
                    <a:pt x="48" y="120"/>
                  </a:cubicBezTo>
                  <a:cubicBezTo>
                    <a:pt x="44" y="120"/>
                    <a:pt x="44" y="120"/>
                    <a:pt x="44" y="120"/>
                  </a:cubicBezTo>
                  <a:cubicBezTo>
                    <a:pt x="42" y="120"/>
                    <a:pt x="40" y="122"/>
                    <a:pt x="40" y="124"/>
                  </a:cubicBezTo>
                  <a:cubicBezTo>
                    <a:pt x="40" y="126"/>
                    <a:pt x="42" y="128"/>
                    <a:pt x="44" y="128"/>
                  </a:cubicBezTo>
                  <a:cubicBezTo>
                    <a:pt x="60" y="128"/>
                    <a:pt x="60" y="128"/>
                    <a:pt x="60" y="128"/>
                  </a:cubicBezTo>
                  <a:cubicBezTo>
                    <a:pt x="62" y="128"/>
                    <a:pt x="64" y="126"/>
                    <a:pt x="64" y="124"/>
                  </a:cubicBezTo>
                  <a:cubicBezTo>
                    <a:pt x="64" y="122"/>
                    <a:pt x="62" y="120"/>
                    <a:pt x="60" y="120"/>
                  </a:cubicBezTo>
                  <a:cubicBezTo>
                    <a:pt x="56" y="120"/>
                    <a:pt x="56" y="120"/>
                    <a:pt x="56" y="120"/>
                  </a:cubicBezTo>
                  <a:cubicBezTo>
                    <a:pt x="56" y="112"/>
                    <a:pt x="56" y="112"/>
                    <a:pt x="56" y="112"/>
                  </a:cubicBezTo>
                  <a:cubicBezTo>
                    <a:pt x="76" y="110"/>
                    <a:pt x="92" y="95"/>
                    <a:pt x="96" y="76"/>
                  </a:cubicBezTo>
                  <a:cubicBezTo>
                    <a:pt x="88" y="76"/>
                    <a:pt x="88" y="76"/>
                    <a:pt x="88" y="76"/>
                  </a:cubicBezTo>
                  <a:cubicBezTo>
                    <a:pt x="84" y="92"/>
                    <a:pt x="69" y="104"/>
                    <a:pt x="52" y="104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26"/>
            <p:cNvSpPr>
              <a:spLocks noEditPoints="1"/>
            </p:cNvSpPr>
            <p:nvPr/>
          </p:nvSpPr>
          <p:spPr bwMode="auto">
            <a:xfrm>
              <a:off x="254196" y="3848383"/>
              <a:ext cx="391406" cy="565365"/>
            </a:xfrm>
            <a:custGeom>
              <a:avLst/>
              <a:gdLst>
                <a:gd name="T0" fmla="*/ 88 w 88"/>
                <a:gd name="T1" fmla="*/ 76 h 128"/>
                <a:gd name="T2" fmla="*/ 80 w 88"/>
                <a:gd name="T3" fmla="*/ 76 h 128"/>
                <a:gd name="T4" fmla="*/ 44 w 88"/>
                <a:gd name="T5" fmla="*/ 104 h 128"/>
                <a:gd name="T6" fmla="*/ 8 w 88"/>
                <a:gd name="T7" fmla="*/ 76 h 128"/>
                <a:gd name="T8" fmla="*/ 0 w 88"/>
                <a:gd name="T9" fmla="*/ 76 h 128"/>
                <a:gd name="T10" fmla="*/ 40 w 88"/>
                <a:gd name="T11" fmla="*/ 112 h 128"/>
                <a:gd name="T12" fmla="*/ 40 w 88"/>
                <a:gd name="T13" fmla="*/ 120 h 128"/>
                <a:gd name="T14" fmla="*/ 36 w 88"/>
                <a:gd name="T15" fmla="*/ 120 h 128"/>
                <a:gd name="T16" fmla="*/ 32 w 88"/>
                <a:gd name="T17" fmla="*/ 124 h 128"/>
                <a:gd name="T18" fmla="*/ 36 w 88"/>
                <a:gd name="T19" fmla="*/ 128 h 128"/>
                <a:gd name="T20" fmla="*/ 52 w 88"/>
                <a:gd name="T21" fmla="*/ 128 h 128"/>
                <a:gd name="T22" fmla="*/ 56 w 88"/>
                <a:gd name="T23" fmla="*/ 124 h 128"/>
                <a:gd name="T24" fmla="*/ 52 w 88"/>
                <a:gd name="T25" fmla="*/ 120 h 128"/>
                <a:gd name="T26" fmla="*/ 48 w 88"/>
                <a:gd name="T27" fmla="*/ 120 h 128"/>
                <a:gd name="T28" fmla="*/ 48 w 88"/>
                <a:gd name="T29" fmla="*/ 112 h 128"/>
                <a:gd name="T30" fmla="*/ 88 w 88"/>
                <a:gd name="T31" fmla="*/ 76 h 128"/>
                <a:gd name="T32" fmla="*/ 44 w 88"/>
                <a:gd name="T33" fmla="*/ 96 h 128"/>
                <a:gd name="T34" fmla="*/ 72 w 88"/>
                <a:gd name="T35" fmla="*/ 68 h 128"/>
                <a:gd name="T36" fmla="*/ 72 w 88"/>
                <a:gd name="T37" fmla="*/ 28 h 128"/>
                <a:gd name="T38" fmla="*/ 44 w 88"/>
                <a:gd name="T39" fmla="*/ 0 h 128"/>
                <a:gd name="T40" fmla="*/ 16 w 88"/>
                <a:gd name="T41" fmla="*/ 28 h 128"/>
                <a:gd name="T42" fmla="*/ 16 w 88"/>
                <a:gd name="T43" fmla="*/ 68 h 128"/>
                <a:gd name="T44" fmla="*/ 44 w 88"/>
                <a:gd name="T45" fmla="*/ 96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88" h="128">
                  <a:moveTo>
                    <a:pt x="88" y="76"/>
                  </a:moveTo>
                  <a:cubicBezTo>
                    <a:pt x="80" y="76"/>
                    <a:pt x="80" y="76"/>
                    <a:pt x="80" y="76"/>
                  </a:cubicBezTo>
                  <a:cubicBezTo>
                    <a:pt x="76" y="92"/>
                    <a:pt x="61" y="104"/>
                    <a:pt x="44" y="104"/>
                  </a:cubicBezTo>
                  <a:cubicBezTo>
                    <a:pt x="27" y="104"/>
                    <a:pt x="12" y="92"/>
                    <a:pt x="8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4" y="95"/>
                    <a:pt x="20" y="110"/>
                    <a:pt x="40" y="112"/>
                  </a:cubicBezTo>
                  <a:cubicBezTo>
                    <a:pt x="40" y="120"/>
                    <a:pt x="40" y="120"/>
                    <a:pt x="40" y="120"/>
                  </a:cubicBezTo>
                  <a:cubicBezTo>
                    <a:pt x="36" y="120"/>
                    <a:pt x="36" y="120"/>
                    <a:pt x="36" y="120"/>
                  </a:cubicBezTo>
                  <a:cubicBezTo>
                    <a:pt x="34" y="120"/>
                    <a:pt x="32" y="122"/>
                    <a:pt x="32" y="124"/>
                  </a:cubicBezTo>
                  <a:cubicBezTo>
                    <a:pt x="32" y="126"/>
                    <a:pt x="34" y="128"/>
                    <a:pt x="36" y="128"/>
                  </a:cubicBezTo>
                  <a:cubicBezTo>
                    <a:pt x="52" y="128"/>
                    <a:pt x="52" y="128"/>
                    <a:pt x="52" y="128"/>
                  </a:cubicBezTo>
                  <a:cubicBezTo>
                    <a:pt x="54" y="128"/>
                    <a:pt x="56" y="126"/>
                    <a:pt x="56" y="124"/>
                  </a:cubicBezTo>
                  <a:cubicBezTo>
                    <a:pt x="56" y="122"/>
                    <a:pt x="54" y="120"/>
                    <a:pt x="52" y="120"/>
                  </a:cubicBezTo>
                  <a:cubicBezTo>
                    <a:pt x="48" y="120"/>
                    <a:pt x="48" y="120"/>
                    <a:pt x="48" y="120"/>
                  </a:cubicBezTo>
                  <a:cubicBezTo>
                    <a:pt x="48" y="112"/>
                    <a:pt x="48" y="112"/>
                    <a:pt x="48" y="112"/>
                  </a:cubicBezTo>
                  <a:cubicBezTo>
                    <a:pt x="68" y="110"/>
                    <a:pt x="84" y="95"/>
                    <a:pt x="88" y="76"/>
                  </a:cubicBezTo>
                  <a:close/>
                  <a:moveTo>
                    <a:pt x="44" y="96"/>
                  </a:moveTo>
                  <a:cubicBezTo>
                    <a:pt x="59" y="96"/>
                    <a:pt x="72" y="83"/>
                    <a:pt x="72" y="68"/>
                  </a:cubicBezTo>
                  <a:cubicBezTo>
                    <a:pt x="72" y="28"/>
                    <a:pt x="72" y="28"/>
                    <a:pt x="72" y="28"/>
                  </a:cubicBezTo>
                  <a:cubicBezTo>
                    <a:pt x="72" y="13"/>
                    <a:pt x="59" y="0"/>
                    <a:pt x="44" y="0"/>
                  </a:cubicBezTo>
                  <a:cubicBezTo>
                    <a:pt x="29" y="0"/>
                    <a:pt x="16" y="13"/>
                    <a:pt x="16" y="28"/>
                  </a:cubicBezTo>
                  <a:cubicBezTo>
                    <a:pt x="16" y="68"/>
                    <a:pt x="16" y="68"/>
                    <a:pt x="16" y="68"/>
                  </a:cubicBezTo>
                  <a:cubicBezTo>
                    <a:pt x="16" y="83"/>
                    <a:pt x="29" y="96"/>
                    <a:pt x="44" y="96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27"/>
            <p:cNvSpPr>
              <a:spLocks noEditPoints="1"/>
            </p:cNvSpPr>
            <p:nvPr/>
          </p:nvSpPr>
          <p:spPr bwMode="auto">
            <a:xfrm>
              <a:off x="8517212" y="2924230"/>
              <a:ext cx="570802" cy="565365"/>
            </a:xfrm>
            <a:custGeom>
              <a:avLst/>
              <a:gdLst>
                <a:gd name="T0" fmla="*/ 0 w 128"/>
                <a:gd name="T1" fmla="*/ 60 h 128"/>
                <a:gd name="T2" fmla="*/ 37 w 128"/>
                <a:gd name="T3" fmla="*/ 82 h 128"/>
                <a:gd name="T4" fmla="*/ 124 w 128"/>
                <a:gd name="T5" fmla="*/ 0 h 128"/>
                <a:gd name="T6" fmla="*/ 0 w 128"/>
                <a:gd name="T7" fmla="*/ 60 h 128"/>
                <a:gd name="T8" fmla="*/ 42 w 128"/>
                <a:gd name="T9" fmla="*/ 87 h 128"/>
                <a:gd name="T10" fmla="*/ 64 w 128"/>
                <a:gd name="T11" fmla="*/ 128 h 128"/>
                <a:gd name="T12" fmla="*/ 128 w 128"/>
                <a:gd name="T13" fmla="*/ 4 h 128"/>
                <a:gd name="T14" fmla="*/ 128 w 128"/>
                <a:gd name="T15" fmla="*/ 4 h 128"/>
                <a:gd name="T16" fmla="*/ 42 w 128"/>
                <a:gd name="T17" fmla="*/ 87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0" y="60"/>
                  </a:moveTo>
                  <a:cubicBezTo>
                    <a:pt x="0" y="60"/>
                    <a:pt x="29" y="78"/>
                    <a:pt x="37" y="82"/>
                  </a:cubicBezTo>
                  <a:cubicBezTo>
                    <a:pt x="124" y="0"/>
                    <a:pt x="124" y="0"/>
                    <a:pt x="124" y="0"/>
                  </a:cubicBezTo>
                  <a:cubicBezTo>
                    <a:pt x="114" y="5"/>
                    <a:pt x="0" y="60"/>
                    <a:pt x="0" y="60"/>
                  </a:cubicBezTo>
                  <a:close/>
                  <a:moveTo>
                    <a:pt x="42" y="87"/>
                  </a:moveTo>
                  <a:cubicBezTo>
                    <a:pt x="47" y="97"/>
                    <a:pt x="64" y="128"/>
                    <a:pt x="64" y="128"/>
                  </a:cubicBezTo>
                  <a:cubicBezTo>
                    <a:pt x="64" y="128"/>
                    <a:pt x="127" y="6"/>
                    <a:pt x="128" y="4"/>
                  </a:cubicBezTo>
                  <a:cubicBezTo>
                    <a:pt x="128" y="4"/>
                    <a:pt x="128" y="4"/>
                    <a:pt x="128" y="4"/>
                  </a:cubicBezTo>
                  <a:lnTo>
                    <a:pt x="42" y="87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28"/>
            <p:cNvSpPr>
              <a:spLocks noEditPoints="1"/>
            </p:cNvSpPr>
            <p:nvPr/>
          </p:nvSpPr>
          <p:spPr bwMode="auto">
            <a:xfrm>
              <a:off x="7593059" y="2924230"/>
              <a:ext cx="570802" cy="565365"/>
            </a:xfrm>
            <a:custGeom>
              <a:avLst/>
              <a:gdLst>
                <a:gd name="T0" fmla="*/ 0 w 128"/>
                <a:gd name="T1" fmla="*/ 44 h 128"/>
                <a:gd name="T2" fmla="*/ 0 w 128"/>
                <a:gd name="T3" fmla="*/ 112 h 128"/>
                <a:gd name="T4" fmla="*/ 3 w 128"/>
                <a:gd name="T5" fmla="*/ 121 h 128"/>
                <a:gd name="T6" fmla="*/ 44 w 128"/>
                <a:gd name="T7" fmla="*/ 78 h 128"/>
                <a:gd name="T8" fmla="*/ 0 w 128"/>
                <a:gd name="T9" fmla="*/ 44 h 128"/>
                <a:gd name="T10" fmla="*/ 127 w 128"/>
                <a:gd name="T11" fmla="*/ 35 h 128"/>
                <a:gd name="T12" fmla="*/ 64 w 128"/>
                <a:gd name="T13" fmla="*/ 0 h 128"/>
                <a:gd name="T14" fmla="*/ 1 w 128"/>
                <a:gd name="T15" fmla="*/ 35 h 128"/>
                <a:gd name="T16" fmla="*/ 64 w 128"/>
                <a:gd name="T17" fmla="*/ 83 h 128"/>
                <a:gd name="T18" fmla="*/ 127 w 128"/>
                <a:gd name="T19" fmla="*/ 35 h 128"/>
                <a:gd name="T20" fmla="*/ 84 w 128"/>
                <a:gd name="T21" fmla="*/ 78 h 128"/>
                <a:gd name="T22" fmla="*/ 125 w 128"/>
                <a:gd name="T23" fmla="*/ 121 h 128"/>
                <a:gd name="T24" fmla="*/ 128 w 128"/>
                <a:gd name="T25" fmla="*/ 112 h 128"/>
                <a:gd name="T26" fmla="*/ 128 w 128"/>
                <a:gd name="T27" fmla="*/ 45 h 128"/>
                <a:gd name="T28" fmla="*/ 84 w 128"/>
                <a:gd name="T29" fmla="*/ 78 h 128"/>
                <a:gd name="T30" fmla="*/ 64 w 128"/>
                <a:gd name="T31" fmla="*/ 92 h 128"/>
                <a:gd name="T32" fmla="*/ 51 w 128"/>
                <a:gd name="T33" fmla="*/ 83 h 128"/>
                <a:gd name="T34" fmla="*/ 9 w 128"/>
                <a:gd name="T35" fmla="*/ 126 h 128"/>
                <a:gd name="T36" fmla="*/ 16 w 128"/>
                <a:gd name="T37" fmla="*/ 128 h 128"/>
                <a:gd name="T38" fmla="*/ 112 w 128"/>
                <a:gd name="T39" fmla="*/ 128 h 128"/>
                <a:gd name="T40" fmla="*/ 119 w 128"/>
                <a:gd name="T41" fmla="*/ 126 h 128"/>
                <a:gd name="T42" fmla="*/ 77 w 128"/>
                <a:gd name="T43" fmla="*/ 83 h 128"/>
                <a:gd name="T44" fmla="*/ 64 w 128"/>
                <a:gd name="T45" fmla="*/ 92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28" h="128">
                  <a:moveTo>
                    <a:pt x="0" y="44"/>
                  </a:moveTo>
                  <a:cubicBezTo>
                    <a:pt x="0" y="46"/>
                    <a:pt x="0" y="112"/>
                    <a:pt x="0" y="112"/>
                  </a:cubicBezTo>
                  <a:cubicBezTo>
                    <a:pt x="0" y="115"/>
                    <a:pt x="1" y="118"/>
                    <a:pt x="3" y="121"/>
                  </a:cubicBezTo>
                  <a:cubicBezTo>
                    <a:pt x="44" y="78"/>
                    <a:pt x="44" y="78"/>
                    <a:pt x="44" y="78"/>
                  </a:cubicBezTo>
                  <a:lnTo>
                    <a:pt x="0" y="44"/>
                  </a:lnTo>
                  <a:close/>
                  <a:moveTo>
                    <a:pt x="127" y="35"/>
                  </a:moveTo>
                  <a:cubicBezTo>
                    <a:pt x="64" y="0"/>
                    <a:pt x="64" y="0"/>
                    <a:pt x="64" y="0"/>
                  </a:cubicBezTo>
                  <a:cubicBezTo>
                    <a:pt x="1" y="35"/>
                    <a:pt x="1" y="35"/>
                    <a:pt x="1" y="35"/>
                  </a:cubicBezTo>
                  <a:cubicBezTo>
                    <a:pt x="64" y="83"/>
                    <a:pt x="64" y="83"/>
                    <a:pt x="64" y="83"/>
                  </a:cubicBezTo>
                  <a:lnTo>
                    <a:pt x="127" y="35"/>
                  </a:lnTo>
                  <a:close/>
                  <a:moveTo>
                    <a:pt x="84" y="78"/>
                  </a:moveTo>
                  <a:cubicBezTo>
                    <a:pt x="125" y="121"/>
                    <a:pt x="125" y="121"/>
                    <a:pt x="125" y="121"/>
                  </a:cubicBezTo>
                  <a:cubicBezTo>
                    <a:pt x="127" y="118"/>
                    <a:pt x="128" y="115"/>
                    <a:pt x="128" y="112"/>
                  </a:cubicBezTo>
                  <a:cubicBezTo>
                    <a:pt x="128" y="112"/>
                    <a:pt x="128" y="47"/>
                    <a:pt x="128" y="45"/>
                  </a:cubicBezTo>
                  <a:lnTo>
                    <a:pt x="84" y="78"/>
                  </a:lnTo>
                  <a:close/>
                  <a:moveTo>
                    <a:pt x="64" y="92"/>
                  </a:moveTo>
                  <a:cubicBezTo>
                    <a:pt x="51" y="83"/>
                    <a:pt x="51" y="83"/>
                    <a:pt x="51" y="83"/>
                  </a:cubicBezTo>
                  <a:cubicBezTo>
                    <a:pt x="9" y="126"/>
                    <a:pt x="9" y="126"/>
                    <a:pt x="9" y="126"/>
                  </a:cubicBezTo>
                  <a:cubicBezTo>
                    <a:pt x="11" y="127"/>
                    <a:pt x="14" y="128"/>
                    <a:pt x="16" y="128"/>
                  </a:cubicBezTo>
                  <a:cubicBezTo>
                    <a:pt x="112" y="128"/>
                    <a:pt x="112" y="128"/>
                    <a:pt x="112" y="128"/>
                  </a:cubicBezTo>
                  <a:cubicBezTo>
                    <a:pt x="114" y="128"/>
                    <a:pt x="117" y="127"/>
                    <a:pt x="119" y="126"/>
                  </a:cubicBezTo>
                  <a:cubicBezTo>
                    <a:pt x="77" y="83"/>
                    <a:pt x="77" y="83"/>
                    <a:pt x="77" y="83"/>
                  </a:cubicBezTo>
                  <a:lnTo>
                    <a:pt x="64" y="92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29"/>
            <p:cNvSpPr>
              <a:spLocks noEditPoints="1"/>
            </p:cNvSpPr>
            <p:nvPr/>
          </p:nvSpPr>
          <p:spPr bwMode="auto">
            <a:xfrm>
              <a:off x="6663471" y="2994898"/>
              <a:ext cx="570802" cy="424024"/>
            </a:xfrm>
            <a:custGeom>
              <a:avLst/>
              <a:gdLst>
                <a:gd name="T0" fmla="*/ 112 w 128"/>
                <a:gd name="T1" fmla="*/ 0 h 96"/>
                <a:gd name="T2" fmla="*/ 16 w 128"/>
                <a:gd name="T3" fmla="*/ 0 h 96"/>
                <a:gd name="T4" fmla="*/ 0 w 128"/>
                <a:gd name="T5" fmla="*/ 16 h 96"/>
                <a:gd name="T6" fmla="*/ 0 w 128"/>
                <a:gd name="T7" fmla="*/ 80 h 96"/>
                <a:gd name="T8" fmla="*/ 16 w 128"/>
                <a:gd name="T9" fmla="*/ 96 h 96"/>
                <a:gd name="T10" fmla="*/ 112 w 128"/>
                <a:gd name="T11" fmla="*/ 96 h 96"/>
                <a:gd name="T12" fmla="*/ 128 w 128"/>
                <a:gd name="T13" fmla="*/ 80 h 96"/>
                <a:gd name="T14" fmla="*/ 128 w 128"/>
                <a:gd name="T15" fmla="*/ 16 h 96"/>
                <a:gd name="T16" fmla="*/ 112 w 128"/>
                <a:gd name="T17" fmla="*/ 0 h 96"/>
                <a:gd name="T18" fmla="*/ 68 w 128"/>
                <a:gd name="T19" fmla="*/ 80 h 96"/>
                <a:gd name="T20" fmla="*/ 20 w 128"/>
                <a:gd name="T21" fmla="*/ 80 h 96"/>
                <a:gd name="T22" fmla="*/ 16 w 128"/>
                <a:gd name="T23" fmla="*/ 76 h 96"/>
                <a:gd name="T24" fmla="*/ 20 w 128"/>
                <a:gd name="T25" fmla="*/ 72 h 96"/>
                <a:gd name="T26" fmla="*/ 68 w 128"/>
                <a:gd name="T27" fmla="*/ 72 h 96"/>
                <a:gd name="T28" fmla="*/ 72 w 128"/>
                <a:gd name="T29" fmla="*/ 76 h 96"/>
                <a:gd name="T30" fmla="*/ 68 w 128"/>
                <a:gd name="T31" fmla="*/ 80 h 96"/>
                <a:gd name="T32" fmla="*/ 68 w 128"/>
                <a:gd name="T33" fmla="*/ 64 h 96"/>
                <a:gd name="T34" fmla="*/ 20 w 128"/>
                <a:gd name="T35" fmla="*/ 64 h 96"/>
                <a:gd name="T36" fmla="*/ 16 w 128"/>
                <a:gd name="T37" fmla="*/ 60 h 96"/>
                <a:gd name="T38" fmla="*/ 20 w 128"/>
                <a:gd name="T39" fmla="*/ 56 h 96"/>
                <a:gd name="T40" fmla="*/ 68 w 128"/>
                <a:gd name="T41" fmla="*/ 56 h 96"/>
                <a:gd name="T42" fmla="*/ 72 w 128"/>
                <a:gd name="T43" fmla="*/ 60 h 96"/>
                <a:gd name="T44" fmla="*/ 68 w 128"/>
                <a:gd name="T45" fmla="*/ 64 h 96"/>
                <a:gd name="T46" fmla="*/ 112 w 128"/>
                <a:gd name="T47" fmla="*/ 40 h 96"/>
                <a:gd name="T48" fmla="*/ 104 w 128"/>
                <a:gd name="T49" fmla="*/ 48 h 96"/>
                <a:gd name="T50" fmla="*/ 88 w 128"/>
                <a:gd name="T51" fmla="*/ 48 h 96"/>
                <a:gd name="T52" fmla="*/ 80 w 128"/>
                <a:gd name="T53" fmla="*/ 40 h 96"/>
                <a:gd name="T54" fmla="*/ 80 w 128"/>
                <a:gd name="T55" fmla="*/ 24 h 96"/>
                <a:gd name="T56" fmla="*/ 88 w 128"/>
                <a:gd name="T57" fmla="*/ 16 h 96"/>
                <a:gd name="T58" fmla="*/ 104 w 128"/>
                <a:gd name="T59" fmla="*/ 16 h 96"/>
                <a:gd name="T60" fmla="*/ 112 w 128"/>
                <a:gd name="T61" fmla="*/ 24 h 96"/>
                <a:gd name="T62" fmla="*/ 112 w 128"/>
                <a:gd name="T63" fmla="*/ 40 h 96"/>
                <a:gd name="T64" fmla="*/ 100 w 128"/>
                <a:gd name="T65" fmla="*/ 24 h 96"/>
                <a:gd name="T66" fmla="*/ 92 w 128"/>
                <a:gd name="T67" fmla="*/ 24 h 96"/>
                <a:gd name="T68" fmla="*/ 88 w 128"/>
                <a:gd name="T69" fmla="*/ 28 h 96"/>
                <a:gd name="T70" fmla="*/ 88 w 128"/>
                <a:gd name="T71" fmla="*/ 36 h 96"/>
                <a:gd name="T72" fmla="*/ 92 w 128"/>
                <a:gd name="T73" fmla="*/ 40 h 96"/>
                <a:gd name="T74" fmla="*/ 100 w 128"/>
                <a:gd name="T75" fmla="*/ 40 h 96"/>
                <a:gd name="T76" fmla="*/ 104 w 128"/>
                <a:gd name="T77" fmla="*/ 36 h 96"/>
                <a:gd name="T78" fmla="*/ 104 w 128"/>
                <a:gd name="T79" fmla="*/ 28 h 96"/>
                <a:gd name="T80" fmla="*/ 100 w 128"/>
                <a:gd name="T81" fmla="*/ 24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28" h="96">
                  <a:moveTo>
                    <a:pt x="112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7" y="0"/>
                    <a:pt x="0" y="7"/>
                    <a:pt x="0" y="16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9"/>
                    <a:pt x="7" y="96"/>
                    <a:pt x="16" y="96"/>
                  </a:cubicBezTo>
                  <a:cubicBezTo>
                    <a:pt x="112" y="96"/>
                    <a:pt x="112" y="96"/>
                    <a:pt x="112" y="96"/>
                  </a:cubicBezTo>
                  <a:cubicBezTo>
                    <a:pt x="121" y="96"/>
                    <a:pt x="128" y="89"/>
                    <a:pt x="128" y="80"/>
                  </a:cubicBezTo>
                  <a:cubicBezTo>
                    <a:pt x="128" y="16"/>
                    <a:pt x="128" y="16"/>
                    <a:pt x="128" y="16"/>
                  </a:cubicBezTo>
                  <a:cubicBezTo>
                    <a:pt x="128" y="7"/>
                    <a:pt x="121" y="0"/>
                    <a:pt x="112" y="0"/>
                  </a:cubicBezTo>
                  <a:close/>
                  <a:moveTo>
                    <a:pt x="68" y="80"/>
                  </a:moveTo>
                  <a:cubicBezTo>
                    <a:pt x="20" y="80"/>
                    <a:pt x="20" y="80"/>
                    <a:pt x="20" y="80"/>
                  </a:cubicBezTo>
                  <a:cubicBezTo>
                    <a:pt x="18" y="80"/>
                    <a:pt x="16" y="78"/>
                    <a:pt x="16" y="76"/>
                  </a:cubicBezTo>
                  <a:cubicBezTo>
                    <a:pt x="16" y="74"/>
                    <a:pt x="18" y="72"/>
                    <a:pt x="20" y="72"/>
                  </a:cubicBezTo>
                  <a:cubicBezTo>
                    <a:pt x="68" y="72"/>
                    <a:pt x="68" y="72"/>
                    <a:pt x="68" y="72"/>
                  </a:cubicBezTo>
                  <a:cubicBezTo>
                    <a:pt x="70" y="72"/>
                    <a:pt x="72" y="74"/>
                    <a:pt x="72" y="76"/>
                  </a:cubicBezTo>
                  <a:cubicBezTo>
                    <a:pt x="72" y="78"/>
                    <a:pt x="70" y="80"/>
                    <a:pt x="68" y="80"/>
                  </a:cubicBezTo>
                  <a:close/>
                  <a:moveTo>
                    <a:pt x="68" y="64"/>
                  </a:moveTo>
                  <a:cubicBezTo>
                    <a:pt x="20" y="64"/>
                    <a:pt x="20" y="64"/>
                    <a:pt x="20" y="64"/>
                  </a:cubicBezTo>
                  <a:cubicBezTo>
                    <a:pt x="18" y="64"/>
                    <a:pt x="16" y="62"/>
                    <a:pt x="16" y="60"/>
                  </a:cubicBezTo>
                  <a:cubicBezTo>
                    <a:pt x="16" y="58"/>
                    <a:pt x="18" y="56"/>
                    <a:pt x="20" y="56"/>
                  </a:cubicBezTo>
                  <a:cubicBezTo>
                    <a:pt x="68" y="56"/>
                    <a:pt x="68" y="56"/>
                    <a:pt x="68" y="56"/>
                  </a:cubicBezTo>
                  <a:cubicBezTo>
                    <a:pt x="70" y="56"/>
                    <a:pt x="72" y="58"/>
                    <a:pt x="72" y="60"/>
                  </a:cubicBezTo>
                  <a:cubicBezTo>
                    <a:pt x="72" y="62"/>
                    <a:pt x="70" y="64"/>
                    <a:pt x="68" y="64"/>
                  </a:cubicBezTo>
                  <a:close/>
                  <a:moveTo>
                    <a:pt x="112" y="40"/>
                  </a:moveTo>
                  <a:cubicBezTo>
                    <a:pt x="112" y="44"/>
                    <a:pt x="108" y="48"/>
                    <a:pt x="104" y="48"/>
                  </a:cubicBezTo>
                  <a:cubicBezTo>
                    <a:pt x="88" y="48"/>
                    <a:pt x="88" y="48"/>
                    <a:pt x="88" y="48"/>
                  </a:cubicBezTo>
                  <a:cubicBezTo>
                    <a:pt x="84" y="48"/>
                    <a:pt x="80" y="44"/>
                    <a:pt x="80" y="40"/>
                  </a:cubicBezTo>
                  <a:cubicBezTo>
                    <a:pt x="80" y="24"/>
                    <a:pt x="80" y="24"/>
                    <a:pt x="80" y="24"/>
                  </a:cubicBezTo>
                  <a:cubicBezTo>
                    <a:pt x="80" y="20"/>
                    <a:pt x="84" y="16"/>
                    <a:pt x="88" y="16"/>
                  </a:cubicBezTo>
                  <a:cubicBezTo>
                    <a:pt x="104" y="16"/>
                    <a:pt x="104" y="16"/>
                    <a:pt x="104" y="16"/>
                  </a:cubicBezTo>
                  <a:cubicBezTo>
                    <a:pt x="108" y="16"/>
                    <a:pt x="112" y="20"/>
                    <a:pt x="112" y="24"/>
                  </a:cubicBezTo>
                  <a:lnTo>
                    <a:pt x="112" y="40"/>
                  </a:lnTo>
                  <a:close/>
                  <a:moveTo>
                    <a:pt x="100" y="24"/>
                  </a:moveTo>
                  <a:cubicBezTo>
                    <a:pt x="92" y="24"/>
                    <a:pt x="92" y="24"/>
                    <a:pt x="92" y="24"/>
                  </a:cubicBezTo>
                  <a:cubicBezTo>
                    <a:pt x="90" y="24"/>
                    <a:pt x="88" y="26"/>
                    <a:pt x="88" y="28"/>
                  </a:cubicBezTo>
                  <a:cubicBezTo>
                    <a:pt x="88" y="36"/>
                    <a:pt x="88" y="36"/>
                    <a:pt x="88" y="36"/>
                  </a:cubicBezTo>
                  <a:cubicBezTo>
                    <a:pt x="88" y="38"/>
                    <a:pt x="90" y="40"/>
                    <a:pt x="92" y="40"/>
                  </a:cubicBezTo>
                  <a:cubicBezTo>
                    <a:pt x="100" y="40"/>
                    <a:pt x="100" y="40"/>
                    <a:pt x="100" y="40"/>
                  </a:cubicBezTo>
                  <a:cubicBezTo>
                    <a:pt x="102" y="40"/>
                    <a:pt x="104" y="38"/>
                    <a:pt x="104" y="36"/>
                  </a:cubicBezTo>
                  <a:cubicBezTo>
                    <a:pt x="104" y="28"/>
                    <a:pt x="104" y="28"/>
                    <a:pt x="104" y="28"/>
                  </a:cubicBezTo>
                  <a:cubicBezTo>
                    <a:pt x="104" y="26"/>
                    <a:pt x="102" y="24"/>
                    <a:pt x="100" y="24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30"/>
            <p:cNvSpPr>
              <a:spLocks noEditPoints="1"/>
            </p:cNvSpPr>
            <p:nvPr/>
          </p:nvSpPr>
          <p:spPr bwMode="auto">
            <a:xfrm>
              <a:off x="5733880" y="2994898"/>
              <a:ext cx="570802" cy="424024"/>
            </a:xfrm>
            <a:custGeom>
              <a:avLst/>
              <a:gdLst>
                <a:gd name="T0" fmla="*/ 124 w 128"/>
                <a:gd name="T1" fmla="*/ 0 h 96"/>
                <a:gd name="T2" fmla="*/ 4 w 128"/>
                <a:gd name="T3" fmla="*/ 0 h 96"/>
                <a:gd name="T4" fmla="*/ 64 w 128"/>
                <a:gd name="T5" fmla="*/ 48 h 96"/>
                <a:gd name="T6" fmla="*/ 124 w 128"/>
                <a:gd name="T7" fmla="*/ 0 h 96"/>
                <a:gd name="T8" fmla="*/ 0 w 128"/>
                <a:gd name="T9" fmla="*/ 7 h 96"/>
                <a:gd name="T10" fmla="*/ 0 w 128"/>
                <a:gd name="T11" fmla="*/ 87 h 96"/>
                <a:gd name="T12" fmla="*/ 0 w 128"/>
                <a:gd name="T13" fmla="*/ 89 h 96"/>
                <a:gd name="T14" fmla="*/ 45 w 128"/>
                <a:gd name="T15" fmla="*/ 44 h 96"/>
                <a:gd name="T16" fmla="*/ 0 w 128"/>
                <a:gd name="T17" fmla="*/ 7 h 96"/>
                <a:gd name="T18" fmla="*/ 84 w 128"/>
                <a:gd name="T19" fmla="*/ 44 h 96"/>
                <a:gd name="T20" fmla="*/ 128 w 128"/>
                <a:gd name="T21" fmla="*/ 89 h 96"/>
                <a:gd name="T22" fmla="*/ 128 w 128"/>
                <a:gd name="T23" fmla="*/ 87 h 96"/>
                <a:gd name="T24" fmla="*/ 128 w 128"/>
                <a:gd name="T25" fmla="*/ 7 h 96"/>
                <a:gd name="T26" fmla="*/ 84 w 128"/>
                <a:gd name="T27" fmla="*/ 44 h 96"/>
                <a:gd name="T28" fmla="*/ 64 w 128"/>
                <a:gd name="T29" fmla="*/ 60 h 96"/>
                <a:gd name="T30" fmla="*/ 51 w 128"/>
                <a:gd name="T31" fmla="*/ 49 h 96"/>
                <a:gd name="T32" fmla="*/ 4 w 128"/>
                <a:gd name="T33" fmla="*/ 96 h 96"/>
                <a:gd name="T34" fmla="*/ 122 w 128"/>
                <a:gd name="T35" fmla="*/ 96 h 96"/>
                <a:gd name="T36" fmla="*/ 77 w 128"/>
                <a:gd name="T37" fmla="*/ 49 h 96"/>
                <a:gd name="T38" fmla="*/ 64 w 128"/>
                <a:gd name="T39" fmla="*/ 6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28" h="96">
                  <a:moveTo>
                    <a:pt x="12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64" y="48"/>
                    <a:pt x="64" y="48"/>
                    <a:pt x="64" y="48"/>
                  </a:cubicBezTo>
                  <a:lnTo>
                    <a:pt x="124" y="0"/>
                  </a:lnTo>
                  <a:close/>
                  <a:moveTo>
                    <a:pt x="0" y="7"/>
                  </a:moveTo>
                  <a:cubicBezTo>
                    <a:pt x="0" y="87"/>
                    <a:pt x="0" y="87"/>
                    <a:pt x="0" y="87"/>
                  </a:cubicBezTo>
                  <a:cubicBezTo>
                    <a:pt x="0" y="88"/>
                    <a:pt x="0" y="88"/>
                    <a:pt x="0" y="89"/>
                  </a:cubicBezTo>
                  <a:cubicBezTo>
                    <a:pt x="45" y="44"/>
                    <a:pt x="45" y="44"/>
                    <a:pt x="45" y="44"/>
                  </a:cubicBezTo>
                  <a:lnTo>
                    <a:pt x="0" y="7"/>
                  </a:lnTo>
                  <a:close/>
                  <a:moveTo>
                    <a:pt x="84" y="44"/>
                  </a:moveTo>
                  <a:cubicBezTo>
                    <a:pt x="128" y="89"/>
                    <a:pt x="128" y="89"/>
                    <a:pt x="128" y="89"/>
                  </a:cubicBezTo>
                  <a:cubicBezTo>
                    <a:pt x="128" y="88"/>
                    <a:pt x="128" y="88"/>
                    <a:pt x="128" y="87"/>
                  </a:cubicBezTo>
                  <a:cubicBezTo>
                    <a:pt x="128" y="7"/>
                    <a:pt x="128" y="7"/>
                    <a:pt x="128" y="7"/>
                  </a:cubicBezTo>
                  <a:lnTo>
                    <a:pt x="84" y="44"/>
                  </a:lnTo>
                  <a:close/>
                  <a:moveTo>
                    <a:pt x="64" y="60"/>
                  </a:moveTo>
                  <a:cubicBezTo>
                    <a:pt x="51" y="49"/>
                    <a:pt x="51" y="49"/>
                    <a:pt x="51" y="49"/>
                  </a:cubicBezTo>
                  <a:cubicBezTo>
                    <a:pt x="4" y="96"/>
                    <a:pt x="4" y="96"/>
                    <a:pt x="4" y="96"/>
                  </a:cubicBezTo>
                  <a:cubicBezTo>
                    <a:pt x="122" y="96"/>
                    <a:pt x="122" y="96"/>
                    <a:pt x="122" y="96"/>
                  </a:cubicBezTo>
                  <a:cubicBezTo>
                    <a:pt x="77" y="49"/>
                    <a:pt x="77" y="49"/>
                    <a:pt x="77" y="49"/>
                  </a:cubicBezTo>
                  <a:lnTo>
                    <a:pt x="64" y="6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31"/>
            <p:cNvSpPr>
              <a:spLocks/>
            </p:cNvSpPr>
            <p:nvPr/>
          </p:nvSpPr>
          <p:spPr bwMode="auto">
            <a:xfrm>
              <a:off x="4804293" y="2924230"/>
              <a:ext cx="570802" cy="565365"/>
            </a:xfrm>
            <a:custGeom>
              <a:avLst/>
              <a:gdLst>
                <a:gd name="T0" fmla="*/ 107 w 128"/>
                <a:gd name="T1" fmla="*/ 0 h 128"/>
                <a:gd name="T2" fmla="*/ 21 w 128"/>
                <a:gd name="T3" fmla="*/ 0 h 128"/>
                <a:gd name="T4" fmla="*/ 0 w 128"/>
                <a:gd name="T5" fmla="*/ 21 h 128"/>
                <a:gd name="T6" fmla="*/ 0 w 128"/>
                <a:gd name="T7" fmla="*/ 89 h 128"/>
                <a:gd name="T8" fmla="*/ 20 w 128"/>
                <a:gd name="T9" fmla="*/ 108 h 128"/>
                <a:gd name="T10" fmla="*/ 47 w 128"/>
                <a:gd name="T11" fmla="*/ 108 h 128"/>
                <a:gd name="T12" fmla="*/ 64 w 128"/>
                <a:gd name="T13" fmla="*/ 128 h 128"/>
                <a:gd name="T14" fmla="*/ 81 w 128"/>
                <a:gd name="T15" fmla="*/ 108 h 128"/>
                <a:gd name="T16" fmla="*/ 108 w 128"/>
                <a:gd name="T17" fmla="*/ 108 h 128"/>
                <a:gd name="T18" fmla="*/ 128 w 128"/>
                <a:gd name="T19" fmla="*/ 89 h 128"/>
                <a:gd name="T20" fmla="*/ 128 w 128"/>
                <a:gd name="T21" fmla="*/ 21 h 128"/>
                <a:gd name="T22" fmla="*/ 107 w 128"/>
                <a:gd name="T23" fmla="*/ 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8" h="128">
                  <a:moveTo>
                    <a:pt x="107" y="0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10" y="0"/>
                    <a:pt x="0" y="9"/>
                    <a:pt x="0" y="21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100"/>
                    <a:pt x="8" y="108"/>
                    <a:pt x="20" y="108"/>
                  </a:cubicBezTo>
                  <a:cubicBezTo>
                    <a:pt x="47" y="108"/>
                    <a:pt x="47" y="108"/>
                    <a:pt x="47" y="108"/>
                  </a:cubicBezTo>
                  <a:cubicBezTo>
                    <a:pt x="64" y="128"/>
                    <a:pt x="64" y="128"/>
                    <a:pt x="64" y="128"/>
                  </a:cubicBezTo>
                  <a:cubicBezTo>
                    <a:pt x="81" y="108"/>
                    <a:pt x="81" y="108"/>
                    <a:pt x="81" y="108"/>
                  </a:cubicBezTo>
                  <a:cubicBezTo>
                    <a:pt x="108" y="108"/>
                    <a:pt x="108" y="108"/>
                    <a:pt x="108" y="108"/>
                  </a:cubicBezTo>
                  <a:cubicBezTo>
                    <a:pt x="120" y="108"/>
                    <a:pt x="128" y="100"/>
                    <a:pt x="128" y="89"/>
                  </a:cubicBezTo>
                  <a:cubicBezTo>
                    <a:pt x="128" y="21"/>
                    <a:pt x="128" y="21"/>
                    <a:pt x="128" y="21"/>
                  </a:cubicBezTo>
                  <a:cubicBezTo>
                    <a:pt x="128" y="9"/>
                    <a:pt x="118" y="0"/>
                    <a:pt x="107" y="0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32"/>
            <p:cNvSpPr>
              <a:spLocks/>
            </p:cNvSpPr>
            <p:nvPr/>
          </p:nvSpPr>
          <p:spPr bwMode="auto">
            <a:xfrm>
              <a:off x="3874702" y="2924230"/>
              <a:ext cx="570802" cy="565365"/>
            </a:xfrm>
            <a:custGeom>
              <a:avLst/>
              <a:gdLst>
                <a:gd name="T0" fmla="*/ 64 w 128"/>
                <a:gd name="T1" fmla="*/ 0 h 128"/>
                <a:gd name="T2" fmla="*/ 0 w 128"/>
                <a:gd name="T3" fmla="*/ 55 h 128"/>
                <a:gd name="T4" fmla="*/ 46 w 128"/>
                <a:gd name="T5" fmla="*/ 108 h 128"/>
                <a:gd name="T6" fmla="*/ 64 w 128"/>
                <a:gd name="T7" fmla="*/ 128 h 128"/>
                <a:gd name="T8" fmla="*/ 82 w 128"/>
                <a:gd name="T9" fmla="*/ 108 h 128"/>
                <a:gd name="T10" fmla="*/ 128 w 128"/>
                <a:gd name="T11" fmla="*/ 55 h 128"/>
                <a:gd name="T12" fmla="*/ 64 w 128"/>
                <a:gd name="T13" fmla="*/ 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8" h="128">
                  <a:moveTo>
                    <a:pt x="64" y="0"/>
                  </a:moveTo>
                  <a:cubicBezTo>
                    <a:pt x="29" y="0"/>
                    <a:pt x="0" y="25"/>
                    <a:pt x="0" y="55"/>
                  </a:cubicBezTo>
                  <a:cubicBezTo>
                    <a:pt x="0" y="80"/>
                    <a:pt x="20" y="101"/>
                    <a:pt x="46" y="108"/>
                  </a:cubicBezTo>
                  <a:cubicBezTo>
                    <a:pt x="64" y="128"/>
                    <a:pt x="64" y="128"/>
                    <a:pt x="64" y="128"/>
                  </a:cubicBezTo>
                  <a:cubicBezTo>
                    <a:pt x="82" y="108"/>
                    <a:pt x="82" y="108"/>
                    <a:pt x="82" y="108"/>
                  </a:cubicBezTo>
                  <a:cubicBezTo>
                    <a:pt x="108" y="101"/>
                    <a:pt x="128" y="80"/>
                    <a:pt x="128" y="55"/>
                  </a:cubicBezTo>
                  <a:cubicBezTo>
                    <a:pt x="128" y="25"/>
                    <a:pt x="99" y="0"/>
                    <a:pt x="64" y="0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33"/>
            <p:cNvSpPr>
              <a:spLocks noEditPoints="1"/>
            </p:cNvSpPr>
            <p:nvPr/>
          </p:nvSpPr>
          <p:spPr bwMode="auto">
            <a:xfrm>
              <a:off x="2966859" y="2924230"/>
              <a:ext cx="554492" cy="565365"/>
            </a:xfrm>
            <a:custGeom>
              <a:avLst/>
              <a:gdLst>
                <a:gd name="T0" fmla="*/ 108 w 124"/>
                <a:gd name="T1" fmla="*/ 37 h 128"/>
                <a:gd name="T2" fmla="*/ 108 w 124"/>
                <a:gd name="T3" fmla="*/ 40 h 128"/>
                <a:gd name="T4" fmla="*/ 108 w 124"/>
                <a:gd name="T5" fmla="*/ 46 h 128"/>
                <a:gd name="T6" fmla="*/ 48 w 124"/>
                <a:gd name="T7" fmla="*/ 100 h 128"/>
                <a:gd name="T8" fmla="*/ 36 w 124"/>
                <a:gd name="T9" fmla="*/ 100 h 128"/>
                <a:gd name="T10" fmla="*/ 72 w 124"/>
                <a:gd name="T11" fmla="*/ 115 h 128"/>
                <a:gd name="T12" fmla="*/ 82 w 124"/>
                <a:gd name="T13" fmla="*/ 114 h 128"/>
                <a:gd name="T14" fmla="*/ 104 w 124"/>
                <a:gd name="T15" fmla="*/ 128 h 128"/>
                <a:gd name="T16" fmla="*/ 104 w 124"/>
                <a:gd name="T17" fmla="*/ 105 h 128"/>
                <a:gd name="T18" fmla="*/ 124 w 124"/>
                <a:gd name="T19" fmla="*/ 69 h 128"/>
                <a:gd name="T20" fmla="*/ 108 w 124"/>
                <a:gd name="T21" fmla="*/ 37 h 128"/>
                <a:gd name="T22" fmla="*/ 39 w 124"/>
                <a:gd name="T23" fmla="*/ 91 h 128"/>
                <a:gd name="T24" fmla="*/ 52 w 124"/>
                <a:gd name="T25" fmla="*/ 92 h 128"/>
                <a:gd name="T26" fmla="*/ 100 w 124"/>
                <a:gd name="T27" fmla="*/ 45 h 128"/>
                <a:gd name="T28" fmla="*/ 52 w 124"/>
                <a:gd name="T29" fmla="*/ 0 h 128"/>
                <a:gd name="T30" fmla="*/ 0 w 124"/>
                <a:gd name="T31" fmla="*/ 45 h 128"/>
                <a:gd name="T32" fmla="*/ 16 w 124"/>
                <a:gd name="T33" fmla="*/ 81 h 128"/>
                <a:gd name="T34" fmla="*/ 16 w 124"/>
                <a:gd name="T35" fmla="*/ 104 h 128"/>
                <a:gd name="T36" fmla="*/ 39 w 124"/>
                <a:gd name="T37" fmla="*/ 91 h 128"/>
                <a:gd name="T38" fmla="*/ 74 w 124"/>
                <a:gd name="T39" fmla="*/ 40 h 128"/>
                <a:gd name="T40" fmla="*/ 80 w 124"/>
                <a:gd name="T41" fmla="*/ 46 h 128"/>
                <a:gd name="T42" fmla="*/ 74 w 124"/>
                <a:gd name="T43" fmla="*/ 52 h 128"/>
                <a:gd name="T44" fmla="*/ 68 w 124"/>
                <a:gd name="T45" fmla="*/ 46 h 128"/>
                <a:gd name="T46" fmla="*/ 74 w 124"/>
                <a:gd name="T47" fmla="*/ 40 h 128"/>
                <a:gd name="T48" fmla="*/ 50 w 124"/>
                <a:gd name="T49" fmla="*/ 40 h 128"/>
                <a:gd name="T50" fmla="*/ 56 w 124"/>
                <a:gd name="T51" fmla="*/ 46 h 128"/>
                <a:gd name="T52" fmla="*/ 50 w 124"/>
                <a:gd name="T53" fmla="*/ 52 h 128"/>
                <a:gd name="T54" fmla="*/ 44 w 124"/>
                <a:gd name="T55" fmla="*/ 46 h 128"/>
                <a:gd name="T56" fmla="*/ 50 w 124"/>
                <a:gd name="T57" fmla="*/ 40 h 128"/>
                <a:gd name="T58" fmla="*/ 26 w 124"/>
                <a:gd name="T59" fmla="*/ 40 h 128"/>
                <a:gd name="T60" fmla="*/ 32 w 124"/>
                <a:gd name="T61" fmla="*/ 46 h 128"/>
                <a:gd name="T62" fmla="*/ 26 w 124"/>
                <a:gd name="T63" fmla="*/ 52 h 128"/>
                <a:gd name="T64" fmla="*/ 20 w 124"/>
                <a:gd name="T65" fmla="*/ 46 h 128"/>
                <a:gd name="T66" fmla="*/ 26 w 124"/>
                <a:gd name="T67" fmla="*/ 4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24" h="128">
                  <a:moveTo>
                    <a:pt x="108" y="37"/>
                  </a:moveTo>
                  <a:cubicBezTo>
                    <a:pt x="108" y="40"/>
                    <a:pt x="108" y="40"/>
                    <a:pt x="108" y="40"/>
                  </a:cubicBezTo>
                  <a:cubicBezTo>
                    <a:pt x="108" y="43"/>
                    <a:pt x="108" y="43"/>
                    <a:pt x="108" y="46"/>
                  </a:cubicBezTo>
                  <a:cubicBezTo>
                    <a:pt x="108" y="78"/>
                    <a:pt x="83" y="100"/>
                    <a:pt x="48" y="100"/>
                  </a:cubicBezTo>
                  <a:cubicBezTo>
                    <a:pt x="43" y="100"/>
                    <a:pt x="36" y="100"/>
                    <a:pt x="36" y="100"/>
                  </a:cubicBezTo>
                  <a:cubicBezTo>
                    <a:pt x="46" y="109"/>
                    <a:pt x="57" y="115"/>
                    <a:pt x="72" y="115"/>
                  </a:cubicBezTo>
                  <a:cubicBezTo>
                    <a:pt x="75" y="115"/>
                    <a:pt x="78" y="115"/>
                    <a:pt x="82" y="114"/>
                  </a:cubicBezTo>
                  <a:cubicBezTo>
                    <a:pt x="104" y="128"/>
                    <a:pt x="104" y="128"/>
                    <a:pt x="104" y="128"/>
                  </a:cubicBezTo>
                  <a:cubicBezTo>
                    <a:pt x="104" y="105"/>
                    <a:pt x="104" y="105"/>
                    <a:pt x="104" y="105"/>
                  </a:cubicBezTo>
                  <a:cubicBezTo>
                    <a:pt x="116" y="97"/>
                    <a:pt x="124" y="84"/>
                    <a:pt x="124" y="69"/>
                  </a:cubicBezTo>
                  <a:cubicBezTo>
                    <a:pt x="124" y="57"/>
                    <a:pt x="118" y="45"/>
                    <a:pt x="108" y="37"/>
                  </a:cubicBezTo>
                  <a:close/>
                  <a:moveTo>
                    <a:pt x="39" y="91"/>
                  </a:moveTo>
                  <a:cubicBezTo>
                    <a:pt x="42" y="91"/>
                    <a:pt x="49" y="92"/>
                    <a:pt x="52" y="92"/>
                  </a:cubicBezTo>
                  <a:cubicBezTo>
                    <a:pt x="81" y="92"/>
                    <a:pt x="100" y="71"/>
                    <a:pt x="100" y="45"/>
                  </a:cubicBezTo>
                  <a:cubicBezTo>
                    <a:pt x="100" y="20"/>
                    <a:pt x="76" y="0"/>
                    <a:pt x="52" y="0"/>
                  </a:cubicBezTo>
                  <a:cubicBezTo>
                    <a:pt x="23" y="0"/>
                    <a:pt x="0" y="20"/>
                    <a:pt x="0" y="45"/>
                  </a:cubicBezTo>
                  <a:cubicBezTo>
                    <a:pt x="0" y="60"/>
                    <a:pt x="6" y="72"/>
                    <a:pt x="16" y="81"/>
                  </a:cubicBezTo>
                  <a:cubicBezTo>
                    <a:pt x="16" y="104"/>
                    <a:pt x="16" y="104"/>
                    <a:pt x="16" y="104"/>
                  </a:cubicBezTo>
                  <a:lnTo>
                    <a:pt x="39" y="91"/>
                  </a:lnTo>
                  <a:close/>
                  <a:moveTo>
                    <a:pt x="74" y="40"/>
                  </a:moveTo>
                  <a:cubicBezTo>
                    <a:pt x="77" y="40"/>
                    <a:pt x="80" y="43"/>
                    <a:pt x="80" y="46"/>
                  </a:cubicBezTo>
                  <a:cubicBezTo>
                    <a:pt x="80" y="49"/>
                    <a:pt x="77" y="52"/>
                    <a:pt x="74" y="52"/>
                  </a:cubicBezTo>
                  <a:cubicBezTo>
                    <a:pt x="71" y="52"/>
                    <a:pt x="68" y="49"/>
                    <a:pt x="68" y="46"/>
                  </a:cubicBezTo>
                  <a:cubicBezTo>
                    <a:pt x="68" y="43"/>
                    <a:pt x="71" y="40"/>
                    <a:pt x="74" y="40"/>
                  </a:cubicBezTo>
                  <a:close/>
                  <a:moveTo>
                    <a:pt x="50" y="40"/>
                  </a:moveTo>
                  <a:cubicBezTo>
                    <a:pt x="53" y="40"/>
                    <a:pt x="56" y="43"/>
                    <a:pt x="56" y="46"/>
                  </a:cubicBezTo>
                  <a:cubicBezTo>
                    <a:pt x="56" y="49"/>
                    <a:pt x="53" y="52"/>
                    <a:pt x="50" y="52"/>
                  </a:cubicBezTo>
                  <a:cubicBezTo>
                    <a:pt x="47" y="52"/>
                    <a:pt x="44" y="49"/>
                    <a:pt x="44" y="46"/>
                  </a:cubicBezTo>
                  <a:cubicBezTo>
                    <a:pt x="44" y="43"/>
                    <a:pt x="47" y="40"/>
                    <a:pt x="50" y="40"/>
                  </a:cubicBezTo>
                  <a:close/>
                  <a:moveTo>
                    <a:pt x="26" y="40"/>
                  </a:moveTo>
                  <a:cubicBezTo>
                    <a:pt x="29" y="40"/>
                    <a:pt x="32" y="43"/>
                    <a:pt x="32" y="46"/>
                  </a:cubicBezTo>
                  <a:cubicBezTo>
                    <a:pt x="32" y="49"/>
                    <a:pt x="29" y="52"/>
                    <a:pt x="26" y="52"/>
                  </a:cubicBezTo>
                  <a:cubicBezTo>
                    <a:pt x="23" y="52"/>
                    <a:pt x="20" y="49"/>
                    <a:pt x="20" y="46"/>
                  </a:cubicBezTo>
                  <a:cubicBezTo>
                    <a:pt x="20" y="43"/>
                    <a:pt x="23" y="40"/>
                    <a:pt x="26" y="40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34"/>
            <p:cNvSpPr>
              <a:spLocks noEditPoints="1"/>
            </p:cNvSpPr>
            <p:nvPr/>
          </p:nvSpPr>
          <p:spPr bwMode="auto">
            <a:xfrm>
              <a:off x="2020961" y="2924230"/>
              <a:ext cx="570802" cy="565365"/>
            </a:xfrm>
            <a:custGeom>
              <a:avLst/>
              <a:gdLst>
                <a:gd name="T0" fmla="*/ 64 w 128"/>
                <a:gd name="T1" fmla="*/ 0 h 128"/>
                <a:gd name="T2" fmla="*/ 0 w 128"/>
                <a:gd name="T3" fmla="*/ 56 h 128"/>
                <a:gd name="T4" fmla="*/ 24 w 128"/>
                <a:gd name="T5" fmla="*/ 100 h 128"/>
                <a:gd name="T6" fmla="*/ 24 w 128"/>
                <a:gd name="T7" fmla="*/ 128 h 128"/>
                <a:gd name="T8" fmla="*/ 52 w 128"/>
                <a:gd name="T9" fmla="*/ 111 h 128"/>
                <a:gd name="T10" fmla="*/ 64 w 128"/>
                <a:gd name="T11" fmla="*/ 112 h 128"/>
                <a:gd name="T12" fmla="*/ 128 w 128"/>
                <a:gd name="T13" fmla="*/ 56 h 128"/>
                <a:gd name="T14" fmla="*/ 64 w 128"/>
                <a:gd name="T15" fmla="*/ 0 h 128"/>
                <a:gd name="T16" fmla="*/ 32 w 128"/>
                <a:gd name="T17" fmla="*/ 64 h 128"/>
                <a:gd name="T18" fmla="*/ 24 w 128"/>
                <a:gd name="T19" fmla="*/ 56 h 128"/>
                <a:gd name="T20" fmla="*/ 32 w 128"/>
                <a:gd name="T21" fmla="*/ 48 h 128"/>
                <a:gd name="T22" fmla="*/ 40 w 128"/>
                <a:gd name="T23" fmla="*/ 56 h 128"/>
                <a:gd name="T24" fmla="*/ 32 w 128"/>
                <a:gd name="T25" fmla="*/ 64 h 128"/>
                <a:gd name="T26" fmla="*/ 64 w 128"/>
                <a:gd name="T27" fmla="*/ 64 h 128"/>
                <a:gd name="T28" fmla="*/ 56 w 128"/>
                <a:gd name="T29" fmla="*/ 56 h 128"/>
                <a:gd name="T30" fmla="*/ 64 w 128"/>
                <a:gd name="T31" fmla="*/ 48 h 128"/>
                <a:gd name="T32" fmla="*/ 72 w 128"/>
                <a:gd name="T33" fmla="*/ 56 h 128"/>
                <a:gd name="T34" fmla="*/ 64 w 128"/>
                <a:gd name="T35" fmla="*/ 64 h 128"/>
                <a:gd name="T36" fmla="*/ 96 w 128"/>
                <a:gd name="T37" fmla="*/ 64 h 128"/>
                <a:gd name="T38" fmla="*/ 88 w 128"/>
                <a:gd name="T39" fmla="*/ 56 h 128"/>
                <a:gd name="T40" fmla="*/ 96 w 128"/>
                <a:gd name="T41" fmla="*/ 48 h 128"/>
                <a:gd name="T42" fmla="*/ 104 w 128"/>
                <a:gd name="T43" fmla="*/ 56 h 128"/>
                <a:gd name="T44" fmla="*/ 96 w 128"/>
                <a:gd name="T45" fmla="*/ 64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28" h="128">
                  <a:moveTo>
                    <a:pt x="64" y="0"/>
                  </a:moveTo>
                  <a:cubicBezTo>
                    <a:pt x="29" y="0"/>
                    <a:pt x="0" y="25"/>
                    <a:pt x="0" y="56"/>
                  </a:cubicBezTo>
                  <a:cubicBezTo>
                    <a:pt x="0" y="74"/>
                    <a:pt x="9" y="89"/>
                    <a:pt x="24" y="100"/>
                  </a:cubicBezTo>
                  <a:cubicBezTo>
                    <a:pt x="24" y="128"/>
                    <a:pt x="24" y="128"/>
                    <a:pt x="24" y="128"/>
                  </a:cubicBezTo>
                  <a:cubicBezTo>
                    <a:pt x="52" y="111"/>
                    <a:pt x="52" y="111"/>
                    <a:pt x="52" y="111"/>
                  </a:cubicBezTo>
                  <a:cubicBezTo>
                    <a:pt x="56" y="112"/>
                    <a:pt x="60" y="112"/>
                    <a:pt x="64" y="112"/>
                  </a:cubicBezTo>
                  <a:cubicBezTo>
                    <a:pt x="99" y="112"/>
                    <a:pt x="128" y="87"/>
                    <a:pt x="128" y="56"/>
                  </a:cubicBezTo>
                  <a:cubicBezTo>
                    <a:pt x="128" y="25"/>
                    <a:pt x="99" y="0"/>
                    <a:pt x="64" y="0"/>
                  </a:cubicBezTo>
                  <a:close/>
                  <a:moveTo>
                    <a:pt x="32" y="64"/>
                  </a:moveTo>
                  <a:cubicBezTo>
                    <a:pt x="28" y="64"/>
                    <a:pt x="24" y="60"/>
                    <a:pt x="24" y="56"/>
                  </a:cubicBezTo>
                  <a:cubicBezTo>
                    <a:pt x="24" y="52"/>
                    <a:pt x="28" y="48"/>
                    <a:pt x="32" y="48"/>
                  </a:cubicBezTo>
                  <a:cubicBezTo>
                    <a:pt x="36" y="48"/>
                    <a:pt x="40" y="52"/>
                    <a:pt x="40" y="56"/>
                  </a:cubicBezTo>
                  <a:cubicBezTo>
                    <a:pt x="40" y="60"/>
                    <a:pt x="36" y="64"/>
                    <a:pt x="32" y="64"/>
                  </a:cubicBezTo>
                  <a:close/>
                  <a:moveTo>
                    <a:pt x="64" y="64"/>
                  </a:moveTo>
                  <a:cubicBezTo>
                    <a:pt x="60" y="64"/>
                    <a:pt x="56" y="60"/>
                    <a:pt x="56" y="56"/>
                  </a:cubicBezTo>
                  <a:cubicBezTo>
                    <a:pt x="56" y="52"/>
                    <a:pt x="60" y="48"/>
                    <a:pt x="64" y="48"/>
                  </a:cubicBezTo>
                  <a:cubicBezTo>
                    <a:pt x="68" y="48"/>
                    <a:pt x="72" y="52"/>
                    <a:pt x="72" y="56"/>
                  </a:cubicBezTo>
                  <a:cubicBezTo>
                    <a:pt x="72" y="60"/>
                    <a:pt x="68" y="64"/>
                    <a:pt x="64" y="64"/>
                  </a:cubicBezTo>
                  <a:close/>
                  <a:moveTo>
                    <a:pt x="96" y="64"/>
                  </a:moveTo>
                  <a:cubicBezTo>
                    <a:pt x="92" y="64"/>
                    <a:pt x="88" y="60"/>
                    <a:pt x="88" y="56"/>
                  </a:cubicBezTo>
                  <a:cubicBezTo>
                    <a:pt x="88" y="52"/>
                    <a:pt x="92" y="48"/>
                    <a:pt x="96" y="48"/>
                  </a:cubicBezTo>
                  <a:cubicBezTo>
                    <a:pt x="100" y="48"/>
                    <a:pt x="104" y="52"/>
                    <a:pt x="104" y="56"/>
                  </a:cubicBezTo>
                  <a:cubicBezTo>
                    <a:pt x="104" y="60"/>
                    <a:pt x="100" y="64"/>
                    <a:pt x="96" y="64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35"/>
            <p:cNvSpPr>
              <a:spLocks noEditPoints="1"/>
            </p:cNvSpPr>
            <p:nvPr/>
          </p:nvSpPr>
          <p:spPr bwMode="auto">
            <a:xfrm>
              <a:off x="1091370" y="2924230"/>
              <a:ext cx="570802" cy="565365"/>
            </a:xfrm>
            <a:custGeom>
              <a:avLst/>
              <a:gdLst>
                <a:gd name="T0" fmla="*/ 64 w 128"/>
                <a:gd name="T1" fmla="*/ 0 h 128"/>
                <a:gd name="T2" fmla="*/ 0 w 128"/>
                <a:gd name="T3" fmla="*/ 56 h 128"/>
                <a:gd name="T4" fmla="*/ 24 w 128"/>
                <a:gd name="T5" fmla="*/ 100 h 128"/>
                <a:gd name="T6" fmla="*/ 24 w 128"/>
                <a:gd name="T7" fmla="*/ 128 h 128"/>
                <a:gd name="T8" fmla="*/ 52 w 128"/>
                <a:gd name="T9" fmla="*/ 111 h 128"/>
                <a:gd name="T10" fmla="*/ 64 w 128"/>
                <a:gd name="T11" fmla="*/ 112 h 128"/>
                <a:gd name="T12" fmla="*/ 128 w 128"/>
                <a:gd name="T13" fmla="*/ 56 h 128"/>
                <a:gd name="T14" fmla="*/ 64 w 128"/>
                <a:gd name="T15" fmla="*/ 0 h 128"/>
                <a:gd name="T16" fmla="*/ 84 w 128"/>
                <a:gd name="T17" fmla="*/ 76 h 128"/>
                <a:gd name="T18" fmla="*/ 44 w 128"/>
                <a:gd name="T19" fmla="*/ 76 h 128"/>
                <a:gd name="T20" fmla="*/ 40 w 128"/>
                <a:gd name="T21" fmla="*/ 72 h 128"/>
                <a:gd name="T22" fmla="*/ 44 w 128"/>
                <a:gd name="T23" fmla="*/ 68 h 128"/>
                <a:gd name="T24" fmla="*/ 84 w 128"/>
                <a:gd name="T25" fmla="*/ 68 h 128"/>
                <a:gd name="T26" fmla="*/ 88 w 128"/>
                <a:gd name="T27" fmla="*/ 72 h 128"/>
                <a:gd name="T28" fmla="*/ 84 w 128"/>
                <a:gd name="T29" fmla="*/ 76 h 128"/>
                <a:gd name="T30" fmla="*/ 92 w 128"/>
                <a:gd name="T31" fmla="*/ 52 h 128"/>
                <a:gd name="T32" fmla="*/ 36 w 128"/>
                <a:gd name="T33" fmla="*/ 52 h 128"/>
                <a:gd name="T34" fmla="*/ 32 w 128"/>
                <a:gd name="T35" fmla="*/ 48 h 128"/>
                <a:gd name="T36" fmla="*/ 36 w 128"/>
                <a:gd name="T37" fmla="*/ 44 h 128"/>
                <a:gd name="T38" fmla="*/ 92 w 128"/>
                <a:gd name="T39" fmla="*/ 44 h 128"/>
                <a:gd name="T40" fmla="*/ 96 w 128"/>
                <a:gd name="T41" fmla="*/ 48 h 128"/>
                <a:gd name="T42" fmla="*/ 92 w 128"/>
                <a:gd name="T43" fmla="*/ 52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28" h="128">
                  <a:moveTo>
                    <a:pt x="64" y="0"/>
                  </a:moveTo>
                  <a:cubicBezTo>
                    <a:pt x="29" y="0"/>
                    <a:pt x="0" y="25"/>
                    <a:pt x="0" y="56"/>
                  </a:cubicBezTo>
                  <a:cubicBezTo>
                    <a:pt x="0" y="74"/>
                    <a:pt x="9" y="89"/>
                    <a:pt x="24" y="100"/>
                  </a:cubicBezTo>
                  <a:cubicBezTo>
                    <a:pt x="24" y="128"/>
                    <a:pt x="24" y="128"/>
                    <a:pt x="24" y="128"/>
                  </a:cubicBezTo>
                  <a:cubicBezTo>
                    <a:pt x="52" y="111"/>
                    <a:pt x="52" y="111"/>
                    <a:pt x="52" y="111"/>
                  </a:cubicBezTo>
                  <a:cubicBezTo>
                    <a:pt x="56" y="112"/>
                    <a:pt x="60" y="112"/>
                    <a:pt x="64" y="112"/>
                  </a:cubicBezTo>
                  <a:cubicBezTo>
                    <a:pt x="99" y="112"/>
                    <a:pt x="128" y="87"/>
                    <a:pt x="128" y="56"/>
                  </a:cubicBezTo>
                  <a:cubicBezTo>
                    <a:pt x="128" y="25"/>
                    <a:pt x="99" y="0"/>
                    <a:pt x="64" y="0"/>
                  </a:cubicBezTo>
                  <a:close/>
                  <a:moveTo>
                    <a:pt x="84" y="76"/>
                  </a:moveTo>
                  <a:cubicBezTo>
                    <a:pt x="44" y="76"/>
                    <a:pt x="44" y="76"/>
                    <a:pt x="44" y="76"/>
                  </a:cubicBezTo>
                  <a:cubicBezTo>
                    <a:pt x="42" y="76"/>
                    <a:pt x="40" y="74"/>
                    <a:pt x="40" y="72"/>
                  </a:cubicBezTo>
                  <a:cubicBezTo>
                    <a:pt x="40" y="70"/>
                    <a:pt x="42" y="68"/>
                    <a:pt x="44" y="68"/>
                  </a:cubicBezTo>
                  <a:cubicBezTo>
                    <a:pt x="84" y="68"/>
                    <a:pt x="84" y="68"/>
                    <a:pt x="84" y="68"/>
                  </a:cubicBezTo>
                  <a:cubicBezTo>
                    <a:pt x="86" y="68"/>
                    <a:pt x="88" y="70"/>
                    <a:pt x="88" y="72"/>
                  </a:cubicBezTo>
                  <a:cubicBezTo>
                    <a:pt x="88" y="74"/>
                    <a:pt x="86" y="76"/>
                    <a:pt x="84" y="76"/>
                  </a:cubicBezTo>
                  <a:close/>
                  <a:moveTo>
                    <a:pt x="92" y="52"/>
                  </a:moveTo>
                  <a:cubicBezTo>
                    <a:pt x="36" y="52"/>
                    <a:pt x="36" y="52"/>
                    <a:pt x="36" y="52"/>
                  </a:cubicBezTo>
                  <a:cubicBezTo>
                    <a:pt x="34" y="52"/>
                    <a:pt x="32" y="50"/>
                    <a:pt x="32" y="48"/>
                  </a:cubicBezTo>
                  <a:cubicBezTo>
                    <a:pt x="32" y="46"/>
                    <a:pt x="34" y="44"/>
                    <a:pt x="36" y="44"/>
                  </a:cubicBezTo>
                  <a:cubicBezTo>
                    <a:pt x="92" y="44"/>
                    <a:pt x="92" y="44"/>
                    <a:pt x="92" y="44"/>
                  </a:cubicBezTo>
                  <a:cubicBezTo>
                    <a:pt x="94" y="44"/>
                    <a:pt x="96" y="46"/>
                    <a:pt x="96" y="48"/>
                  </a:cubicBezTo>
                  <a:cubicBezTo>
                    <a:pt x="96" y="50"/>
                    <a:pt x="94" y="52"/>
                    <a:pt x="92" y="52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36"/>
            <p:cNvSpPr>
              <a:spLocks/>
            </p:cNvSpPr>
            <p:nvPr/>
          </p:nvSpPr>
          <p:spPr bwMode="auto">
            <a:xfrm>
              <a:off x="161782" y="2924230"/>
              <a:ext cx="570802" cy="565365"/>
            </a:xfrm>
            <a:custGeom>
              <a:avLst/>
              <a:gdLst>
                <a:gd name="T0" fmla="*/ 64 w 128"/>
                <a:gd name="T1" fmla="*/ 0 h 128"/>
                <a:gd name="T2" fmla="*/ 0 w 128"/>
                <a:gd name="T3" fmla="*/ 56 h 128"/>
                <a:gd name="T4" fmla="*/ 24 w 128"/>
                <a:gd name="T5" fmla="*/ 100 h 128"/>
                <a:gd name="T6" fmla="*/ 24 w 128"/>
                <a:gd name="T7" fmla="*/ 128 h 128"/>
                <a:gd name="T8" fmla="*/ 52 w 128"/>
                <a:gd name="T9" fmla="*/ 111 h 128"/>
                <a:gd name="T10" fmla="*/ 64 w 128"/>
                <a:gd name="T11" fmla="*/ 112 h 128"/>
                <a:gd name="T12" fmla="*/ 128 w 128"/>
                <a:gd name="T13" fmla="*/ 56 h 128"/>
                <a:gd name="T14" fmla="*/ 64 w 128"/>
                <a:gd name="T15" fmla="*/ 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8" h="128">
                  <a:moveTo>
                    <a:pt x="64" y="0"/>
                  </a:moveTo>
                  <a:cubicBezTo>
                    <a:pt x="29" y="0"/>
                    <a:pt x="0" y="25"/>
                    <a:pt x="0" y="56"/>
                  </a:cubicBezTo>
                  <a:cubicBezTo>
                    <a:pt x="0" y="74"/>
                    <a:pt x="9" y="89"/>
                    <a:pt x="24" y="100"/>
                  </a:cubicBezTo>
                  <a:cubicBezTo>
                    <a:pt x="24" y="128"/>
                    <a:pt x="24" y="128"/>
                    <a:pt x="24" y="128"/>
                  </a:cubicBezTo>
                  <a:cubicBezTo>
                    <a:pt x="52" y="111"/>
                    <a:pt x="52" y="111"/>
                    <a:pt x="52" y="111"/>
                  </a:cubicBezTo>
                  <a:cubicBezTo>
                    <a:pt x="56" y="112"/>
                    <a:pt x="60" y="112"/>
                    <a:pt x="64" y="112"/>
                  </a:cubicBezTo>
                  <a:cubicBezTo>
                    <a:pt x="99" y="112"/>
                    <a:pt x="128" y="87"/>
                    <a:pt x="128" y="56"/>
                  </a:cubicBezTo>
                  <a:cubicBezTo>
                    <a:pt x="128" y="25"/>
                    <a:pt x="99" y="0"/>
                    <a:pt x="64" y="0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37"/>
            <p:cNvSpPr>
              <a:spLocks noEditPoints="1"/>
            </p:cNvSpPr>
            <p:nvPr/>
          </p:nvSpPr>
          <p:spPr bwMode="auto">
            <a:xfrm>
              <a:off x="8538957" y="2087055"/>
              <a:ext cx="516440" cy="391406"/>
            </a:xfrm>
            <a:custGeom>
              <a:avLst/>
              <a:gdLst>
                <a:gd name="T0" fmla="*/ 12 w 116"/>
                <a:gd name="T1" fmla="*/ 0 h 88"/>
                <a:gd name="T2" fmla="*/ 0 w 116"/>
                <a:gd name="T3" fmla="*/ 12 h 88"/>
                <a:gd name="T4" fmla="*/ 12 w 116"/>
                <a:gd name="T5" fmla="*/ 24 h 88"/>
                <a:gd name="T6" fmla="*/ 24 w 116"/>
                <a:gd name="T7" fmla="*/ 12 h 88"/>
                <a:gd name="T8" fmla="*/ 12 w 116"/>
                <a:gd name="T9" fmla="*/ 0 h 88"/>
                <a:gd name="T10" fmla="*/ 12 w 116"/>
                <a:gd name="T11" fmla="*/ 32 h 88"/>
                <a:gd name="T12" fmla="*/ 0 w 116"/>
                <a:gd name="T13" fmla="*/ 44 h 88"/>
                <a:gd name="T14" fmla="*/ 12 w 116"/>
                <a:gd name="T15" fmla="*/ 56 h 88"/>
                <a:gd name="T16" fmla="*/ 24 w 116"/>
                <a:gd name="T17" fmla="*/ 44 h 88"/>
                <a:gd name="T18" fmla="*/ 12 w 116"/>
                <a:gd name="T19" fmla="*/ 32 h 88"/>
                <a:gd name="T20" fmla="*/ 12 w 116"/>
                <a:gd name="T21" fmla="*/ 64 h 88"/>
                <a:gd name="T22" fmla="*/ 0 w 116"/>
                <a:gd name="T23" fmla="*/ 76 h 88"/>
                <a:gd name="T24" fmla="*/ 12 w 116"/>
                <a:gd name="T25" fmla="*/ 88 h 88"/>
                <a:gd name="T26" fmla="*/ 24 w 116"/>
                <a:gd name="T27" fmla="*/ 76 h 88"/>
                <a:gd name="T28" fmla="*/ 12 w 116"/>
                <a:gd name="T29" fmla="*/ 64 h 88"/>
                <a:gd name="T30" fmla="*/ 44 w 116"/>
                <a:gd name="T31" fmla="*/ 20 h 88"/>
                <a:gd name="T32" fmla="*/ 108 w 116"/>
                <a:gd name="T33" fmla="*/ 20 h 88"/>
                <a:gd name="T34" fmla="*/ 116 w 116"/>
                <a:gd name="T35" fmla="*/ 12 h 88"/>
                <a:gd name="T36" fmla="*/ 108 w 116"/>
                <a:gd name="T37" fmla="*/ 4 h 88"/>
                <a:gd name="T38" fmla="*/ 44 w 116"/>
                <a:gd name="T39" fmla="*/ 4 h 88"/>
                <a:gd name="T40" fmla="*/ 36 w 116"/>
                <a:gd name="T41" fmla="*/ 12 h 88"/>
                <a:gd name="T42" fmla="*/ 44 w 116"/>
                <a:gd name="T43" fmla="*/ 20 h 88"/>
                <a:gd name="T44" fmla="*/ 108 w 116"/>
                <a:gd name="T45" fmla="*/ 36 h 88"/>
                <a:gd name="T46" fmla="*/ 44 w 116"/>
                <a:gd name="T47" fmla="*/ 36 h 88"/>
                <a:gd name="T48" fmla="*/ 36 w 116"/>
                <a:gd name="T49" fmla="*/ 44 h 88"/>
                <a:gd name="T50" fmla="*/ 44 w 116"/>
                <a:gd name="T51" fmla="*/ 52 h 88"/>
                <a:gd name="T52" fmla="*/ 108 w 116"/>
                <a:gd name="T53" fmla="*/ 52 h 88"/>
                <a:gd name="T54" fmla="*/ 116 w 116"/>
                <a:gd name="T55" fmla="*/ 44 h 88"/>
                <a:gd name="T56" fmla="*/ 108 w 116"/>
                <a:gd name="T57" fmla="*/ 36 h 88"/>
                <a:gd name="T58" fmla="*/ 108 w 116"/>
                <a:gd name="T59" fmla="*/ 68 h 88"/>
                <a:gd name="T60" fmla="*/ 44 w 116"/>
                <a:gd name="T61" fmla="*/ 68 h 88"/>
                <a:gd name="T62" fmla="*/ 36 w 116"/>
                <a:gd name="T63" fmla="*/ 76 h 88"/>
                <a:gd name="T64" fmla="*/ 44 w 116"/>
                <a:gd name="T65" fmla="*/ 84 h 88"/>
                <a:gd name="T66" fmla="*/ 108 w 116"/>
                <a:gd name="T67" fmla="*/ 84 h 88"/>
                <a:gd name="T68" fmla="*/ 116 w 116"/>
                <a:gd name="T69" fmla="*/ 76 h 88"/>
                <a:gd name="T70" fmla="*/ 108 w 116"/>
                <a:gd name="T71" fmla="*/ 68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16" h="88">
                  <a:moveTo>
                    <a:pt x="12" y="0"/>
                  </a:moveTo>
                  <a:cubicBezTo>
                    <a:pt x="5" y="0"/>
                    <a:pt x="0" y="5"/>
                    <a:pt x="0" y="12"/>
                  </a:cubicBezTo>
                  <a:cubicBezTo>
                    <a:pt x="0" y="19"/>
                    <a:pt x="5" y="24"/>
                    <a:pt x="12" y="24"/>
                  </a:cubicBezTo>
                  <a:cubicBezTo>
                    <a:pt x="19" y="24"/>
                    <a:pt x="24" y="19"/>
                    <a:pt x="24" y="12"/>
                  </a:cubicBezTo>
                  <a:cubicBezTo>
                    <a:pt x="24" y="5"/>
                    <a:pt x="19" y="0"/>
                    <a:pt x="12" y="0"/>
                  </a:cubicBezTo>
                  <a:close/>
                  <a:moveTo>
                    <a:pt x="12" y="32"/>
                  </a:moveTo>
                  <a:cubicBezTo>
                    <a:pt x="5" y="32"/>
                    <a:pt x="0" y="37"/>
                    <a:pt x="0" y="44"/>
                  </a:cubicBezTo>
                  <a:cubicBezTo>
                    <a:pt x="0" y="51"/>
                    <a:pt x="5" y="56"/>
                    <a:pt x="12" y="56"/>
                  </a:cubicBezTo>
                  <a:cubicBezTo>
                    <a:pt x="19" y="56"/>
                    <a:pt x="24" y="51"/>
                    <a:pt x="24" y="44"/>
                  </a:cubicBezTo>
                  <a:cubicBezTo>
                    <a:pt x="24" y="37"/>
                    <a:pt x="19" y="32"/>
                    <a:pt x="12" y="32"/>
                  </a:cubicBezTo>
                  <a:close/>
                  <a:moveTo>
                    <a:pt x="12" y="64"/>
                  </a:moveTo>
                  <a:cubicBezTo>
                    <a:pt x="5" y="64"/>
                    <a:pt x="0" y="69"/>
                    <a:pt x="0" y="76"/>
                  </a:cubicBezTo>
                  <a:cubicBezTo>
                    <a:pt x="0" y="83"/>
                    <a:pt x="5" y="88"/>
                    <a:pt x="12" y="88"/>
                  </a:cubicBezTo>
                  <a:cubicBezTo>
                    <a:pt x="19" y="88"/>
                    <a:pt x="24" y="83"/>
                    <a:pt x="24" y="76"/>
                  </a:cubicBezTo>
                  <a:cubicBezTo>
                    <a:pt x="24" y="69"/>
                    <a:pt x="19" y="64"/>
                    <a:pt x="12" y="64"/>
                  </a:cubicBezTo>
                  <a:close/>
                  <a:moveTo>
                    <a:pt x="44" y="20"/>
                  </a:moveTo>
                  <a:cubicBezTo>
                    <a:pt x="108" y="20"/>
                    <a:pt x="108" y="20"/>
                    <a:pt x="108" y="20"/>
                  </a:cubicBezTo>
                  <a:cubicBezTo>
                    <a:pt x="112" y="20"/>
                    <a:pt x="116" y="16"/>
                    <a:pt x="116" y="12"/>
                  </a:cubicBezTo>
                  <a:cubicBezTo>
                    <a:pt x="116" y="8"/>
                    <a:pt x="112" y="4"/>
                    <a:pt x="108" y="4"/>
                  </a:cubicBezTo>
                  <a:cubicBezTo>
                    <a:pt x="44" y="4"/>
                    <a:pt x="44" y="4"/>
                    <a:pt x="44" y="4"/>
                  </a:cubicBezTo>
                  <a:cubicBezTo>
                    <a:pt x="40" y="4"/>
                    <a:pt x="36" y="8"/>
                    <a:pt x="36" y="12"/>
                  </a:cubicBezTo>
                  <a:cubicBezTo>
                    <a:pt x="36" y="16"/>
                    <a:pt x="40" y="20"/>
                    <a:pt x="44" y="20"/>
                  </a:cubicBezTo>
                  <a:close/>
                  <a:moveTo>
                    <a:pt x="108" y="36"/>
                  </a:moveTo>
                  <a:cubicBezTo>
                    <a:pt x="44" y="36"/>
                    <a:pt x="44" y="36"/>
                    <a:pt x="44" y="36"/>
                  </a:cubicBezTo>
                  <a:cubicBezTo>
                    <a:pt x="40" y="36"/>
                    <a:pt x="36" y="40"/>
                    <a:pt x="36" y="44"/>
                  </a:cubicBezTo>
                  <a:cubicBezTo>
                    <a:pt x="36" y="48"/>
                    <a:pt x="40" y="52"/>
                    <a:pt x="44" y="52"/>
                  </a:cubicBezTo>
                  <a:cubicBezTo>
                    <a:pt x="108" y="52"/>
                    <a:pt x="108" y="52"/>
                    <a:pt x="108" y="52"/>
                  </a:cubicBezTo>
                  <a:cubicBezTo>
                    <a:pt x="112" y="52"/>
                    <a:pt x="116" y="48"/>
                    <a:pt x="116" y="44"/>
                  </a:cubicBezTo>
                  <a:cubicBezTo>
                    <a:pt x="116" y="40"/>
                    <a:pt x="112" y="36"/>
                    <a:pt x="108" y="36"/>
                  </a:cubicBezTo>
                  <a:close/>
                  <a:moveTo>
                    <a:pt x="108" y="68"/>
                  </a:moveTo>
                  <a:cubicBezTo>
                    <a:pt x="44" y="68"/>
                    <a:pt x="44" y="68"/>
                    <a:pt x="44" y="68"/>
                  </a:cubicBezTo>
                  <a:cubicBezTo>
                    <a:pt x="40" y="68"/>
                    <a:pt x="36" y="72"/>
                    <a:pt x="36" y="76"/>
                  </a:cubicBezTo>
                  <a:cubicBezTo>
                    <a:pt x="36" y="80"/>
                    <a:pt x="40" y="84"/>
                    <a:pt x="44" y="84"/>
                  </a:cubicBezTo>
                  <a:cubicBezTo>
                    <a:pt x="108" y="84"/>
                    <a:pt x="108" y="84"/>
                    <a:pt x="108" y="84"/>
                  </a:cubicBezTo>
                  <a:cubicBezTo>
                    <a:pt x="112" y="84"/>
                    <a:pt x="116" y="80"/>
                    <a:pt x="116" y="76"/>
                  </a:cubicBezTo>
                  <a:cubicBezTo>
                    <a:pt x="116" y="72"/>
                    <a:pt x="112" y="68"/>
                    <a:pt x="108" y="68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38"/>
            <p:cNvSpPr>
              <a:spLocks noEditPoints="1"/>
            </p:cNvSpPr>
            <p:nvPr/>
          </p:nvSpPr>
          <p:spPr bwMode="auto">
            <a:xfrm>
              <a:off x="7625676" y="2032693"/>
              <a:ext cx="516440" cy="500130"/>
            </a:xfrm>
            <a:custGeom>
              <a:avLst/>
              <a:gdLst>
                <a:gd name="T0" fmla="*/ 108 w 116"/>
                <a:gd name="T1" fmla="*/ 96 h 112"/>
                <a:gd name="T2" fmla="*/ 60 w 116"/>
                <a:gd name="T3" fmla="*/ 96 h 112"/>
                <a:gd name="T4" fmla="*/ 52 w 116"/>
                <a:gd name="T5" fmla="*/ 104 h 112"/>
                <a:gd name="T6" fmla="*/ 60 w 116"/>
                <a:gd name="T7" fmla="*/ 112 h 112"/>
                <a:gd name="T8" fmla="*/ 108 w 116"/>
                <a:gd name="T9" fmla="*/ 112 h 112"/>
                <a:gd name="T10" fmla="*/ 116 w 116"/>
                <a:gd name="T11" fmla="*/ 104 h 112"/>
                <a:gd name="T12" fmla="*/ 108 w 116"/>
                <a:gd name="T13" fmla="*/ 96 h 112"/>
                <a:gd name="T14" fmla="*/ 60 w 116"/>
                <a:gd name="T15" fmla="*/ 16 h 112"/>
                <a:gd name="T16" fmla="*/ 108 w 116"/>
                <a:gd name="T17" fmla="*/ 16 h 112"/>
                <a:gd name="T18" fmla="*/ 116 w 116"/>
                <a:gd name="T19" fmla="*/ 8 h 112"/>
                <a:gd name="T20" fmla="*/ 108 w 116"/>
                <a:gd name="T21" fmla="*/ 0 h 112"/>
                <a:gd name="T22" fmla="*/ 60 w 116"/>
                <a:gd name="T23" fmla="*/ 0 h 112"/>
                <a:gd name="T24" fmla="*/ 52 w 116"/>
                <a:gd name="T25" fmla="*/ 8 h 112"/>
                <a:gd name="T26" fmla="*/ 60 w 116"/>
                <a:gd name="T27" fmla="*/ 16 h 112"/>
                <a:gd name="T28" fmla="*/ 63 w 116"/>
                <a:gd name="T29" fmla="*/ 39 h 112"/>
                <a:gd name="T30" fmla="*/ 63 w 116"/>
                <a:gd name="T31" fmla="*/ 33 h 112"/>
                <a:gd name="T32" fmla="*/ 35 w 116"/>
                <a:gd name="T33" fmla="*/ 1 h 112"/>
                <a:gd name="T34" fmla="*/ 32 w 116"/>
                <a:gd name="T35" fmla="*/ 0 h 112"/>
                <a:gd name="T36" fmla="*/ 29 w 116"/>
                <a:gd name="T37" fmla="*/ 1 h 112"/>
                <a:gd name="T38" fmla="*/ 1 w 116"/>
                <a:gd name="T39" fmla="*/ 33 h 112"/>
                <a:gd name="T40" fmla="*/ 1 w 116"/>
                <a:gd name="T41" fmla="*/ 39 h 112"/>
                <a:gd name="T42" fmla="*/ 4 w 116"/>
                <a:gd name="T43" fmla="*/ 40 h 112"/>
                <a:gd name="T44" fmla="*/ 28 w 116"/>
                <a:gd name="T45" fmla="*/ 40 h 112"/>
                <a:gd name="T46" fmla="*/ 28 w 116"/>
                <a:gd name="T47" fmla="*/ 112 h 112"/>
                <a:gd name="T48" fmla="*/ 36 w 116"/>
                <a:gd name="T49" fmla="*/ 112 h 112"/>
                <a:gd name="T50" fmla="*/ 36 w 116"/>
                <a:gd name="T51" fmla="*/ 40 h 112"/>
                <a:gd name="T52" fmla="*/ 60 w 116"/>
                <a:gd name="T53" fmla="*/ 40 h 112"/>
                <a:gd name="T54" fmla="*/ 63 w 116"/>
                <a:gd name="T55" fmla="*/ 39 h 112"/>
                <a:gd name="T56" fmla="*/ 108 w 116"/>
                <a:gd name="T57" fmla="*/ 24 h 112"/>
                <a:gd name="T58" fmla="*/ 84 w 116"/>
                <a:gd name="T59" fmla="*/ 24 h 112"/>
                <a:gd name="T60" fmla="*/ 76 w 116"/>
                <a:gd name="T61" fmla="*/ 32 h 112"/>
                <a:gd name="T62" fmla="*/ 84 w 116"/>
                <a:gd name="T63" fmla="*/ 40 h 112"/>
                <a:gd name="T64" fmla="*/ 108 w 116"/>
                <a:gd name="T65" fmla="*/ 40 h 112"/>
                <a:gd name="T66" fmla="*/ 116 w 116"/>
                <a:gd name="T67" fmla="*/ 32 h 112"/>
                <a:gd name="T68" fmla="*/ 108 w 116"/>
                <a:gd name="T69" fmla="*/ 24 h 112"/>
                <a:gd name="T70" fmla="*/ 108 w 116"/>
                <a:gd name="T71" fmla="*/ 48 h 112"/>
                <a:gd name="T72" fmla="*/ 60 w 116"/>
                <a:gd name="T73" fmla="*/ 48 h 112"/>
                <a:gd name="T74" fmla="*/ 52 w 116"/>
                <a:gd name="T75" fmla="*/ 56 h 112"/>
                <a:gd name="T76" fmla="*/ 60 w 116"/>
                <a:gd name="T77" fmla="*/ 64 h 112"/>
                <a:gd name="T78" fmla="*/ 108 w 116"/>
                <a:gd name="T79" fmla="*/ 64 h 112"/>
                <a:gd name="T80" fmla="*/ 116 w 116"/>
                <a:gd name="T81" fmla="*/ 56 h 112"/>
                <a:gd name="T82" fmla="*/ 108 w 116"/>
                <a:gd name="T83" fmla="*/ 48 h 112"/>
                <a:gd name="T84" fmla="*/ 108 w 116"/>
                <a:gd name="T85" fmla="*/ 72 h 112"/>
                <a:gd name="T86" fmla="*/ 60 w 116"/>
                <a:gd name="T87" fmla="*/ 72 h 112"/>
                <a:gd name="T88" fmla="*/ 52 w 116"/>
                <a:gd name="T89" fmla="*/ 80 h 112"/>
                <a:gd name="T90" fmla="*/ 60 w 116"/>
                <a:gd name="T91" fmla="*/ 88 h 112"/>
                <a:gd name="T92" fmla="*/ 108 w 116"/>
                <a:gd name="T93" fmla="*/ 88 h 112"/>
                <a:gd name="T94" fmla="*/ 116 w 116"/>
                <a:gd name="T95" fmla="*/ 80 h 112"/>
                <a:gd name="T96" fmla="*/ 108 w 116"/>
                <a:gd name="T97" fmla="*/ 72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16" h="112">
                  <a:moveTo>
                    <a:pt x="108" y="96"/>
                  </a:moveTo>
                  <a:cubicBezTo>
                    <a:pt x="60" y="96"/>
                    <a:pt x="60" y="96"/>
                    <a:pt x="60" y="96"/>
                  </a:cubicBezTo>
                  <a:cubicBezTo>
                    <a:pt x="56" y="96"/>
                    <a:pt x="52" y="100"/>
                    <a:pt x="52" y="104"/>
                  </a:cubicBezTo>
                  <a:cubicBezTo>
                    <a:pt x="52" y="108"/>
                    <a:pt x="56" y="112"/>
                    <a:pt x="60" y="112"/>
                  </a:cubicBezTo>
                  <a:cubicBezTo>
                    <a:pt x="108" y="112"/>
                    <a:pt x="108" y="112"/>
                    <a:pt x="108" y="112"/>
                  </a:cubicBezTo>
                  <a:cubicBezTo>
                    <a:pt x="112" y="112"/>
                    <a:pt x="116" y="108"/>
                    <a:pt x="116" y="104"/>
                  </a:cubicBezTo>
                  <a:cubicBezTo>
                    <a:pt x="116" y="100"/>
                    <a:pt x="112" y="96"/>
                    <a:pt x="108" y="96"/>
                  </a:cubicBezTo>
                  <a:close/>
                  <a:moveTo>
                    <a:pt x="60" y="16"/>
                  </a:moveTo>
                  <a:cubicBezTo>
                    <a:pt x="108" y="16"/>
                    <a:pt x="108" y="16"/>
                    <a:pt x="108" y="16"/>
                  </a:cubicBezTo>
                  <a:cubicBezTo>
                    <a:pt x="112" y="16"/>
                    <a:pt x="116" y="12"/>
                    <a:pt x="116" y="8"/>
                  </a:cubicBezTo>
                  <a:cubicBezTo>
                    <a:pt x="116" y="4"/>
                    <a:pt x="112" y="0"/>
                    <a:pt x="108" y="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56" y="0"/>
                    <a:pt x="52" y="4"/>
                    <a:pt x="52" y="8"/>
                  </a:cubicBezTo>
                  <a:cubicBezTo>
                    <a:pt x="52" y="12"/>
                    <a:pt x="56" y="16"/>
                    <a:pt x="60" y="16"/>
                  </a:cubicBezTo>
                  <a:close/>
                  <a:moveTo>
                    <a:pt x="63" y="39"/>
                  </a:moveTo>
                  <a:cubicBezTo>
                    <a:pt x="64" y="37"/>
                    <a:pt x="64" y="35"/>
                    <a:pt x="63" y="33"/>
                  </a:cubicBezTo>
                  <a:cubicBezTo>
                    <a:pt x="35" y="1"/>
                    <a:pt x="35" y="1"/>
                    <a:pt x="35" y="1"/>
                  </a:cubicBezTo>
                  <a:cubicBezTo>
                    <a:pt x="34" y="0"/>
                    <a:pt x="33" y="0"/>
                    <a:pt x="32" y="0"/>
                  </a:cubicBezTo>
                  <a:cubicBezTo>
                    <a:pt x="31" y="0"/>
                    <a:pt x="30" y="0"/>
                    <a:pt x="29" y="1"/>
                  </a:cubicBezTo>
                  <a:cubicBezTo>
                    <a:pt x="1" y="33"/>
                    <a:pt x="1" y="33"/>
                    <a:pt x="1" y="33"/>
                  </a:cubicBezTo>
                  <a:cubicBezTo>
                    <a:pt x="0" y="35"/>
                    <a:pt x="0" y="37"/>
                    <a:pt x="1" y="39"/>
                  </a:cubicBezTo>
                  <a:cubicBezTo>
                    <a:pt x="3" y="40"/>
                    <a:pt x="4" y="40"/>
                    <a:pt x="4" y="40"/>
                  </a:cubicBezTo>
                  <a:cubicBezTo>
                    <a:pt x="28" y="40"/>
                    <a:pt x="28" y="40"/>
                    <a:pt x="28" y="40"/>
                  </a:cubicBezTo>
                  <a:cubicBezTo>
                    <a:pt x="28" y="112"/>
                    <a:pt x="28" y="112"/>
                    <a:pt x="28" y="112"/>
                  </a:cubicBezTo>
                  <a:cubicBezTo>
                    <a:pt x="36" y="112"/>
                    <a:pt x="36" y="112"/>
                    <a:pt x="36" y="112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60" y="40"/>
                    <a:pt x="60" y="40"/>
                    <a:pt x="60" y="40"/>
                  </a:cubicBezTo>
                  <a:cubicBezTo>
                    <a:pt x="60" y="40"/>
                    <a:pt x="61" y="40"/>
                    <a:pt x="63" y="39"/>
                  </a:cubicBezTo>
                  <a:close/>
                  <a:moveTo>
                    <a:pt x="108" y="24"/>
                  </a:moveTo>
                  <a:cubicBezTo>
                    <a:pt x="84" y="24"/>
                    <a:pt x="84" y="24"/>
                    <a:pt x="84" y="24"/>
                  </a:cubicBezTo>
                  <a:cubicBezTo>
                    <a:pt x="80" y="24"/>
                    <a:pt x="76" y="28"/>
                    <a:pt x="76" y="32"/>
                  </a:cubicBezTo>
                  <a:cubicBezTo>
                    <a:pt x="76" y="36"/>
                    <a:pt x="80" y="40"/>
                    <a:pt x="84" y="40"/>
                  </a:cubicBezTo>
                  <a:cubicBezTo>
                    <a:pt x="108" y="40"/>
                    <a:pt x="108" y="40"/>
                    <a:pt x="108" y="40"/>
                  </a:cubicBezTo>
                  <a:cubicBezTo>
                    <a:pt x="112" y="40"/>
                    <a:pt x="116" y="36"/>
                    <a:pt x="116" y="32"/>
                  </a:cubicBezTo>
                  <a:cubicBezTo>
                    <a:pt x="116" y="28"/>
                    <a:pt x="112" y="24"/>
                    <a:pt x="108" y="24"/>
                  </a:cubicBezTo>
                  <a:close/>
                  <a:moveTo>
                    <a:pt x="108" y="48"/>
                  </a:moveTo>
                  <a:cubicBezTo>
                    <a:pt x="60" y="48"/>
                    <a:pt x="60" y="48"/>
                    <a:pt x="60" y="48"/>
                  </a:cubicBezTo>
                  <a:cubicBezTo>
                    <a:pt x="56" y="48"/>
                    <a:pt x="52" y="52"/>
                    <a:pt x="52" y="56"/>
                  </a:cubicBezTo>
                  <a:cubicBezTo>
                    <a:pt x="52" y="60"/>
                    <a:pt x="56" y="64"/>
                    <a:pt x="60" y="64"/>
                  </a:cubicBezTo>
                  <a:cubicBezTo>
                    <a:pt x="108" y="64"/>
                    <a:pt x="108" y="64"/>
                    <a:pt x="108" y="64"/>
                  </a:cubicBezTo>
                  <a:cubicBezTo>
                    <a:pt x="112" y="64"/>
                    <a:pt x="116" y="60"/>
                    <a:pt x="116" y="56"/>
                  </a:cubicBezTo>
                  <a:cubicBezTo>
                    <a:pt x="116" y="52"/>
                    <a:pt x="112" y="48"/>
                    <a:pt x="108" y="48"/>
                  </a:cubicBezTo>
                  <a:close/>
                  <a:moveTo>
                    <a:pt x="108" y="72"/>
                  </a:moveTo>
                  <a:cubicBezTo>
                    <a:pt x="60" y="72"/>
                    <a:pt x="60" y="72"/>
                    <a:pt x="60" y="72"/>
                  </a:cubicBezTo>
                  <a:cubicBezTo>
                    <a:pt x="56" y="72"/>
                    <a:pt x="52" y="76"/>
                    <a:pt x="52" y="80"/>
                  </a:cubicBezTo>
                  <a:cubicBezTo>
                    <a:pt x="52" y="84"/>
                    <a:pt x="56" y="88"/>
                    <a:pt x="60" y="88"/>
                  </a:cubicBezTo>
                  <a:cubicBezTo>
                    <a:pt x="108" y="88"/>
                    <a:pt x="108" y="88"/>
                    <a:pt x="108" y="88"/>
                  </a:cubicBezTo>
                  <a:cubicBezTo>
                    <a:pt x="112" y="88"/>
                    <a:pt x="116" y="84"/>
                    <a:pt x="116" y="80"/>
                  </a:cubicBezTo>
                  <a:cubicBezTo>
                    <a:pt x="116" y="76"/>
                    <a:pt x="112" y="72"/>
                    <a:pt x="108" y="72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39"/>
            <p:cNvSpPr>
              <a:spLocks noEditPoints="1"/>
            </p:cNvSpPr>
            <p:nvPr/>
          </p:nvSpPr>
          <p:spPr bwMode="auto">
            <a:xfrm>
              <a:off x="6696088" y="2032693"/>
              <a:ext cx="521875" cy="500130"/>
            </a:xfrm>
            <a:custGeom>
              <a:avLst/>
              <a:gdLst>
                <a:gd name="T0" fmla="*/ 60 w 116"/>
                <a:gd name="T1" fmla="*/ 16 h 112"/>
                <a:gd name="T2" fmla="*/ 108 w 116"/>
                <a:gd name="T3" fmla="*/ 16 h 112"/>
                <a:gd name="T4" fmla="*/ 116 w 116"/>
                <a:gd name="T5" fmla="*/ 8 h 112"/>
                <a:gd name="T6" fmla="*/ 108 w 116"/>
                <a:gd name="T7" fmla="*/ 0 h 112"/>
                <a:gd name="T8" fmla="*/ 60 w 116"/>
                <a:gd name="T9" fmla="*/ 0 h 112"/>
                <a:gd name="T10" fmla="*/ 52 w 116"/>
                <a:gd name="T11" fmla="*/ 8 h 112"/>
                <a:gd name="T12" fmla="*/ 60 w 116"/>
                <a:gd name="T13" fmla="*/ 16 h 112"/>
                <a:gd name="T14" fmla="*/ 108 w 116"/>
                <a:gd name="T15" fmla="*/ 96 h 112"/>
                <a:gd name="T16" fmla="*/ 60 w 116"/>
                <a:gd name="T17" fmla="*/ 96 h 112"/>
                <a:gd name="T18" fmla="*/ 52 w 116"/>
                <a:gd name="T19" fmla="*/ 104 h 112"/>
                <a:gd name="T20" fmla="*/ 60 w 116"/>
                <a:gd name="T21" fmla="*/ 112 h 112"/>
                <a:gd name="T22" fmla="*/ 108 w 116"/>
                <a:gd name="T23" fmla="*/ 112 h 112"/>
                <a:gd name="T24" fmla="*/ 116 w 116"/>
                <a:gd name="T25" fmla="*/ 104 h 112"/>
                <a:gd name="T26" fmla="*/ 108 w 116"/>
                <a:gd name="T27" fmla="*/ 96 h 112"/>
                <a:gd name="T28" fmla="*/ 63 w 116"/>
                <a:gd name="T29" fmla="*/ 73 h 112"/>
                <a:gd name="T30" fmla="*/ 60 w 116"/>
                <a:gd name="T31" fmla="*/ 72 h 112"/>
                <a:gd name="T32" fmla="*/ 36 w 116"/>
                <a:gd name="T33" fmla="*/ 72 h 112"/>
                <a:gd name="T34" fmla="*/ 36 w 116"/>
                <a:gd name="T35" fmla="*/ 0 h 112"/>
                <a:gd name="T36" fmla="*/ 28 w 116"/>
                <a:gd name="T37" fmla="*/ 0 h 112"/>
                <a:gd name="T38" fmla="*/ 28 w 116"/>
                <a:gd name="T39" fmla="*/ 72 h 112"/>
                <a:gd name="T40" fmla="*/ 4 w 116"/>
                <a:gd name="T41" fmla="*/ 72 h 112"/>
                <a:gd name="T42" fmla="*/ 1 w 116"/>
                <a:gd name="T43" fmla="*/ 73 h 112"/>
                <a:gd name="T44" fmla="*/ 1 w 116"/>
                <a:gd name="T45" fmla="*/ 79 h 112"/>
                <a:gd name="T46" fmla="*/ 29 w 116"/>
                <a:gd name="T47" fmla="*/ 111 h 112"/>
                <a:gd name="T48" fmla="*/ 32 w 116"/>
                <a:gd name="T49" fmla="*/ 112 h 112"/>
                <a:gd name="T50" fmla="*/ 35 w 116"/>
                <a:gd name="T51" fmla="*/ 111 h 112"/>
                <a:gd name="T52" fmla="*/ 63 w 116"/>
                <a:gd name="T53" fmla="*/ 79 h 112"/>
                <a:gd name="T54" fmla="*/ 63 w 116"/>
                <a:gd name="T55" fmla="*/ 73 h 112"/>
                <a:gd name="T56" fmla="*/ 108 w 116"/>
                <a:gd name="T57" fmla="*/ 72 h 112"/>
                <a:gd name="T58" fmla="*/ 84 w 116"/>
                <a:gd name="T59" fmla="*/ 72 h 112"/>
                <a:gd name="T60" fmla="*/ 76 w 116"/>
                <a:gd name="T61" fmla="*/ 80 h 112"/>
                <a:gd name="T62" fmla="*/ 84 w 116"/>
                <a:gd name="T63" fmla="*/ 88 h 112"/>
                <a:gd name="T64" fmla="*/ 108 w 116"/>
                <a:gd name="T65" fmla="*/ 88 h 112"/>
                <a:gd name="T66" fmla="*/ 116 w 116"/>
                <a:gd name="T67" fmla="*/ 80 h 112"/>
                <a:gd name="T68" fmla="*/ 108 w 116"/>
                <a:gd name="T69" fmla="*/ 72 h 112"/>
                <a:gd name="T70" fmla="*/ 108 w 116"/>
                <a:gd name="T71" fmla="*/ 24 h 112"/>
                <a:gd name="T72" fmla="*/ 60 w 116"/>
                <a:gd name="T73" fmla="*/ 24 h 112"/>
                <a:gd name="T74" fmla="*/ 52 w 116"/>
                <a:gd name="T75" fmla="*/ 32 h 112"/>
                <a:gd name="T76" fmla="*/ 60 w 116"/>
                <a:gd name="T77" fmla="*/ 40 h 112"/>
                <a:gd name="T78" fmla="*/ 108 w 116"/>
                <a:gd name="T79" fmla="*/ 40 h 112"/>
                <a:gd name="T80" fmla="*/ 116 w 116"/>
                <a:gd name="T81" fmla="*/ 32 h 112"/>
                <a:gd name="T82" fmla="*/ 108 w 116"/>
                <a:gd name="T83" fmla="*/ 24 h 112"/>
                <a:gd name="T84" fmla="*/ 108 w 116"/>
                <a:gd name="T85" fmla="*/ 48 h 112"/>
                <a:gd name="T86" fmla="*/ 60 w 116"/>
                <a:gd name="T87" fmla="*/ 48 h 112"/>
                <a:gd name="T88" fmla="*/ 52 w 116"/>
                <a:gd name="T89" fmla="*/ 56 h 112"/>
                <a:gd name="T90" fmla="*/ 60 w 116"/>
                <a:gd name="T91" fmla="*/ 64 h 112"/>
                <a:gd name="T92" fmla="*/ 108 w 116"/>
                <a:gd name="T93" fmla="*/ 64 h 112"/>
                <a:gd name="T94" fmla="*/ 116 w 116"/>
                <a:gd name="T95" fmla="*/ 56 h 112"/>
                <a:gd name="T96" fmla="*/ 108 w 116"/>
                <a:gd name="T97" fmla="*/ 48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16" h="112">
                  <a:moveTo>
                    <a:pt x="60" y="16"/>
                  </a:moveTo>
                  <a:cubicBezTo>
                    <a:pt x="108" y="16"/>
                    <a:pt x="108" y="16"/>
                    <a:pt x="108" y="16"/>
                  </a:cubicBezTo>
                  <a:cubicBezTo>
                    <a:pt x="112" y="16"/>
                    <a:pt x="116" y="12"/>
                    <a:pt x="116" y="8"/>
                  </a:cubicBezTo>
                  <a:cubicBezTo>
                    <a:pt x="116" y="4"/>
                    <a:pt x="112" y="0"/>
                    <a:pt x="108" y="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56" y="0"/>
                    <a:pt x="52" y="4"/>
                    <a:pt x="52" y="8"/>
                  </a:cubicBezTo>
                  <a:cubicBezTo>
                    <a:pt x="52" y="12"/>
                    <a:pt x="56" y="16"/>
                    <a:pt x="60" y="16"/>
                  </a:cubicBezTo>
                  <a:close/>
                  <a:moveTo>
                    <a:pt x="108" y="96"/>
                  </a:moveTo>
                  <a:cubicBezTo>
                    <a:pt x="60" y="96"/>
                    <a:pt x="60" y="96"/>
                    <a:pt x="60" y="96"/>
                  </a:cubicBezTo>
                  <a:cubicBezTo>
                    <a:pt x="56" y="96"/>
                    <a:pt x="52" y="100"/>
                    <a:pt x="52" y="104"/>
                  </a:cubicBezTo>
                  <a:cubicBezTo>
                    <a:pt x="52" y="108"/>
                    <a:pt x="56" y="112"/>
                    <a:pt x="60" y="112"/>
                  </a:cubicBezTo>
                  <a:cubicBezTo>
                    <a:pt x="108" y="112"/>
                    <a:pt x="108" y="112"/>
                    <a:pt x="108" y="112"/>
                  </a:cubicBezTo>
                  <a:cubicBezTo>
                    <a:pt x="112" y="112"/>
                    <a:pt x="116" y="108"/>
                    <a:pt x="116" y="104"/>
                  </a:cubicBezTo>
                  <a:cubicBezTo>
                    <a:pt x="116" y="100"/>
                    <a:pt x="112" y="96"/>
                    <a:pt x="108" y="96"/>
                  </a:cubicBezTo>
                  <a:close/>
                  <a:moveTo>
                    <a:pt x="63" y="73"/>
                  </a:moveTo>
                  <a:cubicBezTo>
                    <a:pt x="61" y="72"/>
                    <a:pt x="60" y="72"/>
                    <a:pt x="60" y="72"/>
                  </a:cubicBezTo>
                  <a:cubicBezTo>
                    <a:pt x="36" y="72"/>
                    <a:pt x="36" y="72"/>
                    <a:pt x="36" y="72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8" y="72"/>
                    <a:pt x="28" y="72"/>
                    <a:pt x="28" y="72"/>
                  </a:cubicBezTo>
                  <a:cubicBezTo>
                    <a:pt x="4" y="72"/>
                    <a:pt x="4" y="72"/>
                    <a:pt x="4" y="72"/>
                  </a:cubicBezTo>
                  <a:cubicBezTo>
                    <a:pt x="4" y="72"/>
                    <a:pt x="3" y="72"/>
                    <a:pt x="1" y="73"/>
                  </a:cubicBezTo>
                  <a:cubicBezTo>
                    <a:pt x="0" y="75"/>
                    <a:pt x="0" y="77"/>
                    <a:pt x="1" y="79"/>
                  </a:cubicBezTo>
                  <a:cubicBezTo>
                    <a:pt x="29" y="111"/>
                    <a:pt x="29" y="111"/>
                    <a:pt x="29" y="111"/>
                  </a:cubicBezTo>
                  <a:cubicBezTo>
                    <a:pt x="30" y="112"/>
                    <a:pt x="31" y="112"/>
                    <a:pt x="32" y="112"/>
                  </a:cubicBezTo>
                  <a:cubicBezTo>
                    <a:pt x="33" y="112"/>
                    <a:pt x="34" y="112"/>
                    <a:pt x="35" y="111"/>
                  </a:cubicBezTo>
                  <a:cubicBezTo>
                    <a:pt x="63" y="79"/>
                    <a:pt x="63" y="79"/>
                    <a:pt x="63" y="79"/>
                  </a:cubicBezTo>
                  <a:cubicBezTo>
                    <a:pt x="64" y="77"/>
                    <a:pt x="64" y="75"/>
                    <a:pt x="63" y="73"/>
                  </a:cubicBezTo>
                  <a:close/>
                  <a:moveTo>
                    <a:pt x="108" y="72"/>
                  </a:moveTo>
                  <a:cubicBezTo>
                    <a:pt x="84" y="72"/>
                    <a:pt x="84" y="72"/>
                    <a:pt x="84" y="72"/>
                  </a:cubicBezTo>
                  <a:cubicBezTo>
                    <a:pt x="80" y="72"/>
                    <a:pt x="76" y="76"/>
                    <a:pt x="76" y="80"/>
                  </a:cubicBezTo>
                  <a:cubicBezTo>
                    <a:pt x="76" y="84"/>
                    <a:pt x="80" y="88"/>
                    <a:pt x="84" y="88"/>
                  </a:cubicBezTo>
                  <a:cubicBezTo>
                    <a:pt x="108" y="88"/>
                    <a:pt x="108" y="88"/>
                    <a:pt x="108" y="88"/>
                  </a:cubicBezTo>
                  <a:cubicBezTo>
                    <a:pt x="112" y="88"/>
                    <a:pt x="116" y="84"/>
                    <a:pt x="116" y="80"/>
                  </a:cubicBezTo>
                  <a:cubicBezTo>
                    <a:pt x="116" y="76"/>
                    <a:pt x="112" y="72"/>
                    <a:pt x="108" y="72"/>
                  </a:cubicBezTo>
                  <a:close/>
                  <a:moveTo>
                    <a:pt x="108" y="24"/>
                  </a:moveTo>
                  <a:cubicBezTo>
                    <a:pt x="60" y="24"/>
                    <a:pt x="60" y="24"/>
                    <a:pt x="60" y="24"/>
                  </a:cubicBezTo>
                  <a:cubicBezTo>
                    <a:pt x="56" y="24"/>
                    <a:pt x="52" y="28"/>
                    <a:pt x="52" y="32"/>
                  </a:cubicBezTo>
                  <a:cubicBezTo>
                    <a:pt x="52" y="36"/>
                    <a:pt x="56" y="40"/>
                    <a:pt x="60" y="40"/>
                  </a:cubicBezTo>
                  <a:cubicBezTo>
                    <a:pt x="108" y="40"/>
                    <a:pt x="108" y="40"/>
                    <a:pt x="108" y="40"/>
                  </a:cubicBezTo>
                  <a:cubicBezTo>
                    <a:pt x="112" y="40"/>
                    <a:pt x="116" y="36"/>
                    <a:pt x="116" y="32"/>
                  </a:cubicBezTo>
                  <a:cubicBezTo>
                    <a:pt x="116" y="28"/>
                    <a:pt x="112" y="24"/>
                    <a:pt x="108" y="24"/>
                  </a:cubicBezTo>
                  <a:close/>
                  <a:moveTo>
                    <a:pt x="108" y="48"/>
                  </a:moveTo>
                  <a:cubicBezTo>
                    <a:pt x="60" y="48"/>
                    <a:pt x="60" y="48"/>
                    <a:pt x="60" y="48"/>
                  </a:cubicBezTo>
                  <a:cubicBezTo>
                    <a:pt x="56" y="48"/>
                    <a:pt x="52" y="52"/>
                    <a:pt x="52" y="56"/>
                  </a:cubicBezTo>
                  <a:cubicBezTo>
                    <a:pt x="52" y="60"/>
                    <a:pt x="56" y="64"/>
                    <a:pt x="60" y="64"/>
                  </a:cubicBezTo>
                  <a:cubicBezTo>
                    <a:pt x="108" y="64"/>
                    <a:pt x="108" y="64"/>
                    <a:pt x="108" y="64"/>
                  </a:cubicBezTo>
                  <a:cubicBezTo>
                    <a:pt x="112" y="64"/>
                    <a:pt x="116" y="60"/>
                    <a:pt x="116" y="56"/>
                  </a:cubicBezTo>
                  <a:cubicBezTo>
                    <a:pt x="116" y="52"/>
                    <a:pt x="112" y="48"/>
                    <a:pt x="108" y="48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40"/>
            <p:cNvSpPr>
              <a:spLocks noEditPoints="1"/>
            </p:cNvSpPr>
            <p:nvPr/>
          </p:nvSpPr>
          <p:spPr bwMode="auto">
            <a:xfrm>
              <a:off x="5733880" y="2054438"/>
              <a:ext cx="500130" cy="494696"/>
            </a:xfrm>
            <a:custGeom>
              <a:avLst/>
              <a:gdLst>
                <a:gd name="T0" fmla="*/ 8 w 112"/>
                <a:gd name="T1" fmla="*/ 16 h 112"/>
                <a:gd name="T2" fmla="*/ 104 w 112"/>
                <a:gd name="T3" fmla="*/ 16 h 112"/>
                <a:gd name="T4" fmla="*/ 112 w 112"/>
                <a:gd name="T5" fmla="*/ 8 h 112"/>
                <a:gd name="T6" fmla="*/ 104 w 112"/>
                <a:gd name="T7" fmla="*/ 0 h 112"/>
                <a:gd name="T8" fmla="*/ 8 w 112"/>
                <a:gd name="T9" fmla="*/ 0 h 112"/>
                <a:gd name="T10" fmla="*/ 0 w 112"/>
                <a:gd name="T11" fmla="*/ 8 h 112"/>
                <a:gd name="T12" fmla="*/ 8 w 112"/>
                <a:gd name="T13" fmla="*/ 16 h 112"/>
                <a:gd name="T14" fmla="*/ 104 w 112"/>
                <a:gd name="T15" fmla="*/ 32 h 112"/>
                <a:gd name="T16" fmla="*/ 8 w 112"/>
                <a:gd name="T17" fmla="*/ 32 h 112"/>
                <a:gd name="T18" fmla="*/ 0 w 112"/>
                <a:gd name="T19" fmla="*/ 40 h 112"/>
                <a:gd name="T20" fmla="*/ 8 w 112"/>
                <a:gd name="T21" fmla="*/ 48 h 112"/>
                <a:gd name="T22" fmla="*/ 104 w 112"/>
                <a:gd name="T23" fmla="*/ 48 h 112"/>
                <a:gd name="T24" fmla="*/ 112 w 112"/>
                <a:gd name="T25" fmla="*/ 40 h 112"/>
                <a:gd name="T26" fmla="*/ 104 w 112"/>
                <a:gd name="T27" fmla="*/ 32 h 112"/>
                <a:gd name="T28" fmla="*/ 104 w 112"/>
                <a:gd name="T29" fmla="*/ 64 h 112"/>
                <a:gd name="T30" fmla="*/ 8 w 112"/>
                <a:gd name="T31" fmla="*/ 64 h 112"/>
                <a:gd name="T32" fmla="*/ 0 w 112"/>
                <a:gd name="T33" fmla="*/ 72 h 112"/>
                <a:gd name="T34" fmla="*/ 8 w 112"/>
                <a:gd name="T35" fmla="*/ 80 h 112"/>
                <a:gd name="T36" fmla="*/ 104 w 112"/>
                <a:gd name="T37" fmla="*/ 80 h 112"/>
                <a:gd name="T38" fmla="*/ 112 w 112"/>
                <a:gd name="T39" fmla="*/ 72 h 112"/>
                <a:gd name="T40" fmla="*/ 104 w 112"/>
                <a:gd name="T41" fmla="*/ 64 h 112"/>
                <a:gd name="T42" fmla="*/ 60 w 112"/>
                <a:gd name="T43" fmla="*/ 96 h 112"/>
                <a:gd name="T44" fmla="*/ 8 w 112"/>
                <a:gd name="T45" fmla="*/ 96 h 112"/>
                <a:gd name="T46" fmla="*/ 0 w 112"/>
                <a:gd name="T47" fmla="*/ 104 h 112"/>
                <a:gd name="T48" fmla="*/ 8 w 112"/>
                <a:gd name="T49" fmla="*/ 112 h 112"/>
                <a:gd name="T50" fmla="*/ 60 w 112"/>
                <a:gd name="T51" fmla="*/ 112 h 112"/>
                <a:gd name="T52" fmla="*/ 68 w 112"/>
                <a:gd name="T53" fmla="*/ 104 h 112"/>
                <a:gd name="T54" fmla="*/ 60 w 112"/>
                <a:gd name="T55" fmla="*/ 96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12" h="112">
                  <a:moveTo>
                    <a:pt x="8" y="16"/>
                  </a:moveTo>
                  <a:cubicBezTo>
                    <a:pt x="104" y="16"/>
                    <a:pt x="104" y="16"/>
                    <a:pt x="104" y="16"/>
                  </a:cubicBezTo>
                  <a:cubicBezTo>
                    <a:pt x="108" y="16"/>
                    <a:pt x="112" y="12"/>
                    <a:pt x="112" y="8"/>
                  </a:cubicBezTo>
                  <a:cubicBezTo>
                    <a:pt x="112" y="4"/>
                    <a:pt x="108" y="0"/>
                    <a:pt x="104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12"/>
                    <a:pt x="4" y="16"/>
                    <a:pt x="8" y="16"/>
                  </a:cubicBezTo>
                  <a:close/>
                  <a:moveTo>
                    <a:pt x="104" y="32"/>
                  </a:moveTo>
                  <a:cubicBezTo>
                    <a:pt x="8" y="32"/>
                    <a:pt x="8" y="32"/>
                    <a:pt x="8" y="32"/>
                  </a:cubicBezTo>
                  <a:cubicBezTo>
                    <a:pt x="4" y="32"/>
                    <a:pt x="0" y="36"/>
                    <a:pt x="0" y="40"/>
                  </a:cubicBezTo>
                  <a:cubicBezTo>
                    <a:pt x="0" y="44"/>
                    <a:pt x="4" y="48"/>
                    <a:pt x="8" y="48"/>
                  </a:cubicBezTo>
                  <a:cubicBezTo>
                    <a:pt x="104" y="48"/>
                    <a:pt x="104" y="48"/>
                    <a:pt x="104" y="48"/>
                  </a:cubicBezTo>
                  <a:cubicBezTo>
                    <a:pt x="108" y="48"/>
                    <a:pt x="112" y="44"/>
                    <a:pt x="112" y="40"/>
                  </a:cubicBezTo>
                  <a:cubicBezTo>
                    <a:pt x="112" y="36"/>
                    <a:pt x="108" y="32"/>
                    <a:pt x="104" y="32"/>
                  </a:cubicBezTo>
                  <a:close/>
                  <a:moveTo>
                    <a:pt x="104" y="64"/>
                  </a:moveTo>
                  <a:cubicBezTo>
                    <a:pt x="8" y="64"/>
                    <a:pt x="8" y="64"/>
                    <a:pt x="8" y="64"/>
                  </a:cubicBezTo>
                  <a:cubicBezTo>
                    <a:pt x="4" y="64"/>
                    <a:pt x="0" y="68"/>
                    <a:pt x="0" y="72"/>
                  </a:cubicBezTo>
                  <a:cubicBezTo>
                    <a:pt x="0" y="76"/>
                    <a:pt x="4" y="80"/>
                    <a:pt x="8" y="80"/>
                  </a:cubicBezTo>
                  <a:cubicBezTo>
                    <a:pt x="104" y="80"/>
                    <a:pt x="104" y="80"/>
                    <a:pt x="104" y="80"/>
                  </a:cubicBezTo>
                  <a:cubicBezTo>
                    <a:pt x="108" y="80"/>
                    <a:pt x="112" y="76"/>
                    <a:pt x="112" y="72"/>
                  </a:cubicBezTo>
                  <a:cubicBezTo>
                    <a:pt x="112" y="68"/>
                    <a:pt x="108" y="64"/>
                    <a:pt x="104" y="64"/>
                  </a:cubicBezTo>
                  <a:close/>
                  <a:moveTo>
                    <a:pt x="60" y="96"/>
                  </a:moveTo>
                  <a:cubicBezTo>
                    <a:pt x="8" y="96"/>
                    <a:pt x="8" y="96"/>
                    <a:pt x="8" y="96"/>
                  </a:cubicBezTo>
                  <a:cubicBezTo>
                    <a:pt x="4" y="96"/>
                    <a:pt x="0" y="100"/>
                    <a:pt x="0" y="104"/>
                  </a:cubicBezTo>
                  <a:cubicBezTo>
                    <a:pt x="0" y="108"/>
                    <a:pt x="4" y="112"/>
                    <a:pt x="8" y="112"/>
                  </a:cubicBezTo>
                  <a:cubicBezTo>
                    <a:pt x="60" y="112"/>
                    <a:pt x="60" y="112"/>
                    <a:pt x="60" y="112"/>
                  </a:cubicBezTo>
                  <a:cubicBezTo>
                    <a:pt x="64" y="112"/>
                    <a:pt x="68" y="108"/>
                    <a:pt x="68" y="104"/>
                  </a:cubicBezTo>
                  <a:cubicBezTo>
                    <a:pt x="68" y="100"/>
                    <a:pt x="64" y="96"/>
                    <a:pt x="60" y="96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41"/>
            <p:cNvSpPr>
              <a:spLocks noEditPoints="1"/>
            </p:cNvSpPr>
            <p:nvPr/>
          </p:nvSpPr>
          <p:spPr bwMode="auto">
            <a:xfrm>
              <a:off x="4842344" y="2054438"/>
              <a:ext cx="500130" cy="494696"/>
            </a:xfrm>
            <a:custGeom>
              <a:avLst/>
              <a:gdLst>
                <a:gd name="T0" fmla="*/ 8 w 112"/>
                <a:gd name="T1" fmla="*/ 16 h 112"/>
                <a:gd name="T2" fmla="*/ 104 w 112"/>
                <a:gd name="T3" fmla="*/ 16 h 112"/>
                <a:gd name="T4" fmla="*/ 112 w 112"/>
                <a:gd name="T5" fmla="*/ 8 h 112"/>
                <a:gd name="T6" fmla="*/ 104 w 112"/>
                <a:gd name="T7" fmla="*/ 0 h 112"/>
                <a:gd name="T8" fmla="*/ 8 w 112"/>
                <a:gd name="T9" fmla="*/ 0 h 112"/>
                <a:gd name="T10" fmla="*/ 0 w 112"/>
                <a:gd name="T11" fmla="*/ 8 h 112"/>
                <a:gd name="T12" fmla="*/ 8 w 112"/>
                <a:gd name="T13" fmla="*/ 16 h 112"/>
                <a:gd name="T14" fmla="*/ 24 w 112"/>
                <a:gd name="T15" fmla="*/ 32 h 112"/>
                <a:gd name="T16" fmla="*/ 16 w 112"/>
                <a:gd name="T17" fmla="*/ 40 h 112"/>
                <a:gd name="T18" fmla="*/ 24 w 112"/>
                <a:gd name="T19" fmla="*/ 48 h 112"/>
                <a:gd name="T20" fmla="*/ 88 w 112"/>
                <a:gd name="T21" fmla="*/ 48 h 112"/>
                <a:gd name="T22" fmla="*/ 96 w 112"/>
                <a:gd name="T23" fmla="*/ 40 h 112"/>
                <a:gd name="T24" fmla="*/ 88 w 112"/>
                <a:gd name="T25" fmla="*/ 32 h 112"/>
                <a:gd name="T26" fmla="*/ 24 w 112"/>
                <a:gd name="T27" fmla="*/ 32 h 112"/>
                <a:gd name="T28" fmla="*/ 104 w 112"/>
                <a:gd name="T29" fmla="*/ 64 h 112"/>
                <a:gd name="T30" fmla="*/ 8 w 112"/>
                <a:gd name="T31" fmla="*/ 64 h 112"/>
                <a:gd name="T32" fmla="*/ 0 w 112"/>
                <a:gd name="T33" fmla="*/ 72 h 112"/>
                <a:gd name="T34" fmla="*/ 8 w 112"/>
                <a:gd name="T35" fmla="*/ 80 h 112"/>
                <a:gd name="T36" fmla="*/ 104 w 112"/>
                <a:gd name="T37" fmla="*/ 80 h 112"/>
                <a:gd name="T38" fmla="*/ 112 w 112"/>
                <a:gd name="T39" fmla="*/ 72 h 112"/>
                <a:gd name="T40" fmla="*/ 104 w 112"/>
                <a:gd name="T41" fmla="*/ 64 h 112"/>
                <a:gd name="T42" fmla="*/ 88 w 112"/>
                <a:gd name="T43" fmla="*/ 96 h 112"/>
                <a:gd name="T44" fmla="*/ 24 w 112"/>
                <a:gd name="T45" fmla="*/ 96 h 112"/>
                <a:gd name="T46" fmla="*/ 16 w 112"/>
                <a:gd name="T47" fmla="*/ 104 h 112"/>
                <a:gd name="T48" fmla="*/ 24 w 112"/>
                <a:gd name="T49" fmla="*/ 112 h 112"/>
                <a:gd name="T50" fmla="*/ 88 w 112"/>
                <a:gd name="T51" fmla="*/ 112 h 112"/>
                <a:gd name="T52" fmla="*/ 96 w 112"/>
                <a:gd name="T53" fmla="*/ 104 h 112"/>
                <a:gd name="T54" fmla="*/ 88 w 112"/>
                <a:gd name="T55" fmla="*/ 96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12" h="112">
                  <a:moveTo>
                    <a:pt x="8" y="16"/>
                  </a:moveTo>
                  <a:cubicBezTo>
                    <a:pt x="104" y="16"/>
                    <a:pt x="104" y="16"/>
                    <a:pt x="104" y="16"/>
                  </a:cubicBezTo>
                  <a:cubicBezTo>
                    <a:pt x="108" y="16"/>
                    <a:pt x="112" y="12"/>
                    <a:pt x="112" y="8"/>
                  </a:cubicBezTo>
                  <a:cubicBezTo>
                    <a:pt x="112" y="4"/>
                    <a:pt x="108" y="0"/>
                    <a:pt x="104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12"/>
                    <a:pt x="4" y="16"/>
                    <a:pt x="8" y="16"/>
                  </a:cubicBezTo>
                  <a:close/>
                  <a:moveTo>
                    <a:pt x="24" y="32"/>
                  </a:moveTo>
                  <a:cubicBezTo>
                    <a:pt x="20" y="32"/>
                    <a:pt x="16" y="36"/>
                    <a:pt x="16" y="40"/>
                  </a:cubicBezTo>
                  <a:cubicBezTo>
                    <a:pt x="16" y="44"/>
                    <a:pt x="20" y="48"/>
                    <a:pt x="24" y="48"/>
                  </a:cubicBezTo>
                  <a:cubicBezTo>
                    <a:pt x="88" y="48"/>
                    <a:pt x="88" y="48"/>
                    <a:pt x="88" y="48"/>
                  </a:cubicBezTo>
                  <a:cubicBezTo>
                    <a:pt x="92" y="48"/>
                    <a:pt x="96" y="44"/>
                    <a:pt x="96" y="40"/>
                  </a:cubicBezTo>
                  <a:cubicBezTo>
                    <a:pt x="96" y="36"/>
                    <a:pt x="92" y="32"/>
                    <a:pt x="88" y="32"/>
                  </a:cubicBezTo>
                  <a:lnTo>
                    <a:pt x="24" y="32"/>
                  </a:lnTo>
                  <a:close/>
                  <a:moveTo>
                    <a:pt x="104" y="64"/>
                  </a:moveTo>
                  <a:cubicBezTo>
                    <a:pt x="8" y="64"/>
                    <a:pt x="8" y="64"/>
                    <a:pt x="8" y="64"/>
                  </a:cubicBezTo>
                  <a:cubicBezTo>
                    <a:pt x="4" y="64"/>
                    <a:pt x="0" y="68"/>
                    <a:pt x="0" y="72"/>
                  </a:cubicBezTo>
                  <a:cubicBezTo>
                    <a:pt x="0" y="76"/>
                    <a:pt x="4" y="80"/>
                    <a:pt x="8" y="80"/>
                  </a:cubicBezTo>
                  <a:cubicBezTo>
                    <a:pt x="104" y="80"/>
                    <a:pt x="104" y="80"/>
                    <a:pt x="104" y="80"/>
                  </a:cubicBezTo>
                  <a:cubicBezTo>
                    <a:pt x="108" y="80"/>
                    <a:pt x="112" y="76"/>
                    <a:pt x="112" y="72"/>
                  </a:cubicBezTo>
                  <a:cubicBezTo>
                    <a:pt x="112" y="68"/>
                    <a:pt x="108" y="64"/>
                    <a:pt x="104" y="64"/>
                  </a:cubicBezTo>
                  <a:close/>
                  <a:moveTo>
                    <a:pt x="88" y="96"/>
                  </a:moveTo>
                  <a:cubicBezTo>
                    <a:pt x="24" y="96"/>
                    <a:pt x="24" y="96"/>
                    <a:pt x="24" y="96"/>
                  </a:cubicBezTo>
                  <a:cubicBezTo>
                    <a:pt x="20" y="96"/>
                    <a:pt x="16" y="100"/>
                    <a:pt x="16" y="104"/>
                  </a:cubicBezTo>
                  <a:cubicBezTo>
                    <a:pt x="16" y="108"/>
                    <a:pt x="20" y="112"/>
                    <a:pt x="24" y="112"/>
                  </a:cubicBezTo>
                  <a:cubicBezTo>
                    <a:pt x="88" y="112"/>
                    <a:pt x="88" y="112"/>
                    <a:pt x="88" y="112"/>
                  </a:cubicBezTo>
                  <a:cubicBezTo>
                    <a:pt x="92" y="112"/>
                    <a:pt x="96" y="108"/>
                    <a:pt x="96" y="104"/>
                  </a:cubicBezTo>
                  <a:cubicBezTo>
                    <a:pt x="96" y="100"/>
                    <a:pt x="92" y="96"/>
                    <a:pt x="88" y="96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42"/>
            <p:cNvSpPr>
              <a:spLocks noEditPoints="1"/>
            </p:cNvSpPr>
            <p:nvPr/>
          </p:nvSpPr>
          <p:spPr bwMode="auto">
            <a:xfrm>
              <a:off x="3874702" y="2054438"/>
              <a:ext cx="500130" cy="494696"/>
            </a:xfrm>
            <a:custGeom>
              <a:avLst/>
              <a:gdLst>
                <a:gd name="T0" fmla="*/ 8 w 112"/>
                <a:gd name="T1" fmla="*/ 16 h 112"/>
                <a:gd name="T2" fmla="*/ 104 w 112"/>
                <a:gd name="T3" fmla="*/ 16 h 112"/>
                <a:gd name="T4" fmla="*/ 112 w 112"/>
                <a:gd name="T5" fmla="*/ 8 h 112"/>
                <a:gd name="T6" fmla="*/ 104 w 112"/>
                <a:gd name="T7" fmla="*/ 0 h 112"/>
                <a:gd name="T8" fmla="*/ 8 w 112"/>
                <a:gd name="T9" fmla="*/ 0 h 112"/>
                <a:gd name="T10" fmla="*/ 0 w 112"/>
                <a:gd name="T11" fmla="*/ 8 h 112"/>
                <a:gd name="T12" fmla="*/ 8 w 112"/>
                <a:gd name="T13" fmla="*/ 16 h 112"/>
                <a:gd name="T14" fmla="*/ 8 w 112"/>
                <a:gd name="T15" fmla="*/ 48 h 112"/>
                <a:gd name="T16" fmla="*/ 72 w 112"/>
                <a:gd name="T17" fmla="*/ 48 h 112"/>
                <a:gd name="T18" fmla="*/ 80 w 112"/>
                <a:gd name="T19" fmla="*/ 40 h 112"/>
                <a:gd name="T20" fmla="*/ 72 w 112"/>
                <a:gd name="T21" fmla="*/ 32 h 112"/>
                <a:gd name="T22" fmla="*/ 8 w 112"/>
                <a:gd name="T23" fmla="*/ 32 h 112"/>
                <a:gd name="T24" fmla="*/ 0 w 112"/>
                <a:gd name="T25" fmla="*/ 40 h 112"/>
                <a:gd name="T26" fmla="*/ 8 w 112"/>
                <a:gd name="T27" fmla="*/ 48 h 112"/>
                <a:gd name="T28" fmla="*/ 104 w 112"/>
                <a:gd name="T29" fmla="*/ 64 h 112"/>
                <a:gd name="T30" fmla="*/ 8 w 112"/>
                <a:gd name="T31" fmla="*/ 64 h 112"/>
                <a:gd name="T32" fmla="*/ 0 w 112"/>
                <a:gd name="T33" fmla="*/ 72 h 112"/>
                <a:gd name="T34" fmla="*/ 8 w 112"/>
                <a:gd name="T35" fmla="*/ 80 h 112"/>
                <a:gd name="T36" fmla="*/ 104 w 112"/>
                <a:gd name="T37" fmla="*/ 80 h 112"/>
                <a:gd name="T38" fmla="*/ 112 w 112"/>
                <a:gd name="T39" fmla="*/ 72 h 112"/>
                <a:gd name="T40" fmla="*/ 104 w 112"/>
                <a:gd name="T41" fmla="*/ 64 h 112"/>
                <a:gd name="T42" fmla="*/ 72 w 112"/>
                <a:gd name="T43" fmla="*/ 96 h 112"/>
                <a:gd name="T44" fmla="*/ 8 w 112"/>
                <a:gd name="T45" fmla="*/ 96 h 112"/>
                <a:gd name="T46" fmla="*/ 0 w 112"/>
                <a:gd name="T47" fmla="*/ 104 h 112"/>
                <a:gd name="T48" fmla="*/ 8 w 112"/>
                <a:gd name="T49" fmla="*/ 112 h 112"/>
                <a:gd name="T50" fmla="*/ 72 w 112"/>
                <a:gd name="T51" fmla="*/ 112 h 112"/>
                <a:gd name="T52" fmla="*/ 80 w 112"/>
                <a:gd name="T53" fmla="*/ 104 h 112"/>
                <a:gd name="T54" fmla="*/ 72 w 112"/>
                <a:gd name="T55" fmla="*/ 96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12" h="112">
                  <a:moveTo>
                    <a:pt x="8" y="16"/>
                  </a:moveTo>
                  <a:cubicBezTo>
                    <a:pt x="104" y="16"/>
                    <a:pt x="104" y="16"/>
                    <a:pt x="104" y="16"/>
                  </a:cubicBezTo>
                  <a:cubicBezTo>
                    <a:pt x="108" y="16"/>
                    <a:pt x="112" y="12"/>
                    <a:pt x="112" y="8"/>
                  </a:cubicBezTo>
                  <a:cubicBezTo>
                    <a:pt x="112" y="4"/>
                    <a:pt x="108" y="0"/>
                    <a:pt x="104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12"/>
                    <a:pt x="4" y="16"/>
                    <a:pt x="8" y="16"/>
                  </a:cubicBezTo>
                  <a:close/>
                  <a:moveTo>
                    <a:pt x="8" y="48"/>
                  </a:moveTo>
                  <a:cubicBezTo>
                    <a:pt x="72" y="48"/>
                    <a:pt x="72" y="48"/>
                    <a:pt x="72" y="48"/>
                  </a:cubicBezTo>
                  <a:cubicBezTo>
                    <a:pt x="76" y="48"/>
                    <a:pt x="80" y="44"/>
                    <a:pt x="80" y="40"/>
                  </a:cubicBezTo>
                  <a:cubicBezTo>
                    <a:pt x="80" y="36"/>
                    <a:pt x="76" y="32"/>
                    <a:pt x="72" y="32"/>
                  </a:cubicBezTo>
                  <a:cubicBezTo>
                    <a:pt x="8" y="32"/>
                    <a:pt x="8" y="32"/>
                    <a:pt x="8" y="32"/>
                  </a:cubicBezTo>
                  <a:cubicBezTo>
                    <a:pt x="4" y="32"/>
                    <a:pt x="0" y="36"/>
                    <a:pt x="0" y="40"/>
                  </a:cubicBezTo>
                  <a:cubicBezTo>
                    <a:pt x="0" y="44"/>
                    <a:pt x="4" y="48"/>
                    <a:pt x="8" y="48"/>
                  </a:cubicBezTo>
                  <a:close/>
                  <a:moveTo>
                    <a:pt x="104" y="64"/>
                  </a:moveTo>
                  <a:cubicBezTo>
                    <a:pt x="8" y="64"/>
                    <a:pt x="8" y="64"/>
                    <a:pt x="8" y="64"/>
                  </a:cubicBezTo>
                  <a:cubicBezTo>
                    <a:pt x="4" y="64"/>
                    <a:pt x="0" y="68"/>
                    <a:pt x="0" y="72"/>
                  </a:cubicBezTo>
                  <a:cubicBezTo>
                    <a:pt x="0" y="76"/>
                    <a:pt x="4" y="80"/>
                    <a:pt x="8" y="80"/>
                  </a:cubicBezTo>
                  <a:cubicBezTo>
                    <a:pt x="104" y="80"/>
                    <a:pt x="104" y="80"/>
                    <a:pt x="104" y="80"/>
                  </a:cubicBezTo>
                  <a:cubicBezTo>
                    <a:pt x="108" y="80"/>
                    <a:pt x="112" y="76"/>
                    <a:pt x="112" y="72"/>
                  </a:cubicBezTo>
                  <a:cubicBezTo>
                    <a:pt x="112" y="68"/>
                    <a:pt x="108" y="64"/>
                    <a:pt x="104" y="64"/>
                  </a:cubicBezTo>
                  <a:close/>
                  <a:moveTo>
                    <a:pt x="72" y="96"/>
                  </a:moveTo>
                  <a:cubicBezTo>
                    <a:pt x="8" y="96"/>
                    <a:pt x="8" y="96"/>
                    <a:pt x="8" y="96"/>
                  </a:cubicBezTo>
                  <a:cubicBezTo>
                    <a:pt x="4" y="96"/>
                    <a:pt x="0" y="100"/>
                    <a:pt x="0" y="104"/>
                  </a:cubicBezTo>
                  <a:cubicBezTo>
                    <a:pt x="0" y="108"/>
                    <a:pt x="4" y="112"/>
                    <a:pt x="8" y="112"/>
                  </a:cubicBezTo>
                  <a:cubicBezTo>
                    <a:pt x="72" y="112"/>
                    <a:pt x="72" y="112"/>
                    <a:pt x="72" y="112"/>
                  </a:cubicBezTo>
                  <a:cubicBezTo>
                    <a:pt x="76" y="112"/>
                    <a:pt x="80" y="108"/>
                    <a:pt x="80" y="104"/>
                  </a:cubicBezTo>
                  <a:cubicBezTo>
                    <a:pt x="80" y="100"/>
                    <a:pt x="76" y="96"/>
                    <a:pt x="72" y="96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43"/>
            <p:cNvSpPr>
              <a:spLocks noEditPoints="1"/>
            </p:cNvSpPr>
            <p:nvPr/>
          </p:nvSpPr>
          <p:spPr bwMode="auto">
            <a:xfrm>
              <a:off x="2999476" y="2000076"/>
              <a:ext cx="467513" cy="565365"/>
            </a:xfrm>
            <a:custGeom>
              <a:avLst/>
              <a:gdLst>
                <a:gd name="T0" fmla="*/ 96 w 104"/>
                <a:gd name="T1" fmla="*/ 16 h 128"/>
                <a:gd name="T2" fmla="*/ 72 w 104"/>
                <a:gd name="T3" fmla="*/ 16 h 128"/>
                <a:gd name="T4" fmla="*/ 72 w 104"/>
                <a:gd name="T5" fmla="*/ 8 h 128"/>
                <a:gd name="T6" fmla="*/ 64 w 104"/>
                <a:gd name="T7" fmla="*/ 0 h 128"/>
                <a:gd name="T8" fmla="*/ 40 w 104"/>
                <a:gd name="T9" fmla="*/ 0 h 128"/>
                <a:gd name="T10" fmla="*/ 32 w 104"/>
                <a:gd name="T11" fmla="*/ 8 h 128"/>
                <a:gd name="T12" fmla="*/ 32 w 104"/>
                <a:gd name="T13" fmla="*/ 16 h 128"/>
                <a:gd name="T14" fmla="*/ 8 w 104"/>
                <a:gd name="T15" fmla="*/ 16 h 128"/>
                <a:gd name="T16" fmla="*/ 0 w 104"/>
                <a:gd name="T17" fmla="*/ 24 h 128"/>
                <a:gd name="T18" fmla="*/ 0 w 104"/>
                <a:gd name="T19" fmla="*/ 32 h 128"/>
                <a:gd name="T20" fmla="*/ 8 w 104"/>
                <a:gd name="T21" fmla="*/ 40 h 128"/>
                <a:gd name="T22" fmla="*/ 96 w 104"/>
                <a:gd name="T23" fmla="*/ 40 h 128"/>
                <a:gd name="T24" fmla="*/ 104 w 104"/>
                <a:gd name="T25" fmla="*/ 32 h 128"/>
                <a:gd name="T26" fmla="*/ 104 w 104"/>
                <a:gd name="T27" fmla="*/ 24 h 128"/>
                <a:gd name="T28" fmla="*/ 96 w 104"/>
                <a:gd name="T29" fmla="*/ 16 h 128"/>
                <a:gd name="T30" fmla="*/ 64 w 104"/>
                <a:gd name="T31" fmla="*/ 16 h 128"/>
                <a:gd name="T32" fmla="*/ 40 w 104"/>
                <a:gd name="T33" fmla="*/ 16 h 128"/>
                <a:gd name="T34" fmla="*/ 40 w 104"/>
                <a:gd name="T35" fmla="*/ 12 h 128"/>
                <a:gd name="T36" fmla="*/ 44 w 104"/>
                <a:gd name="T37" fmla="*/ 8 h 128"/>
                <a:gd name="T38" fmla="*/ 60 w 104"/>
                <a:gd name="T39" fmla="*/ 8 h 128"/>
                <a:gd name="T40" fmla="*/ 64 w 104"/>
                <a:gd name="T41" fmla="*/ 12 h 128"/>
                <a:gd name="T42" fmla="*/ 64 w 104"/>
                <a:gd name="T43" fmla="*/ 16 h 128"/>
                <a:gd name="T44" fmla="*/ 8 w 104"/>
                <a:gd name="T45" fmla="*/ 112 h 128"/>
                <a:gd name="T46" fmla="*/ 24 w 104"/>
                <a:gd name="T47" fmla="*/ 128 h 128"/>
                <a:gd name="T48" fmla="*/ 80 w 104"/>
                <a:gd name="T49" fmla="*/ 128 h 128"/>
                <a:gd name="T50" fmla="*/ 96 w 104"/>
                <a:gd name="T51" fmla="*/ 112 h 128"/>
                <a:gd name="T52" fmla="*/ 96 w 104"/>
                <a:gd name="T53" fmla="*/ 48 h 128"/>
                <a:gd name="T54" fmla="*/ 8 w 104"/>
                <a:gd name="T55" fmla="*/ 48 h 128"/>
                <a:gd name="T56" fmla="*/ 8 w 104"/>
                <a:gd name="T57" fmla="*/ 112 h 128"/>
                <a:gd name="T58" fmla="*/ 68 w 104"/>
                <a:gd name="T59" fmla="*/ 60 h 128"/>
                <a:gd name="T60" fmla="*/ 72 w 104"/>
                <a:gd name="T61" fmla="*/ 56 h 128"/>
                <a:gd name="T62" fmla="*/ 76 w 104"/>
                <a:gd name="T63" fmla="*/ 60 h 128"/>
                <a:gd name="T64" fmla="*/ 76 w 104"/>
                <a:gd name="T65" fmla="*/ 108 h 128"/>
                <a:gd name="T66" fmla="*/ 72 w 104"/>
                <a:gd name="T67" fmla="*/ 112 h 128"/>
                <a:gd name="T68" fmla="*/ 68 w 104"/>
                <a:gd name="T69" fmla="*/ 108 h 128"/>
                <a:gd name="T70" fmla="*/ 68 w 104"/>
                <a:gd name="T71" fmla="*/ 60 h 128"/>
                <a:gd name="T72" fmla="*/ 48 w 104"/>
                <a:gd name="T73" fmla="*/ 60 h 128"/>
                <a:gd name="T74" fmla="*/ 52 w 104"/>
                <a:gd name="T75" fmla="*/ 56 h 128"/>
                <a:gd name="T76" fmla="*/ 56 w 104"/>
                <a:gd name="T77" fmla="*/ 60 h 128"/>
                <a:gd name="T78" fmla="*/ 56 w 104"/>
                <a:gd name="T79" fmla="*/ 108 h 128"/>
                <a:gd name="T80" fmla="*/ 52 w 104"/>
                <a:gd name="T81" fmla="*/ 112 h 128"/>
                <a:gd name="T82" fmla="*/ 48 w 104"/>
                <a:gd name="T83" fmla="*/ 108 h 128"/>
                <a:gd name="T84" fmla="*/ 48 w 104"/>
                <a:gd name="T85" fmla="*/ 60 h 128"/>
                <a:gd name="T86" fmla="*/ 28 w 104"/>
                <a:gd name="T87" fmla="*/ 60 h 128"/>
                <a:gd name="T88" fmla="*/ 32 w 104"/>
                <a:gd name="T89" fmla="*/ 56 h 128"/>
                <a:gd name="T90" fmla="*/ 36 w 104"/>
                <a:gd name="T91" fmla="*/ 60 h 128"/>
                <a:gd name="T92" fmla="*/ 36 w 104"/>
                <a:gd name="T93" fmla="*/ 108 h 128"/>
                <a:gd name="T94" fmla="*/ 32 w 104"/>
                <a:gd name="T95" fmla="*/ 112 h 128"/>
                <a:gd name="T96" fmla="*/ 28 w 104"/>
                <a:gd name="T97" fmla="*/ 108 h 128"/>
                <a:gd name="T98" fmla="*/ 28 w 104"/>
                <a:gd name="T99" fmla="*/ 6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04" h="128">
                  <a:moveTo>
                    <a:pt x="96" y="16"/>
                  </a:moveTo>
                  <a:cubicBezTo>
                    <a:pt x="72" y="16"/>
                    <a:pt x="72" y="16"/>
                    <a:pt x="72" y="16"/>
                  </a:cubicBezTo>
                  <a:cubicBezTo>
                    <a:pt x="72" y="8"/>
                    <a:pt x="72" y="8"/>
                    <a:pt x="72" y="8"/>
                  </a:cubicBezTo>
                  <a:cubicBezTo>
                    <a:pt x="72" y="4"/>
                    <a:pt x="68" y="0"/>
                    <a:pt x="64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36" y="0"/>
                    <a:pt x="32" y="4"/>
                    <a:pt x="32" y="8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20"/>
                    <a:pt x="0" y="24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6"/>
                    <a:pt x="4" y="40"/>
                    <a:pt x="8" y="40"/>
                  </a:cubicBezTo>
                  <a:cubicBezTo>
                    <a:pt x="96" y="40"/>
                    <a:pt x="96" y="40"/>
                    <a:pt x="96" y="40"/>
                  </a:cubicBezTo>
                  <a:cubicBezTo>
                    <a:pt x="100" y="40"/>
                    <a:pt x="104" y="36"/>
                    <a:pt x="104" y="32"/>
                  </a:cubicBezTo>
                  <a:cubicBezTo>
                    <a:pt x="104" y="24"/>
                    <a:pt x="104" y="24"/>
                    <a:pt x="104" y="24"/>
                  </a:cubicBezTo>
                  <a:cubicBezTo>
                    <a:pt x="104" y="20"/>
                    <a:pt x="100" y="16"/>
                    <a:pt x="96" y="16"/>
                  </a:cubicBezTo>
                  <a:close/>
                  <a:moveTo>
                    <a:pt x="64" y="16"/>
                  </a:moveTo>
                  <a:cubicBezTo>
                    <a:pt x="40" y="16"/>
                    <a:pt x="40" y="16"/>
                    <a:pt x="40" y="16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10"/>
                    <a:pt x="42" y="8"/>
                    <a:pt x="44" y="8"/>
                  </a:cubicBezTo>
                  <a:cubicBezTo>
                    <a:pt x="60" y="8"/>
                    <a:pt x="60" y="8"/>
                    <a:pt x="60" y="8"/>
                  </a:cubicBezTo>
                  <a:cubicBezTo>
                    <a:pt x="62" y="8"/>
                    <a:pt x="64" y="10"/>
                    <a:pt x="64" y="12"/>
                  </a:cubicBezTo>
                  <a:lnTo>
                    <a:pt x="64" y="16"/>
                  </a:lnTo>
                  <a:close/>
                  <a:moveTo>
                    <a:pt x="8" y="112"/>
                  </a:moveTo>
                  <a:cubicBezTo>
                    <a:pt x="8" y="121"/>
                    <a:pt x="15" y="128"/>
                    <a:pt x="24" y="128"/>
                  </a:cubicBezTo>
                  <a:cubicBezTo>
                    <a:pt x="80" y="128"/>
                    <a:pt x="80" y="128"/>
                    <a:pt x="80" y="128"/>
                  </a:cubicBezTo>
                  <a:cubicBezTo>
                    <a:pt x="89" y="128"/>
                    <a:pt x="96" y="121"/>
                    <a:pt x="96" y="112"/>
                  </a:cubicBezTo>
                  <a:cubicBezTo>
                    <a:pt x="96" y="48"/>
                    <a:pt x="96" y="48"/>
                    <a:pt x="96" y="48"/>
                  </a:cubicBezTo>
                  <a:cubicBezTo>
                    <a:pt x="8" y="48"/>
                    <a:pt x="8" y="48"/>
                    <a:pt x="8" y="48"/>
                  </a:cubicBezTo>
                  <a:lnTo>
                    <a:pt x="8" y="112"/>
                  </a:lnTo>
                  <a:close/>
                  <a:moveTo>
                    <a:pt x="68" y="60"/>
                  </a:moveTo>
                  <a:cubicBezTo>
                    <a:pt x="68" y="58"/>
                    <a:pt x="70" y="56"/>
                    <a:pt x="72" y="56"/>
                  </a:cubicBezTo>
                  <a:cubicBezTo>
                    <a:pt x="74" y="56"/>
                    <a:pt x="76" y="58"/>
                    <a:pt x="76" y="60"/>
                  </a:cubicBezTo>
                  <a:cubicBezTo>
                    <a:pt x="76" y="108"/>
                    <a:pt x="76" y="108"/>
                    <a:pt x="76" y="108"/>
                  </a:cubicBezTo>
                  <a:cubicBezTo>
                    <a:pt x="76" y="110"/>
                    <a:pt x="74" y="112"/>
                    <a:pt x="72" y="112"/>
                  </a:cubicBezTo>
                  <a:cubicBezTo>
                    <a:pt x="70" y="112"/>
                    <a:pt x="68" y="110"/>
                    <a:pt x="68" y="108"/>
                  </a:cubicBezTo>
                  <a:lnTo>
                    <a:pt x="68" y="60"/>
                  </a:lnTo>
                  <a:close/>
                  <a:moveTo>
                    <a:pt x="48" y="60"/>
                  </a:moveTo>
                  <a:cubicBezTo>
                    <a:pt x="48" y="58"/>
                    <a:pt x="50" y="56"/>
                    <a:pt x="52" y="56"/>
                  </a:cubicBezTo>
                  <a:cubicBezTo>
                    <a:pt x="54" y="56"/>
                    <a:pt x="56" y="58"/>
                    <a:pt x="56" y="60"/>
                  </a:cubicBezTo>
                  <a:cubicBezTo>
                    <a:pt x="56" y="108"/>
                    <a:pt x="56" y="108"/>
                    <a:pt x="56" y="108"/>
                  </a:cubicBezTo>
                  <a:cubicBezTo>
                    <a:pt x="56" y="110"/>
                    <a:pt x="54" y="112"/>
                    <a:pt x="52" y="112"/>
                  </a:cubicBezTo>
                  <a:cubicBezTo>
                    <a:pt x="50" y="112"/>
                    <a:pt x="48" y="110"/>
                    <a:pt x="48" y="108"/>
                  </a:cubicBezTo>
                  <a:lnTo>
                    <a:pt x="48" y="60"/>
                  </a:lnTo>
                  <a:close/>
                  <a:moveTo>
                    <a:pt x="28" y="60"/>
                  </a:moveTo>
                  <a:cubicBezTo>
                    <a:pt x="28" y="58"/>
                    <a:pt x="30" y="56"/>
                    <a:pt x="32" y="56"/>
                  </a:cubicBezTo>
                  <a:cubicBezTo>
                    <a:pt x="34" y="56"/>
                    <a:pt x="36" y="58"/>
                    <a:pt x="36" y="60"/>
                  </a:cubicBezTo>
                  <a:cubicBezTo>
                    <a:pt x="36" y="108"/>
                    <a:pt x="36" y="108"/>
                    <a:pt x="36" y="108"/>
                  </a:cubicBezTo>
                  <a:cubicBezTo>
                    <a:pt x="36" y="110"/>
                    <a:pt x="34" y="112"/>
                    <a:pt x="32" y="112"/>
                  </a:cubicBezTo>
                  <a:cubicBezTo>
                    <a:pt x="30" y="112"/>
                    <a:pt x="28" y="110"/>
                    <a:pt x="28" y="108"/>
                  </a:cubicBezTo>
                  <a:lnTo>
                    <a:pt x="28" y="6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44"/>
            <p:cNvSpPr>
              <a:spLocks noEditPoints="1"/>
            </p:cNvSpPr>
            <p:nvPr/>
          </p:nvSpPr>
          <p:spPr bwMode="auto">
            <a:xfrm>
              <a:off x="2020961" y="2016383"/>
              <a:ext cx="570802" cy="532748"/>
            </a:xfrm>
            <a:custGeom>
              <a:avLst/>
              <a:gdLst>
                <a:gd name="T0" fmla="*/ 112 w 128"/>
                <a:gd name="T1" fmla="*/ 16 h 120"/>
                <a:gd name="T2" fmla="*/ 88 w 128"/>
                <a:gd name="T3" fmla="*/ 16 h 120"/>
                <a:gd name="T4" fmla="*/ 88 w 128"/>
                <a:gd name="T5" fmla="*/ 8 h 120"/>
                <a:gd name="T6" fmla="*/ 80 w 128"/>
                <a:gd name="T7" fmla="*/ 0 h 120"/>
                <a:gd name="T8" fmla="*/ 48 w 128"/>
                <a:gd name="T9" fmla="*/ 0 h 120"/>
                <a:gd name="T10" fmla="*/ 40 w 128"/>
                <a:gd name="T11" fmla="*/ 8 h 120"/>
                <a:gd name="T12" fmla="*/ 40 w 128"/>
                <a:gd name="T13" fmla="*/ 16 h 120"/>
                <a:gd name="T14" fmla="*/ 16 w 128"/>
                <a:gd name="T15" fmla="*/ 16 h 120"/>
                <a:gd name="T16" fmla="*/ 0 w 128"/>
                <a:gd name="T17" fmla="*/ 32 h 120"/>
                <a:gd name="T18" fmla="*/ 0 w 128"/>
                <a:gd name="T19" fmla="*/ 52 h 120"/>
                <a:gd name="T20" fmla="*/ 128 w 128"/>
                <a:gd name="T21" fmla="*/ 52 h 120"/>
                <a:gd name="T22" fmla="*/ 128 w 128"/>
                <a:gd name="T23" fmla="*/ 32 h 120"/>
                <a:gd name="T24" fmla="*/ 112 w 128"/>
                <a:gd name="T25" fmla="*/ 16 h 120"/>
                <a:gd name="T26" fmla="*/ 80 w 128"/>
                <a:gd name="T27" fmla="*/ 16 h 120"/>
                <a:gd name="T28" fmla="*/ 48 w 128"/>
                <a:gd name="T29" fmla="*/ 16 h 120"/>
                <a:gd name="T30" fmla="*/ 48 w 128"/>
                <a:gd name="T31" fmla="*/ 12 h 120"/>
                <a:gd name="T32" fmla="*/ 52 w 128"/>
                <a:gd name="T33" fmla="*/ 8 h 120"/>
                <a:gd name="T34" fmla="*/ 76 w 128"/>
                <a:gd name="T35" fmla="*/ 8 h 120"/>
                <a:gd name="T36" fmla="*/ 80 w 128"/>
                <a:gd name="T37" fmla="*/ 12 h 120"/>
                <a:gd name="T38" fmla="*/ 80 w 128"/>
                <a:gd name="T39" fmla="*/ 16 h 120"/>
                <a:gd name="T40" fmla="*/ 80 w 128"/>
                <a:gd name="T41" fmla="*/ 64 h 120"/>
                <a:gd name="T42" fmla="*/ 64 w 128"/>
                <a:gd name="T43" fmla="*/ 80 h 120"/>
                <a:gd name="T44" fmla="*/ 48 w 128"/>
                <a:gd name="T45" fmla="*/ 64 h 120"/>
                <a:gd name="T46" fmla="*/ 49 w 128"/>
                <a:gd name="T47" fmla="*/ 60 h 120"/>
                <a:gd name="T48" fmla="*/ 0 w 128"/>
                <a:gd name="T49" fmla="*/ 60 h 120"/>
                <a:gd name="T50" fmla="*/ 0 w 128"/>
                <a:gd name="T51" fmla="*/ 104 h 120"/>
                <a:gd name="T52" fmla="*/ 16 w 128"/>
                <a:gd name="T53" fmla="*/ 120 h 120"/>
                <a:gd name="T54" fmla="*/ 112 w 128"/>
                <a:gd name="T55" fmla="*/ 120 h 120"/>
                <a:gd name="T56" fmla="*/ 128 w 128"/>
                <a:gd name="T57" fmla="*/ 104 h 120"/>
                <a:gd name="T58" fmla="*/ 128 w 128"/>
                <a:gd name="T59" fmla="*/ 60 h 120"/>
                <a:gd name="T60" fmla="*/ 79 w 128"/>
                <a:gd name="T61" fmla="*/ 60 h 120"/>
                <a:gd name="T62" fmla="*/ 80 w 128"/>
                <a:gd name="T63" fmla="*/ 64 h 120"/>
                <a:gd name="T64" fmla="*/ 72 w 128"/>
                <a:gd name="T65" fmla="*/ 64 h 120"/>
                <a:gd name="T66" fmla="*/ 71 w 128"/>
                <a:gd name="T67" fmla="*/ 60 h 120"/>
                <a:gd name="T68" fmla="*/ 57 w 128"/>
                <a:gd name="T69" fmla="*/ 60 h 120"/>
                <a:gd name="T70" fmla="*/ 56 w 128"/>
                <a:gd name="T71" fmla="*/ 64 h 120"/>
                <a:gd name="T72" fmla="*/ 64 w 128"/>
                <a:gd name="T73" fmla="*/ 72 h 120"/>
                <a:gd name="T74" fmla="*/ 72 w 128"/>
                <a:gd name="T75" fmla="*/ 64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28" h="120">
                  <a:moveTo>
                    <a:pt x="112" y="16"/>
                  </a:moveTo>
                  <a:cubicBezTo>
                    <a:pt x="88" y="16"/>
                    <a:pt x="88" y="16"/>
                    <a:pt x="88" y="16"/>
                  </a:cubicBezTo>
                  <a:cubicBezTo>
                    <a:pt x="88" y="8"/>
                    <a:pt x="88" y="8"/>
                    <a:pt x="88" y="8"/>
                  </a:cubicBezTo>
                  <a:cubicBezTo>
                    <a:pt x="88" y="4"/>
                    <a:pt x="84" y="0"/>
                    <a:pt x="80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44" y="0"/>
                    <a:pt x="40" y="4"/>
                    <a:pt x="40" y="8"/>
                  </a:cubicBezTo>
                  <a:cubicBezTo>
                    <a:pt x="40" y="16"/>
                    <a:pt x="40" y="16"/>
                    <a:pt x="40" y="16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7" y="16"/>
                    <a:pt x="0" y="23"/>
                    <a:pt x="0" y="32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128" y="52"/>
                    <a:pt x="128" y="52"/>
                    <a:pt x="128" y="52"/>
                  </a:cubicBezTo>
                  <a:cubicBezTo>
                    <a:pt x="128" y="32"/>
                    <a:pt x="128" y="32"/>
                    <a:pt x="128" y="32"/>
                  </a:cubicBezTo>
                  <a:cubicBezTo>
                    <a:pt x="128" y="23"/>
                    <a:pt x="121" y="16"/>
                    <a:pt x="112" y="16"/>
                  </a:cubicBezTo>
                  <a:close/>
                  <a:moveTo>
                    <a:pt x="80" y="16"/>
                  </a:moveTo>
                  <a:cubicBezTo>
                    <a:pt x="48" y="16"/>
                    <a:pt x="48" y="16"/>
                    <a:pt x="48" y="16"/>
                  </a:cubicBezTo>
                  <a:cubicBezTo>
                    <a:pt x="48" y="12"/>
                    <a:pt x="48" y="12"/>
                    <a:pt x="48" y="12"/>
                  </a:cubicBezTo>
                  <a:cubicBezTo>
                    <a:pt x="48" y="10"/>
                    <a:pt x="50" y="8"/>
                    <a:pt x="52" y="8"/>
                  </a:cubicBezTo>
                  <a:cubicBezTo>
                    <a:pt x="76" y="8"/>
                    <a:pt x="76" y="8"/>
                    <a:pt x="76" y="8"/>
                  </a:cubicBezTo>
                  <a:cubicBezTo>
                    <a:pt x="78" y="8"/>
                    <a:pt x="80" y="10"/>
                    <a:pt x="80" y="12"/>
                  </a:cubicBezTo>
                  <a:lnTo>
                    <a:pt x="80" y="16"/>
                  </a:lnTo>
                  <a:close/>
                  <a:moveTo>
                    <a:pt x="80" y="64"/>
                  </a:moveTo>
                  <a:cubicBezTo>
                    <a:pt x="80" y="73"/>
                    <a:pt x="73" y="80"/>
                    <a:pt x="64" y="80"/>
                  </a:cubicBezTo>
                  <a:cubicBezTo>
                    <a:pt x="55" y="80"/>
                    <a:pt x="48" y="73"/>
                    <a:pt x="48" y="64"/>
                  </a:cubicBezTo>
                  <a:cubicBezTo>
                    <a:pt x="48" y="63"/>
                    <a:pt x="48" y="61"/>
                    <a:pt x="49" y="60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0" y="113"/>
                    <a:pt x="7" y="120"/>
                    <a:pt x="16" y="120"/>
                  </a:cubicBezTo>
                  <a:cubicBezTo>
                    <a:pt x="112" y="120"/>
                    <a:pt x="112" y="120"/>
                    <a:pt x="112" y="120"/>
                  </a:cubicBezTo>
                  <a:cubicBezTo>
                    <a:pt x="121" y="120"/>
                    <a:pt x="128" y="113"/>
                    <a:pt x="128" y="104"/>
                  </a:cubicBezTo>
                  <a:cubicBezTo>
                    <a:pt x="128" y="60"/>
                    <a:pt x="128" y="60"/>
                    <a:pt x="128" y="60"/>
                  </a:cubicBezTo>
                  <a:cubicBezTo>
                    <a:pt x="79" y="60"/>
                    <a:pt x="79" y="60"/>
                    <a:pt x="79" y="60"/>
                  </a:cubicBezTo>
                  <a:cubicBezTo>
                    <a:pt x="80" y="61"/>
                    <a:pt x="80" y="63"/>
                    <a:pt x="80" y="64"/>
                  </a:cubicBezTo>
                  <a:close/>
                  <a:moveTo>
                    <a:pt x="72" y="64"/>
                  </a:moveTo>
                  <a:cubicBezTo>
                    <a:pt x="72" y="63"/>
                    <a:pt x="72" y="61"/>
                    <a:pt x="71" y="60"/>
                  </a:cubicBezTo>
                  <a:cubicBezTo>
                    <a:pt x="57" y="60"/>
                    <a:pt x="57" y="60"/>
                    <a:pt x="57" y="60"/>
                  </a:cubicBezTo>
                  <a:cubicBezTo>
                    <a:pt x="56" y="61"/>
                    <a:pt x="56" y="63"/>
                    <a:pt x="56" y="64"/>
                  </a:cubicBezTo>
                  <a:cubicBezTo>
                    <a:pt x="56" y="68"/>
                    <a:pt x="60" y="72"/>
                    <a:pt x="64" y="72"/>
                  </a:cubicBezTo>
                  <a:cubicBezTo>
                    <a:pt x="68" y="72"/>
                    <a:pt x="72" y="68"/>
                    <a:pt x="72" y="64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45"/>
            <p:cNvSpPr>
              <a:spLocks noEditPoints="1"/>
            </p:cNvSpPr>
            <p:nvPr/>
          </p:nvSpPr>
          <p:spPr bwMode="auto">
            <a:xfrm>
              <a:off x="1085935" y="2010948"/>
              <a:ext cx="576237" cy="538185"/>
            </a:xfrm>
            <a:custGeom>
              <a:avLst/>
              <a:gdLst>
                <a:gd name="T0" fmla="*/ 5 w 129"/>
                <a:gd name="T1" fmla="*/ 69 h 121"/>
                <a:gd name="T2" fmla="*/ 59 w 129"/>
                <a:gd name="T3" fmla="*/ 94 h 121"/>
                <a:gd name="T4" fmla="*/ 71 w 129"/>
                <a:gd name="T5" fmla="*/ 94 h 121"/>
                <a:gd name="T6" fmla="*/ 125 w 129"/>
                <a:gd name="T7" fmla="*/ 69 h 121"/>
                <a:gd name="T8" fmla="*/ 129 w 129"/>
                <a:gd name="T9" fmla="*/ 59 h 121"/>
                <a:gd name="T10" fmla="*/ 120 w 129"/>
                <a:gd name="T11" fmla="*/ 63 h 121"/>
                <a:gd name="T12" fmla="*/ 65 w 129"/>
                <a:gd name="T13" fmla="*/ 89 h 121"/>
                <a:gd name="T14" fmla="*/ 10 w 129"/>
                <a:gd name="T15" fmla="*/ 63 h 121"/>
                <a:gd name="T16" fmla="*/ 1 w 129"/>
                <a:gd name="T17" fmla="*/ 59 h 121"/>
                <a:gd name="T18" fmla="*/ 5 w 129"/>
                <a:gd name="T19" fmla="*/ 69 h 121"/>
                <a:gd name="T20" fmla="*/ 5 w 129"/>
                <a:gd name="T21" fmla="*/ 44 h 121"/>
                <a:gd name="T22" fmla="*/ 59 w 129"/>
                <a:gd name="T23" fmla="*/ 68 h 121"/>
                <a:gd name="T24" fmla="*/ 71 w 129"/>
                <a:gd name="T25" fmla="*/ 68 h 121"/>
                <a:gd name="T26" fmla="*/ 125 w 129"/>
                <a:gd name="T27" fmla="*/ 44 h 121"/>
                <a:gd name="T28" fmla="*/ 125 w 129"/>
                <a:gd name="T29" fmla="*/ 32 h 121"/>
                <a:gd name="T30" fmla="*/ 71 w 129"/>
                <a:gd name="T31" fmla="*/ 3 h 121"/>
                <a:gd name="T32" fmla="*/ 59 w 129"/>
                <a:gd name="T33" fmla="*/ 3 h 121"/>
                <a:gd name="T34" fmla="*/ 5 w 129"/>
                <a:gd name="T35" fmla="*/ 32 h 121"/>
                <a:gd name="T36" fmla="*/ 5 w 129"/>
                <a:gd name="T37" fmla="*/ 44 h 121"/>
                <a:gd name="T38" fmla="*/ 65 w 129"/>
                <a:gd name="T39" fmla="*/ 114 h 121"/>
                <a:gd name="T40" fmla="*/ 10 w 129"/>
                <a:gd name="T41" fmla="*/ 89 h 121"/>
                <a:gd name="T42" fmla="*/ 1 w 129"/>
                <a:gd name="T43" fmla="*/ 85 h 121"/>
                <a:gd name="T44" fmla="*/ 5 w 129"/>
                <a:gd name="T45" fmla="*/ 95 h 121"/>
                <a:gd name="T46" fmla="*/ 59 w 129"/>
                <a:gd name="T47" fmla="*/ 119 h 121"/>
                <a:gd name="T48" fmla="*/ 71 w 129"/>
                <a:gd name="T49" fmla="*/ 119 h 121"/>
                <a:gd name="T50" fmla="*/ 125 w 129"/>
                <a:gd name="T51" fmla="*/ 95 h 121"/>
                <a:gd name="T52" fmla="*/ 129 w 129"/>
                <a:gd name="T53" fmla="*/ 85 h 121"/>
                <a:gd name="T54" fmla="*/ 120 w 129"/>
                <a:gd name="T55" fmla="*/ 89 h 121"/>
                <a:gd name="T56" fmla="*/ 65 w 129"/>
                <a:gd name="T57" fmla="*/ 114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29" h="121">
                  <a:moveTo>
                    <a:pt x="5" y="69"/>
                  </a:moveTo>
                  <a:cubicBezTo>
                    <a:pt x="59" y="94"/>
                    <a:pt x="59" y="94"/>
                    <a:pt x="59" y="94"/>
                  </a:cubicBezTo>
                  <a:cubicBezTo>
                    <a:pt x="64" y="96"/>
                    <a:pt x="66" y="96"/>
                    <a:pt x="71" y="94"/>
                  </a:cubicBezTo>
                  <a:cubicBezTo>
                    <a:pt x="125" y="69"/>
                    <a:pt x="125" y="69"/>
                    <a:pt x="125" y="69"/>
                  </a:cubicBezTo>
                  <a:cubicBezTo>
                    <a:pt x="128" y="68"/>
                    <a:pt x="129" y="62"/>
                    <a:pt x="129" y="59"/>
                  </a:cubicBezTo>
                  <a:cubicBezTo>
                    <a:pt x="126" y="61"/>
                    <a:pt x="121" y="63"/>
                    <a:pt x="120" y="63"/>
                  </a:cubicBezTo>
                  <a:cubicBezTo>
                    <a:pt x="65" y="89"/>
                    <a:pt x="65" y="89"/>
                    <a:pt x="65" y="89"/>
                  </a:cubicBezTo>
                  <a:cubicBezTo>
                    <a:pt x="10" y="63"/>
                    <a:pt x="10" y="63"/>
                    <a:pt x="10" y="63"/>
                  </a:cubicBezTo>
                  <a:cubicBezTo>
                    <a:pt x="10" y="63"/>
                    <a:pt x="5" y="61"/>
                    <a:pt x="1" y="59"/>
                  </a:cubicBezTo>
                  <a:cubicBezTo>
                    <a:pt x="1" y="62"/>
                    <a:pt x="2" y="68"/>
                    <a:pt x="5" y="69"/>
                  </a:cubicBezTo>
                  <a:close/>
                  <a:moveTo>
                    <a:pt x="5" y="44"/>
                  </a:moveTo>
                  <a:cubicBezTo>
                    <a:pt x="59" y="68"/>
                    <a:pt x="59" y="68"/>
                    <a:pt x="59" y="68"/>
                  </a:cubicBezTo>
                  <a:cubicBezTo>
                    <a:pt x="64" y="70"/>
                    <a:pt x="66" y="70"/>
                    <a:pt x="71" y="68"/>
                  </a:cubicBezTo>
                  <a:cubicBezTo>
                    <a:pt x="125" y="44"/>
                    <a:pt x="125" y="44"/>
                    <a:pt x="125" y="44"/>
                  </a:cubicBezTo>
                  <a:cubicBezTo>
                    <a:pt x="129" y="42"/>
                    <a:pt x="129" y="34"/>
                    <a:pt x="125" y="32"/>
                  </a:cubicBezTo>
                  <a:cubicBezTo>
                    <a:pt x="71" y="3"/>
                    <a:pt x="71" y="3"/>
                    <a:pt x="71" y="3"/>
                  </a:cubicBezTo>
                  <a:cubicBezTo>
                    <a:pt x="67" y="0"/>
                    <a:pt x="64" y="1"/>
                    <a:pt x="59" y="3"/>
                  </a:cubicBezTo>
                  <a:cubicBezTo>
                    <a:pt x="5" y="32"/>
                    <a:pt x="5" y="32"/>
                    <a:pt x="5" y="32"/>
                  </a:cubicBezTo>
                  <a:cubicBezTo>
                    <a:pt x="1" y="34"/>
                    <a:pt x="0" y="41"/>
                    <a:pt x="5" y="44"/>
                  </a:cubicBezTo>
                  <a:close/>
                  <a:moveTo>
                    <a:pt x="65" y="114"/>
                  </a:moveTo>
                  <a:cubicBezTo>
                    <a:pt x="10" y="89"/>
                    <a:pt x="10" y="89"/>
                    <a:pt x="10" y="89"/>
                  </a:cubicBezTo>
                  <a:cubicBezTo>
                    <a:pt x="10" y="89"/>
                    <a:pt x="5" y="87"/>
                    <a:pt x="1" y="85"/>
                  </a:cubicBezTo>
                  <a:cubicBezTo>
                    <a:pt x="1" y="88"/>
                    <a:pt x="2" y="93"/>
                    <a:pt x="5" y="95"/>
                  </a:cubicBezTo>
                  <a:cubicBezTo>
                    <a:pt x="59" y="119"/>
                    <a:pt x="59" y="119"/>
                    <a:pt x="59" y="119"/>
                  </a:cubicBezTo>
                  <a:cubicBezTo>
                    <a:pt x="64" y="121"/>
                    <a:pt x="66" y="121"/>
                    <a:pt x="71" y="119"/>
                  </a:cubicBezTo>
                  <a:cubicBezTo>
                    <a:pt x="125" y="95"/>
                    <a:pt x="125" y="95"/>
                    <a:pt x="125" y="95"/>
                  </a:cubicBezTo>
                  <a:cubicBezTo>
                    <a:pt x="128" y="94"/>
                    <a:pt x="129" y="88"/>
                    <a:pt x="129" y="85"/>
                  </a:cubicBezTo>
                  <a:cubicBezTo>
                    <a:pt x="126" y="86"/>
                    <a:pt x="121" y="89"/>
                    <a:pt x="120" y="89"/>
                  </a:cubicBezTo>
                  <a:lnTo>
                    <a:pt x="65" y="114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46"/>
            <p:cNvSpPr>
              <a:spLocks noEditPoints="1"/>
            </p:cNvSpPr>
            <p:nvPr/>
          </p:nvSpPr>
          <p:spPr bwMode="auto">
            <a:xfrm>
              <a:off x="161782" y="2032693"/>
              <a:ext cx="570802" cy="500130"/>
            </a:xfrm>
            <a:custGeom>
              <a:avLst/>
              <a:gdLst>
                <a:gd name="T0" fmla="*/ 104 w 128"/>
                <a:gd name="T1" fmla="*/ 16 h 112"/>
                <a:gd name="T2" fmla="*/ 88 w 128"/>
                <a:gd name="T3" fmla="*/ 0 h 112"/>
                <a:gd name="T4" fmla="*/ 40 w 128"/>
                <a:gd name="T5" fmla="*/ 0 h 112"/>
                <a:gd name="T6" fmla="*/ 24 w 128"/>
                <a:gd name="T7" fmla="*/ 16 h 112"/>
                <a:gd name="T8" fmla="*/ 24 w 128"/>
                <a:gd name="T9" fmla="*/ 52 h 112"/>
                <a:gd name="T10" fmla="*/ 104 w 128"/>
                <a:gd name="T11" fmla="*/ 52 h 112"/>
                <a:gd name="T12" fmla="*/ 104 w 128"/>
                <a:gd name="T13" fmla="*/ 16 h 112"/>
                <a:gd name="T14" fmla="*/ 112 w 128"/>
                <a:gd name="T15" fmla="*/ 60 h 112"/>
                <a:gd name="T16" fmla="*/ 16 w 128"/>
                <a:gd name="T17" fmla="*/ 60 h 112"/>
                <a:gd name="T18" fmla="*/ 0 w 128"/>
                <a:gd name="T19" fmla="*/ 76 h 112"/>
                <a:gd name="T20" fmla="*/ 0 w 128"/>
                <a:gd name="T21" fmla="*/ 84 h 112"/>
                <a:gd name="T22" fmla="*/ 16 w 128"/>
                <a:gd name="T23" fmla="*/ 100 h 112"/>
                <a:gd name="T24" fmla="*/ 24 w 128"/>
                <a:gd name="T25" fmla="*/ 100 h 112"/>
                <a:gd name="T26" fmla="*/ 40 w 128"/>
                <a:gd name="T27" fmla="*/ 112 h 112"/>
                <a:gd name="T28" fmla="*/ 88 w 128"/>
                <a:gd name="T29" fmla="*/ 112 h 112"/>
                <a:gd name="T30" fmla="*/ 104 w 128"/>
                <a:gd name="T31" fmla="*/ 100 h 112"/>
                <a:gd name="T32" fmla="*/ 112 w 128"/>
                <a:gd name="T33" fmla="*/ 100 h 112"/>
                <a:gd name="T34" fmla="*/ 128 w 128"/>
                <a:gd name="T35" fmla="*/ 84 h 112"/>
                <a:gd name="T36" fmla="*/ 128 w 128"/>
                <a:gd name="T37" fmla="*/ 76 h 112"/>
                <a:gd name="T38" fmla="*/ 112 w 128"/>
                <a:gd name="T39" fmla="*/ 60 h 112"/>
                <a:gd name="T40" fmla="*/ 120 w 128"/>
                <a:gd name="T41" fmla="*/ 84 h 112"/>
                <a:gd name="T42" fmla="*/ 112 w 128"/>
                <a:gd name="T43" fmla="*/ 92 h 112"/>
                <a:gd name="T44" fmla="*/ 104 w 128"/>
                <a:gd name="T45" fmla="*/ 92 h 112"/>
                <a:gd name="T46" fmla="*/ 88 w 128"/>
                <a:gd name="T47" fmla="*/ 80 h 112"/>
                <a:gd name="T48" fmla="*/ 40 w 128"/>
                <a:gd name="T49" fmla="*/ 80 h 112"/>
                <a:gd name="T50" fmla="*/ 24 w 128"/>
                <a:gd name="T51" fmla="*/ 92 h 112"/>
                <a:gd name="T52" fmla="*/ 16 w 128"/>
                <a:gd name="T53" fmla="*/ 92 h 112"/>
                <a:gd name="T54" fmla="*/ 8 w 128"/>
                <a:gd name="T55" fmla="*/ 84 h 112"/>
                <a:gd name="T56" fmla="*/ 8 w 128"/>
                <a:gd name="T57" fmla="*/ 76 h 112"/>
                <a:gd name="T58" fmla="*/ 16 w 128"/>
                <a:gd name="T59" fmla="*/ 68 h 112"/>
                <a:gd name="T60" fmla="*/ 112 w 128"/>
                <a:gd name="T61" fmla="*/ 68 h 112"/>
                <a:gd name="T62" fmla="*/ 120 w 128"/>
                <a:gd name="T63" fmla="*/ 76 h 112"/>
                <a:gd name="T64" fmla="*/ 120 w 128"/>
                <a:gd name="T65" fmla="*/ 84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8" h="112">
                  <a:moveTo>
                    <a:pt x="104" y="16"/>
                  </a:moveTo>
                  <a:cubicBezTo>
                    <a:pt x="104" y="7"/>
                    <a:pt x="97" y="0"/>
                    <a:pt x="88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31" y="0"/>
                    <a:pt x="24" y="7"/>
                    <a:pt x="24" y="16"/>
                  </a:cubicBezTo>
                  <a:cubicBezTo>
                    <a:pt x="24" y="52"/>
                    <a:pt x="24" y="52"/>
                    <a:pt x="24" y="52"/>
                  </a:cubicBezTo>
                  <a:cubicBezTo>
                    <a:pt x="104" y="52"/>
                    <a:pt x="104" y="52"/>
                    <a:pt x="104" y="52"/>
                  </a:cubicBezTo>
                  <a:lnTo>
                    <a:pt x="104" y="16"/>
                  </a:lnTo>
                  <a:close/>
                  <a:moveTo>
                    <a:pt x="112" y="60"/>
                  </a:moveTo>
                  <a:cubicBezTo>
                    <a:pt x="16" y="60"/>
                    <a:pt x="16" y="60"/>
                    <a:pt x="16" y="60"/>
                  </a:cubicBezTo>
                  <a:cubicBezTo>
                    <a:pt x="7" y="60"/>
                    <a:pt x="0" y="67"/>
                    <a:pt x="0" y="76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93"/>
                    <a:pt x="7" y="100"/>
                    <a:pt x="16" y="100"/>
                  </a:cubicBezTo>
                  <a:cubicBezTo>
                    <a:pt x="24" y="100"/>
                    <a:pt x="24" y="100"/>
                    <a:pt x="24" y="100"/>
                  </a:cubicBezTo>
                  <a:cubicBezTo>
                    <a:pt x="26" y="107"/>
                    <a:pt x="33" y="112"/>
                    <a:pt x="40" y="112"/>
                  </a:cubicBezTo>
                  <a:cubicBezTo>
                    <a:pt x="88" y="112"/>
                    <a:pt x="88" y="112"/>
                    <a:pt x="88" y="112"/>
                  </a:cubicBezTo>
                  <a:cubicBezTo>
                    <a:pt x="95" y="112"/>
                    <a:pt x="102" y="107"/>
                    <a:pt x="104" y="100"/>
                  </a:cubicBezTo>
                  <a:cubicBezTo>
                    <a:pt x="112" y="100"/>
                    <a:pt x="112" y="100"/>
                    <a:pt x="112" y="100"/>
                  </a:cubicBezTo>
                  <a:cubicBezTo>
                    <a:pt x="121" y="100"/>
                    <a:pt x="128" y="93"/>
                    <a:pt x="128" y="84"/>
                  </a:cubicBezTo>
                  <a:cubicBezTo>
                    <a:pt x="128" y="76"/>
                    <a:pt x="128" y="76"/>
                    <a:pt x="128" y="76"/>
                  </a:cubicBezTo>
                  <a:cubicBezTo>
                    <a:pt x="128" y="67"/>
                    <a:pt x="121" y="60"/>
                    <a:pt x="112" y="60"/>
                  </a:cubicBezTo>
                  <a:close/>
                  <a:moveTo>
                    <a:pt x="120" y="84"/>
                  </a:moveTo>
                  <a:cubicBezTo>
                    <a:pt x="120" y="88"/>
                    <a:pt x="116" y="92"/>
                    <a:pt x="112" y="92"/>
                  </a:cubicBezTo>
                  <a:cubicBezTo>
                    <a:pt x="104" y="92"/>
                    <a:pt x="104" y="92"/>
                    <a:pt x="104" y="92"/>
                  </a:cubicBezTo>
                  <a:cubicBezTo>
                    <a:pt x="102" y="85"/>
                    <a:pt x="95" y="80"/>
                    <a:pt x="88" y="80"/>
                  </a:cubicBezTo>
                  <a:cubicBezTo>
                    <a:pt x="40" y="80"/>
                    <a:pt x="40" y="80"/>
                    <a:pt x="40" y="80"/>
                  </a:cubicBezTo>
                  <a:cubicBezTo>
                    <a:pt x="33" y="80"/>
                    <a:pt x="26" y="85"/>
                    <a:pt x="24" y="92"/>
                  </a:cubicBezTo>
                  <a:cubicBezTo>
                    <a:pt x="16" y="92"/>
                    <a:pt x="16" y="92"/>
                    <a:pt x="16" y="92"/>
                  </a:cubicBezTo>
                  <a:cubicBezTo>
                    <a:pt x="12" y="92"/>
                    <a:pt x="8" y="88"/>
                    <a:pt x="8" y="84"/>
                  </a:cubicBezTo>
                  <a:cubicBezTo>
                    <a:pt x="8" y="76"/>
                    <a:pt x="8" y="76"/>
                    <a:pt x="8" y="76"/>
                  </a:cubicBezTo>
                  <a:cubicBezTo>
                    <a:pt x="8" y="72"/>
                    <a:pt x="12" y="68"/>
                    <a:pt x="16" y="68"/>
                  </a:cubicBezTo>
                  <a:cubicBezTo>
                    <a:pt x="112" y="68"/>
                    <a:pt x="112" y="68"/>
                    <a:pt x="112" y="68"/>
                  </a:cubicBezTo>
                  <a:cubicBezTo>
                    <a:pt x="116" y="68"/>
                    <a:pt x="120" y="72"/>
                    <a:pt x="120" y="76"/>
                  </a:cubicBezTo>
                  <a:lnTo>
                    <a:pt x="120" y="84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47"/>
            <p:cNvSpPr>
              <a:spLocks noEditPoints="1"/>
            </p:cNvSpPr>
            <p:nvPr/>
          </p:nvSpPr>
          <p:spPr bwMode="auto">
            <a:xfrm>
              <a:off x="8538957" y="1075922"/>
              <a:ext cx="532747" cy="565365"/>
            </a:xfrm>
            <a:custGeom>
              <a:avLst/>
              <a:gdLst>
                <a:gd name="T0" fmla="*/ 56 w 120"/>
                <a:gd name="T1" fmla="*/ 56 h 128"/>
                <a:gd name="T2" fmla="*/ 64 w 120"/>
                <a:gd name="T3" fmla="*/ 64 h 128"/>
                <a:gd name="T4" fmla="*/ 96 w 120"/>
                <a:gd name="T5" fmla="*/ 88 h 128"/>
                <a:gd name="T6" fmla="*/ 88 w 120"/>
                <a:gd name="T7" fmla="*/ 96 h 128"/>
                <a:gd name="T8" fmla="*/ 96 w 120"/>
                <a:gd name="T9" fmla="*/ 88 h 128"/>
                <a:gd name="T10" fmla="*/ 88 w 120"/>
                <a:gd name="T11" fmla="*/ 56 h 128"/>
                <a:gd name="T12" fmla="*/ 96 w 120"/>
                <a:gd name="T13" fmla="*/ 64 h 128"/>
                <a:gd name="T14" fmla="*/ 0 w 120"/>
                <a:gd name="T15" fmla="*/ 112 h 128"/>
                <a:gd name="T16" fmla="*/ 104 w 120"/>
                <a:gd name="T17" fmla="*/ 128 h 128"/>
                <a:gd name="T18" fmla="*/ 120 w 120"/>
                <a:gd name="T19" fmla="*/ 32 h 128"/>
                <a:gd name="T20" fmla="*/ 0 w 120"/>
                <a:gd name="T21" fmla="*/ 112 h 128"/>
                <a:gd name="T22" fmla="*/ 104 w 120"/>
                <a:gd name="T23" fmla="*/ 60 h 128"/>
                <a:gd name="T24" fmla="*/ 80 w 120"/>
                <a:gd name="T25" fmla="*/ 60 h 128"/>
                <a:gd name="T26" fmla="*/ 92 w 120"/>
                <a:gd name="T27" fmla="*/ 80 h 128"/>
                <a:gd name="T28" fmla="*/ 92 w 120"/>
                <a:gd name="T29" fmla="*/ 104 h 128"/>
                <a:gd name="T30" fmla="*/ 92 w 120"/>
                <a:gd name="T31" fmla="*/ 80 h 128"/>
                <a:gd name="T32" fmla="*/ 72 w 120"/>
                <a:gd name="T33" fmla="*/ 60 h 128"/>
                <a:gd name="T34" fmla="*/ 48 w 120"/>
                <a:gd name="T35" fmla="*/ 60 h 128"/>
                <a:gd name="T36" fmla="*/ 60 w 120"/>
                <a:gd name="T37" fmla="*/ 80 h 128"/>
                <a:gd name="T38" fmla="*/ 60 w 120"/>
                <a:gd name="T39" fmla="*/ 104 h 128"/>
                <a:gd name="T40" fmla="*/ 60 w 120"/>
                <a:gd name="T41" fmla="*/ 80 h 128"/>
                <a:gd name="T42" fmla="*/ 40 w 120"/>
                <a:gd name="T43" fmla="*/ 60 h 128"/>
                <a:gd name="T44" fmla="*/ 16 w 120"/>
                <a:gd name="T45" fmla="*/ 60 h 128"/>
                <a:gd name="T46" fmla="*/ 28 w 120"/>
                <a:gd name="T47" fmla="*/ 80 h 128"/>
                <a:gd name="T48" fmla="*/ 28 w 120"/>
                <a:gd name="T49" fmla="*/ 104 h 128"/>
                <a:gd name="T50" fmla="*/ 28 w 120"/>
                <a:gd name="T51" fmla="*/ 80 h 128"/>
                <a:gd name="T52" fmla="*/ 16 w 120"/>
                <a:gd name="T53" fmla="*/ 0 h 128"/>
                <a:gd name="T54" fmla="*/ 0 w 120"/>
                <a:gd name="T55" fmla="*/ 24 h 128"/>
                <a:gd name="T56" fmla="*/ 120 w 120"/>
                <a:gd name="T57" fmla="*/ 16 h 128"/>
                <a:gd name="T58" fmla="*/ 32 w 120"/>
                <a:gd name="T59" fmla="*/ 88 h 128"/>
                <a:gd name="T60" fmla="*/ 24 w 120"/>
                <a:gd name="T61" fmla="*/ 96 h 128"/>
                <a:gd name="T62" fmla="*/ 32 w 120"/>
                <a:gd name="T63" fmla="*/ 88 h 128"/>
                <a:gd name="T64" fmla="*/ 56 w 120"/>
                <a:gd name="T65" fmla="*/ 88 h 128"/>
                <a:gd name="T66" fmla="*/ 64 w 120"/>
                <a:gd name="T67" fmla="*/ 96 h 128"/>
                <a:gd name="T68" fmla="*/ 32 w 120"/>
                <a:gd name="T69" fmla="*/ 56 h 128"/>
                <a:gd name="T70" fmla="*/ 24 w 120"/>
                <a:gd name="T71" fmla="*/ 64 h 128"/>
                <a:gd name="T72" fmla="*/ 32 w 120"/>
                <a:gd name="T73" fmla="*/ 56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20" h="128">
                  <a:moveTo>
                    <a:pt x="64" y="56"/>
                  </a:moveTo>
                  <a:cubicBezTo>
                    <a:pt x="56" y="56"/>
                    <a:pt x="56" y="56"/>
                    <a:pt x="56" y="56"/>
                  </a:cubicBezTo>
                  <a:cubicBezTo>
                    <a:pt x="56" y="64"/>
                    <a:pt x="56" y="64"/>
                    <a:pt x="56" y="64"/>
                  </a:cubicBezTo>
                  <a:cubicBezTo>
                    <a:pt x="64" y="64"/>
                    <a:pt x="64" y="64"/>
                    <a:pt x="64" y="64"/>
                  </a:cubicBezTo>
                  <a:lnTo>
                    <a:pt x="64" y="56"/>
                  </a:lnTo>
                  <a:close/>
                  <a:moveTo>
                    <a:pt x="96" y="88"/>
                  </a:moveTo>
                  <a:cubicBezTo>
                    <a:pt x="88" y="88"/>
                    <a:pt x="88" y="88"/>
                    <a:pt x="88" y="88"/>
                  </a:cubicBezTo>
                  <a:cubicBezTo>
                    <a:pt x="88" y="96"/>
                    <a:pt x="88" y="96"/>
                    <a:pt x="88" y="96"/>
                  </a:cubicBezTo>
                  <a:cubicBezTo>
                    <a:pt x="96" y="96"/>
                    <a:pt x="96" y="96"/>
                    <a:pt x="96" y="96"/>
                  </a:cubicBezTo>
                  <a:lnTo>
                    <a:pt x="96" y="88"/>
                  </a:lnTo>
                  <a:close/>
                  <a:moveTo>
                    <a:pt x="96" y="56"/>
                  </a:moveTo>
                  <a:cubicBezTo>
                    <a:pt x="88" y="56"/>
                    <a:pt x="88" y="56"/>
                    <a:pt x="88" y="56"/>
                  </a:cubicBezTo>
                  <a:cubicBezTo>
                    <a:pt x="88" y="64"/>
                    <a:pt x="88" y="64"/>
                    <a:pt x="88" y="64"/>
                  </a:cubicBezTo>
                  <a:cubicBezTo>
                    <a:pt x="96" y="64"/>
                    <a:pt x="96" y="64"/>
                    <a:pt x="96" y="64"/>
                  </a:cubicBezTo>
                  <a:lnTo>
                    <a:pt x="96" y="56"/>
                  </a:lnTo>
                  <a:close/>
                  <a:moveTo>
                    <a:pt x="0" y="112"/>
                  </a:moveTo>
                  <a:cubicBezTo>
                    <a:pt x="0" y="121"/>
                    <a:pt x="7" y="128"/>
                    <a:pt x="16" y="128"/>
                  </a:cubicBezTo>
                  <a:cubicBezTo>
                    <a:pt x="104" y="128"/>
                    <a:pt x="104" y="128"/>
                    <a:pt x="104" y="128"/>
                  </a:cubicBezTo>
                  <a:cubicBezTo>
                    <a:pt x="113" y="128"/>
                    <a:pt x="120" y="121"/>
                    <a:pt x="120" y="112"/>
                  </a:cubicBezTo>
                  <a:cubicBezTo>
                    <a:pt x="120" y="32"/>
                    <a:pt x="120" y="32"/>
                    <a:pt x="120" y="32"/>
                  </a:cubicBezTo>
                  <a:cubicBezTo>
                    <a:pt x="0" y="32"/>
                    <a:pt x="0" y="32"/>
                    <a:pt x="0" y="32"/>
                  </a:cubicBezTo>
                  <a:lnTo>
                    <a:pt x="0" y="112"/>
                  </a:lnTo>
                  <a:close/>
                  <a:moveTo>
                    <a:pt x="92" y="48"/>
                  </a:moveTo>
                  <a:cubicBezTo>
                    <a:pt x="99" y="48"/>
                    <a:pt x="104" y="53"/>
                    <a:pt x="104" y="60"/>
                  </a:cubicBezTo>
                  <a:cubicBezTo>
                    <a:pt x="104" y="67"/>
                    <a:pt x="99" y="72"/>
                    <a:pt x="92" y="72"/>
                  </a:cubicBezTo>
                  <a:cubicBezTo>
                    <a:pt x="85" y="72"/>
                    <a:pt x="80" y="67"/>
                    <a:pt x="80" y="60"/>
                  </a:cubicBezTo>
                  <a:cubicBezTo>
                    <a:pt x="80" y="53"/>
                    <a:pt x="85" y="48"/>
                    <a:pt x="92" y="48"/>
                  </a:cubicBezTo>
                  <a:close/>
                  <a:moveTo>
                    <a:pt x="92" y="80"/>
                  </a:moveTo>
                  <a:cubicBezTo>
                    <a:pt x="99" y="80"/>
                    <a:pt x="104" y="85"/>
                    <a:pt x="104" y="92"/>
                  </a:cubicBezTo>
                  <a:cubicBezTo>
                    <a:pt x="104" y="99"/>
                    <a:pt x="99" y="104"/>
                    <a:pt x="92" y="104"/>
                  </a:cubicBezTo>
                  <a:cubicBezTo>
                    <a:pt x="85" y="104"/>
                    <a:pt x="80" y="99"/>
                    <a:pt x="80" y="92"/>
                  </a:cubicBezTo>
                  <a:cubicBezTo>
                    <a:pt x="80" y="85"/>
                    <a:pt x="85" y="80"/>
                    <a:pt x="92" y="80"/>
                  </a:cubicBezTo>
                  <a:close/>
                  <a:moveTo>
                    <a:pt x="60" y="48"/>
                  </a:moveTo>
                  <a:cubicBezTo>
                    <a:pt x="67" y="48"/>
                    <a:pt x="72" y="53"/>
                    <a:pt x="72" y="60"/>
                  </a:cubicBezTo>
                  <a:cubicBezTo>
                    <a:pt x="72" y="67"/>
                    <a:pt x="67" y="72"/>
                    <a:pt x="60" y="72"/>
                  </a:cubicBezTo>
                  <a:cubicBezTo>
                    <a:pt x="53" y="72"/>
                    <a:pt x="48" y="67"/>
                    <a:pt x="48" y="60"/>
                  </a:cubicBezTo>
                  <a:cubicBezTo>
                    <a:pt x="48" y="53"/>
                    <a:pt x="53" y="48"/>
                    <a:pt x="60" y="48"/>
                  </a:cubicBezTo>
                  <a:close/>
                  <a:moveTo>
                    <a:pt x="60" y="80"/>
                  </a:moveTo>
                  <a:cubicBezTo>
                    <a:pt x="67" y="80"/>
                    <a:pt x="72" y="85"/>
                    <a:pt x="72" y="92"/>
                  </a:cubicBezTo>
                  <a:cubicBezTo>
                    <a:pt x="72" y="99"/>
                    <a:pt x="67" y="104"/>
                    <a:pt x="60" y="104"/>
                  </a:cubicBezTo>
                  <a:cubicBezTo>
                    <a:pt x="53" y="104"/>
                    <a:pt x="48" y="99"/>
                    <a:pt x="48" y="92"/>
                  </a:cubicBezTo>
                  <a:cubicBezTo>
                    <a:pt x="48" y="85"/>
                    <a:pt x="53" y="80"/>
                    <a:pt x="60" y="80"/>
                  </a:cubicBezTo>
                  <a:close/>
                  <a:moveTo>
                    <a:pt x="28" y="48"/>
                  </a:moveTo>
                  <a:cubicBezTo>
                    <a:pt x="35" y="48"/>
                    <a:pt x="40" y="53"/>
                    <a:pt x="40" y="60"/>
                  </a:cubicBezTo>
                  <a:cubicBezTo>
                    <a:pt x="40" y="67"/>
                    <a:pt x="35" y="72"/>
                    <a:pt x="28" y="72"/>
                  </a:cubicBezTo>
                  <a:cubicBezTo>
                    <a:pt x="21" y="72"/>
                    <a:pt x="16" y="67"/>
                    <a:pt x="16" y="60"/>
                  </a:cubicBezTo>
                  <a:cubicBezTo>
                    <a:pt x="16" y="53"/>
                    <a:pt x="21" y="48"/>
                    <a:pt x="28" y="48"/>
                  </a:cubicBezTo>
                  <a:close/>
                  <a:moveTo>
                    <a:pt x="28" y="80"/>
                  </a:moveTo>
                  <a:cubicBezTo>
                    <a:pt x="35" y="80"/>
                    <a:pt x="40" y="85"/>
                    <a:pt x="40" y="92"/>
                  </a:cubicBezTo>
                  <a:cubicBezTo>
                    <a:pt x="40" y="99"/>
                    <a:pt x="35" y="104"/>
                    <a:pt x="28" y="104"/>
                  </a:cubicBezTo>
                  <a:cubicBezTo>
                    <a:pt x="21" y="104"/>
                    <a:pt x="16" y="99"/>
                    <a:pt x="16" y="92"/>
                  </a:cubicBezTo>
                  <a:cubicBezTo>
                    <a:pt x="16" y="85"/>
                    <a:pt x="21" y="80"/>
                    <a:pt x="28" y="80"/>
                  </a:cubicBezTo>
                  <a:close/>
                  <a:moveTo>
                    <a:pt x="104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7" y="0"/>
                    <a:pt x="0" y="7"/>
                    <a:pt x="0" y="16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120" y="24"/>
                    <a:pt x="120" y="24"/>
                    <a:pt x="120" y="24"/>
                  </a:cubicBezTo>
                  <a:cubicBezTo>
                    <a:pt x="120" y="16"/>
                    <a:pt x="120" y="16"/>
                    <a:pt x="120" y="16"/>
                  </a:cubicBezTo>
                  <a:cubicBezTo>
                    <a:pt x="120" y="7"/>
                    <a:pt x="113" y="0"/>
                    <a:pt x="104" y="0"/>
                  </a:cubicBezTo>
                  <a:close/>
                  <a:moveTo>
                    <a:pt x="32" y="88"/>
                  </a:moveTo>
                  <a:cubicBezTo>
                    <a:pt x="24" y="88"/>
                    <a:pt x="24" y="88"/>
                    <a:pt x="24" y="88"/>
                  </a:cubicBezTo>
                  <a:cubicBezTo>
                    <a:pt x="24" y="96"/>
                    <a:pt x="24" y="96"/>
                    <a:pt x="24" y="96"/>
                  </a:cubicBezTo>
                  <a:cubicBezTo>
                    <a:pt x="32" y="96"/>
                    <a:pt x="32" y="96"/>
                    <a:pt x="32" y="96"/>
                  </a:cubicBezTo>
                  <a:lnTo>
                    <a:pt x="32" y="88"/>
                  </a:lnTo>
                  <a:close/>
                  <a:moveTo>
                    <a:pt x="64" y="88"/>
                  </a:moveTo>
                  <a:cubicBezTo>
                    <a:pt x="56" y="88"/>
                    <a:pt x="56" y="88"/>
                    <a:pt x="56" y="88"/>
                  </a:cubicBezTo>
                  <a:cubicBezTo>
                    <a:pt x="56" y="96"/>
                    <a:pt x="56" y="96"/>
                    <a:pt x="56" y="96"/>
                  </a:cubicBezTo>
                  <a:cubicBezTo>
                    <a:pt x="64" y="96"/>
                    <a:pt x="64" y="96"/>
                    <a:pt x="64" y="96"/>
                  </a:cubicBezTo>
                  <a:lnTo>
                    <a:pt x="64" y="88"/>
                  </a:lnTo>
                  <a:close/>
                  <a:moveTo>
                    <a:pt x="32" y="56"/>
                  </a:moveTo>
                  <a:cubicBezTo>
                    <a:pt x="24" y="56"/>
                    <a:pt x="24" y="56"/>
                    <a:pt x="24" y="56"/>
                  </a:cubicBezTo>
                  <a:cubicBezTo>
                    <a:pt x="24" y="64"/>
                    <a:pt x="24" y="64"/>
                    <a:pt x="24" y="64"/>
                  </a:cubicBezTo>
                  <a:cubicBezTo>
                    <a:pt x="32" y="64"/>
                    <a:pt x="32" y="64"/>
                    <a:pt x="32" y="64"/>
                  </a:cubicBezTo>
                  <a:lnTo>
                    <a:pt x="32" y="56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48"/>
            <p:cNvSpPr>
              <a:spLocks noEditPoints="1"/>
            </p:cNvSpPr>
            <p:nvPr/>
          </p:nvSpPr>
          <p:spPr bwMode="auto">
            <a:xfrm>
              <a:off x="7593059" y="1075922"/>
              <a:ext cx="570802" cy="565365"/>
            </a:xfrm>
            <a:custGeom>
              <a:avLst/>
              <a:gdLst>
                <a:gd name="T0" fmla="*/ 52 w 128"/>
                <a:gd name="T1" fmla="*/ 12 h 128"/>
                <a:gd name="T2" fmla="*/ 0 w 128"/>
                <a:gd name="T3" fmla="*/ 70 h 128"/>
                <a:gd name="T4" fmla="*/ 58 w 128"/>
                <a:gd name="T5" fmla="*/ 128 h 128"/>
                <a:gd name="T6" fmla="*/ 111 w 128"/>
                <a:gd name="T7" fmla="*/ 94 h 128"/>
                <a:gd name="T8" fmla="*/ 52 w 128"/>
                <a:gd name="T9" fmla="*/ 76 h 128"/>
                <a:gd name="T10" fmla="*/ 52 w 128"/>
                <a:gd name="T11" fmla="*/ 12 h 128"/>
                <a:gd name="T12" fmla="*/ 60 w 128"/>
                <a:gd name="T13" fmla="*/ 0 h 128"/>
                <a:gd name="T14" fmla="*/ 60 w 128"/>
                <a:gd name="T15" fmla="*/ 69 h 128"/>
                <a:gd name="T16" fmla="*/ 124 w 128"/>
                <a:gd name="T17" fmla="*/ 88 h 128"/>
                <a:gd name="T18" fmla="*/ 128 w 128"/>
                <a:gd name="T19" fmla="*/ 66 h 128"/>
                <a:gd name="T20" fmla="*/ 60 w 128"/>
                <a:gd name="T21" fmla="*/ 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8" h="128">
                  <a:moveTo>
                    <a:pt x="52" y="12"/>
                  </a:moveTo>
                  <a:cubicBezTo>
                    <a:pt x="24" y="15"/>
                    <a:pt x="0" y="40"/>
                    <a:pt x="0" y="70"/>
                  </a:cubicBezTo>
                  <a:cubicBezTo>
                    <a:pt x="0" y="102"/>
                    <a:pt x="26" y="128"/>
                    <a:pt x="58" y="128"/>
                  </a:cubicBezTo>
                  <a:cubicBezTo>
                    <a:pt x="82" y="128"/>
                    <a:pt x="102" y="114"/>
                    <a:pt x="111" y="94"/>
                  </a:cubicBezTo>
                  <a:cubicBezTo>
                    <a:pt x="52" y="76"/>
                    <a:pt x="52" y="76"/>
                    <a:pt x="52" y="76"/>
                  </a:cubicBezTo>
                  <a:lnTo>
                    <a:pt x="52" y="12"/>
                  </a:lnTo>
                  <a:close/>
                  <a:moveTo>
                    <a:pt x="60" y="0"/>
                  </a:moveTo>
                  <a:cubicBezTo>
                    <a:pt x="60" y="69"/>
                    <a:pt x="60" y="69"/>
                    <a:pt x="60" y="69"/>
                  </a:cubicBezTo>
                  <a:cubicBezTo>
                    <a:pt x="124" y="88"/>
                    <a:pt x="124" y="88"/>
                    <a:pt x="124" y="88"/>
                  </a:cubicBezTo>
                  <a:cubicBezTo>
                    <a:pt x="126" y="82"/>
                    <a:pt x="128" y="75"/>
                    <a:pt x="128" y="66"/>
                  </a:cubicBezTo>
                  <a:cubicBezTo>
                    <a:pt x="128" y="30"/>
                    <a:pt x="94" y="0"/>
                    <a:pt x="60" y="0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49"/>
            <p:cNvSpPr>
              <a:spLocks noEditPoints="1"/>
            </p:cNvSpPr>
            <p:nvPr/>
          </p:nvSpPr>
          <p:spPr bwMode="auto">
            <a:xfrm>
              <a:off x="6663471" y="1075922"/>
              <a:ext cx="570802" cy="565365"/>
            </a:xfrm>
            <a:custGeom>
              <a:avLst/>
              <a:gdLst>
                <a:gd name="T0" fmla="*/ 0 w 128"/>
                <a:gd name="T1" fmla="*/ 0 h 128"/>
                <a:gd name="T2" fmla="*/ 0 w 128"/>
                <a:gd name="T3" fmla="*/ 8 h 128"/>
                <a:gd name="T4" fmla="*/ 8 w 128"/>
                <a:gd name="T5" fmla="*/ 8 h 128"/>
                <a:gd name="T6" fmla="*/ 8 w 128"/>
                <a:gd name="T7" fmla="*/ 84 h 128"/>
                <a:gd name="T8" fmla="*/ 24 w 128"/>
                <a:gd name="T9" fmla="*/ 100 h 128"/>
                <a:gd name="T10" fmla="*/ 48 w 128"/>
                <a:gd name="T11" fmla="*/ 100 h 128"/>
                <a:gd name="T12" fmla="*/ 32 w 128"/>
                <a:gd name="T13" fmla="*/ 128 h 128"/>
                <a:gd name="T14" fmla="*/ 44 w 128"/>
                <a:gd name="T15" fmla="*/ 128 h 128"/>
                <a:gd name="T16" fmla="*/ 60 w 128"/>
                <a:gd name="T17" fmla="*/ 100 h 128"/>
                <a:gd name="T18" fmla="*/ 68 w 128"/>
                <a:gd name="T19" fmla="*/ 100 h 128"/>
                <a:gd name="T20" fmla="*/ 84 w 128"/>
                <a:gd name="T21" fmla="*/ 128 h 128"/>
                <a:gd name="T22" fmla="*/ 96 w 128"/>
                <a:gd name="T23" fmla="*/ 128 h 128"/>
                <a:gd name="T24" fmla="*/ 80 w 128"/>
                <a:gd name="T25" fmla="*/ 100 h 128"/>
                <a:gd name="T26" fmla="*/ 104 w 128"/>
                <a:gd name="T27" fmla="*/ 100 h 128"/>
                <a:gd name="T28" fmla="*/ 120 w 128"/>
                <a:gd name="T29" fmla="*/ 84 h 128"/>
                <a:gd name="T30" fmla="*/ 120 w 128"/>
                <a:gd name="T31" fmla="*/ 8 h 128"/>
                <a:gd name="T32" fmla="*/ 128 w 128"/>
                <a:gd name="T33" fmla="*/ 8 h 128"/>
                <a:gd name="T34" fmla="*/ 128 w 128"/>
                <a:gd name="T35" fmla="*/ 0 h 128"/>
                <a:gd name="T36" fmla="*/ 0 w 128"/>
                <a:gd name="T37" fmla="*/ 0 h 128"/>
                <a:gd name="T38" fmla="*/ 44 w 128"/>
                <a:gd name="T39" fmla="*/ 76 h 128"/>
                <a:gd name="T40" fmla="*/ 40 w 128"/>
                <a:gd name="T41" fmla="*/ 80 h 128"/>
                <a:gd name="T42" fmla="*/ 36 w 128"/>
                <a:gd name="T43" fmla="*/ 76 h 128"/>
                <a:gd name="T44" fmla="*/ 36 w 128"/>
                <a:gd name="T45" fmla="*/ 60 h 128"/>
                <a:gd name="T46" fmla="*/ 40 w 128"/>
                <a:gd name="T47" fmla="*/ 56 h 128"/>
                <a:gd name="T48" fmla="*/ 44 w 128"/>
                <a:gd name="T49" fmla="*/ 60 h 128"/>
                <a:gd name="T50" fmla="*/ 44 w 128"/>
                <a:gd name="T51" fmla="*/ 76 h 128"/>
                <a:gd name="T52" fmla="*/ 68 w 128"/>
                <a:gd name="T53" fmla="*/ 76 h 128"/>
                <a:gd name="T54" fmla="*/ 64 w 128"/>
                <a:gd name="T55" fmla="*/ 80 h 128"/>
                <a:gd name="T56" fmla="*/ 60 w 128"/>
                <a:gd name="T57" fmla="*/ 76 h 128"/>
                <a:gd name="T58" fmla="*/ 60 w 128"/>
                <a:gd name="T59" fmla="*/ 28 h 128"/>
                <a:gd name="T60" fmla="*/ 64 w 128"/>
                <a:gd name="T61" fmla="*/ 24 h 128"/>
                <a:gd name="T62" fmla="*/ 68 w 128"/>
                <a:gd name="T63" fmla="*/ 28 h 128"/>
                <a:gd name="T64" fmla="*/ 68 w 128"/>
                <a:gd name="T65" fmla="*/ 76 h 128"/>
                <a:gd name="T66" fmla="*/ 92 w 128"/>
                <a:gd name="T67" fmla="*/ 76 h 128"/>
                <a:gd name="T68" fmla="*/ 88 w 128"/>
                <a:gd name="T69" fmla="*/ 80 h 128"/>
                <a:gd name="T70" fmla="*/ 84 w 128"/>
                <a:gd name="T71" fmla="*/ 76 h 128"/>
                <a:gd name="T72" fmla="*/ 84 w 128"/>
                <a:gd name="T73" fmla="*/ 40 h 128"/>
                <a:gd name="T74" fmla="*/ 88 w 128"/>
                <a:gd name="T75" fmla="*/ 36 h 128"/>
                <a:gd name="T76" fmla="*/ 92 w 128"/>
                <a:gd name="T77" fmla="*/ 40 h 128"/>
                <a:gd name="T78" fmla="*/ 92 w 128"/>
                <a:gd name="T79" fmla="*/ 76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28" h="128">
                  <a:moveTo>
                    <a:pt x="0" y="0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14"/>
                    <a:pt x="8" y="84"/>
                    <a:pt x="8" y="84"/>
                  </a:cubicBezTo>
                  <a:cubicBezTo>
                    <a:pt x="8" y="93"/>
                    <a:pt x="15" y="100"/>
                    <a:pt x="24" y="100"/>
                  </a:cubicBezTo>
                  <a:cubicBezTo>
                    <a:pt x="48" y="100"/>
                    <a:pt x="48" y="100"/>
                    <a:pt x="48" y="100"/>
                  </a:cubicBezTo>
                  <a:cubicBezTo>
                    <a:pt x="32" y="128"/>
                    <a:pt x="32" y="128"/>
                    <a:pt x="32" y="128"/>
                  </a:cubicBezTo>
                  <a:cubicBezTo>
                    <a:pt x="44" y="128"/>
                    <a:pt x="44" y="128"/>
                    <a:pt x="44" y="128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68" y="100"/>
                    <a:pt x="68" y="100"/>
                    <a:pt x="68" y="100"/>
                  </a:cubicBezTo>
                  <a:cubicBezTo>
                    <a:pt x="84" y="128"/>
                    <a:pt x="84" y="128"/>
                    <a:pt x="84" y="128"/>
                  </a:cubicBezTo>
                  <a:cubicBezTo>
                    <a:pt x="96" y="128"/>
                    <a:pt x="96" y="128"/>
                    <a:pt x="96" y="128"/>
                  </a:cubicBezTo>
                  <a:cubicBezTo>
                    <a:pt x="80" y="100"/>
                    <a:pt x="80" y="100"/>
                    <a:pt x="80" y="100"/>
                  </a:cubicBezTo>
                  <a:cubicBezTo>
                    <a:pt x="104" y="100"/>
                    <a:pt x="104" y="100"/>
                    <a:pt x="104" y="100"/>
                  </a:cubicBezTo>
                  <a:cubicBezTo>
                    <a:pt x="113" y="100"/>
                    <a:pt x="120" y="93"/>
                    <a:pt x="120" y="84"/>
                  </a:cubicBezTo>
                  <a:cubicBezTo>
                    <a:pt x="120" y="84"/>
                    <a:pt x="120" y="15"/>
                    <a:pt x="120" y="8"/>
                  </a:cubicBezTo>
                  <a:cubicBezTo>
                    <a:pt x="128" y="8"/>
                    <a:pt x="128" y="8"/>
                    <a:pt x="128" y="8"/>
                  </a:cubicBezTo>
                  <a:cubicBezTo>
                    <a:pt x="128" y="0"/>
                    <a:pt x="128" y="0"/>
                    <a:pt x="128" y="0"/>
                  </a:cubicBezTo>
                  <a:lnTo>
                    <a:pt x="0" y="0"/>
                  </a:lnTo>
                  <a:close/>
                  <a:moveTo>
                    <a:pt x="44" y="76"/>
                  </a:moveTo>
                  <a:cubicBezTo>
                    <a:pt x="44" y="78"/>
                    <a:pt x="42" y="80"/>
                    <a:pt x="40" y="80"/>
                  </a:cubicBezTo>
                  <a:cubicBezTo>
                    <a:pt x="38" y="80"/>
                    <a:pt x="36" y="78"/>
                    <a:pt x="36" y="76"/>
                  </a:cubicBezTo>
                  <a:cubicBezTo>
                    <a:pt x="36" y="60"/>
                    <a:pt x="36" y="60"/>
                    <a:pt x="36" y="60"/>
                  </a:cubicBezTo>
                  <a:cubicBezTo>
                    <a:pt x="36" y="58"/>
                    <a:pt x="38" y="56"/>
                    <a:pt x="40" y="56"/>
                  </a:cubicBezTo>
                  <a:cubicBezTo>
                    <a:pt x="42" y="56"/>
                    <a:pt x="44" y="58"/>
                    <a:pt x="44" y="60"/>
                  </a:cubicBezTo>
                  <a:lnTo>
                    <a:pt x="44" y="76"/>
                  </a:lnTo>
                  <a:close/>
                  <a:moveTo>
                    <a:pt x="68" y="76"/>
                  </a:moveTo>
                  <a:cubicBezTo>
                    <a:pt x="68" y="78"/>
                    <a:pt x="66" y="80"/>
                    <a:pt x="64" y="80"/>
                  </a:cubicBezTo>
                  <a:cubicBezTo>
                    <a:pt x="62" y="80"/>
                    <a:pt x="60" y="78"/>
                    <a:pt x="60" y="76"/>
                  </a:cubicBezTo>
                  <a:cubicBezTo>
                    <a:pt x="60" y="28"/>
                    <a:pt x="60" y="28"/>
                    <a:pt x="60" y="28"/>
                  </a:cubicBezTo>
                  <a:cubicBezTo>
                    <a:pt x="60" y="26"/>
                    <a:pt x="62" y="24"/>
                    <a:pt x="64" y="24"/>
                  </a:cubicBezTo>
                  <a:cubicBezTo>
                    <a:pt x="66" y="24"/>
                    <a:pt x="68" y="26"/>
                    <a:pt x="68" y="28"/>
                  </a:cubicBezTo>
                  <a:lnTo>
                    <a:pt x="68" y="76"/>
                  </a:lnTo>
                  <a:close/>
                  <a:moveTo>
                    <a:pt x="92" y="76"/>
                  </a:moveTo>
                  <a:cubicBezTo>
                    <a:pt x="92" y="78"/>
                    <a:pt x="90" y="80"/>
                    <a:pt x="88" y="80"/>
                  </a:cubicBezTo>
                  <a:cubicBezTo>
                    <a:pt x="86" y="80"/>
                    <a:pt x="84" y="78"/>
                    <a:pt x="84" y="76"/>
                  </a:cubicBezTo>
                  <a:cubicBezTo>
                    <a:pt x="84" y="40"/>
                    <a:pt x="84" y="40"/>
                    <a:pt x="84" y="40"/>
                  </a:cubicBezTo>
                  <a:cubicBezTo>
                    <a:pt x="84" y="38"/>
                    <a:pt x="86" y="36"/>
                    <a:pt x="88" y="36"/>
                  </a:cubicBezTo>
                  <a:cubicBezTo>
                    <a:pt x="90" y="36"/>
                    <a:pt x="92" y="38"/>
                    <a:pt x="92" y="40"/>
                  </a:cubicBezTo>
                  <a:lnTo>
                    <a:pt x="92" y="76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50"/>
            <p:cNvSpPr>
              <a:spLocks/>
            </p:cNvSpPr>
            <p:nvPr/>
          </p:nvSpPr>
          <p:spPr bwMode="auto">
            <a:xfrm>
              <a:off x="5820859" y="1075922"/>
              <a:ext cx="396844" cy="532748"/>
            </a:xfrm>
            <a:custGeom>
              <a:avLst/>
              <a:gdLst>
                <a:gd name="T0" fmla="*/ 72 w 88"/>
                <a:gd name="T1" fmla="*/ 0 h 120"/>
                <a:gd name="T2" fmla="*/ 16 w 88"/>
                <a:gd name="T3" fmla="*/ 0 h 120"/>
                <a:gd name="T4" fmla="*/ 0 w 88"/>
                <a:gd name="T5" fmla="*/ 16 h 120"/>
                <a:gd name="T6" fmla="*/ 0 w 88"/>
                <a:gd name="T7" fmla="*/ 104 h 120"/>
                <a:gd name="T8" fmla="*/ 16 w 88"/>
                <a:gd name="T9" fmla="*/ 120 h 120"/>
                <a:gd name="T10" fmla="*/ 44 w 88"/>
                <a:gd name="T11" fmla="*/ 92 h 120"/>
                <a:gd name="T12" fmla="*/ 72 w 88"/>
                <a:gd name="T13" fmla="*/ 120 h 120"/>
                <a:gd name="T14" fmla="*/ 88 w 88"/>
                <a:gd name="T15" fmla="*/ 104 h 120"/>
                <a:gd name="T16" fmla="*/ 88 w 88"/>
                <a:gd name="T17" fmla="*/ 16 h 120"/>
                <a:gd name="T18" fmla="*/ 72 w 88"/>
                <a:gd name="T19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" h="120">
                  <a:moveTo>
                    <a:pt x="72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7" y="0"/>
                    <a:pt x="0" y="7"/>
                    <a:pt x="0" y="16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0" y="113"/>
                    <a:pt x="7" y="120"/>
                    <a:pt x="16" y="120"/>
                  </a:cubicBezTo>
                  <a:cubicBezTo>
                    <a:pt x="44" y="92"/>
                    <a:pt x="44" y="92"/>
                    <a:pt x="44" y="92"/>
                  </a:cubicBezTo>
                  <a:cubicBezTo>
                    <a:pt x="72" y="120"/>
                    <a:pt x="72" y="120"/>
                    <a:pt x="72" y="120"/>
                  </a:cubicBezTo>
                  <a:cubicBezTo>
                    <a:pt x="81" y="120"/>
                    <a:pt x="88" y="113"/>
                    <a:pt x="88" y="104"/>
                  </a:cubicBezTo>
                  <a:cubicBezTo>
                    <a:pt x="88" y="16"/>
                    <a:pt x="88" y="16"/>
                    <a:pt x="88" y="16"/>
                  </a:cubicBezTo>
                  <a:cubicBezTo>
                    <a:pt x="88" y="7"/>
                    <a:pt x="81" y="0"/>
                    <a:pt x="72" y="0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51"/>
            <p:cNvSpPr>
              <a:spLocks noEditPoints="1"/>
            </p:cNvSpPr>
            <p:nvPr/>
          </p:nvSpPr>
          <p:spPr bwMode="auto">
            <a:xfrm>
              <a:off x="4804293" y="1075922"/>
              <a:ext cx="570802" cy="565365"/>
            </a:xfrm>
            <a:custGeom>
              <a:avLst/>
              <a:gdLst>
                <a:gd name="T0" fmla="*/ 0 w 128"/>
                <a:gd name="T1" fmla="*/ 112 h 128"/>
                <a:gd name="T2" fmla="*/ 16 w 128"/>
                <a:gd name="T3" fmla="*/ 128 h 128"/>
                <a:gd name="T4" fmla="*/ 112 w 128"/>
                <a:gd name="T5" fmla="*/ 128 h 128"/>
                <a:gd name="T6" fmla="*/ 128 w 128"/>
                <a:gd name="T7" fmla="*/ 112 h 128"/>
                <a:gd name="T8" fmla="*/ 128 w 128"/>
                <a:gd name="T9" fmla="*/ 48 h 128"/>
                <a:gd name="T10" fmla="*/ 0 w 128"/>
                <a:gd name="T11" fmla="*/ 48 h 128"/>
                <a:gd name="T12" fmla="*/ 0 w 128"/>
                <a:gd name="T13" fmla="*/ 112 h 128"/>
                <a:gd name="T14" fmla="*/ 112 w 128"/>
                <a:gd name="T15" fmla="*/ 16 h 128"/>
                <a:gd name="T16" fmla="*/ 56 w 128"/>
                <a:gd name="T17" fmla="*/ 16 h 128"/>
                <a:gd name="T18" fmla="*/ 40 w 128"/>
                <a:gd name="T19" fmla="*/ 0 h 128"/>
                <a:gd name="T20" fmla="*/ 16 w 128"/>
                <a:gd name="T21" fmla="*/ 0 h 128"/>
                <a:gd name="T22" fmla="*/ 0 w 128"/>
                <a:gd name="T23" fmla="*/ 16 h 128"/>
                <a:gd name="T24" fmla="*/ 0 w 128"/>
                <a:gd name="T25" fmla="*/ 40 h 128"/>
                <a:gd name="T26" fmla="*/ 128 w 128"/>
                <a:gd name="T27" fmla="*/ 40 h 128"/>
                <a:gd name="T28" fmla="*/ 128 w 128"/>
                <a:gd name="T29" fmla="*/ 32 h 128"/>
                <a:gd name="T30" fmla="*/ 112 w 128"/>
                <a:gd name="T31" fmla="*/ 16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8" h="128">
                  <a:moveTo>
                    <a:pt x="0" y="112"/>
                  </a:moveTo>
                  <a:cubicBezTo>
                    <a:pt x="0" y="121"/>
                    <a:pt x="7" y="128"/>
                    <a:pt x="16" y="128"/>
                  </a:cubicBezTo>
                  <a:cubicBezTo>
                    <a:pt x="112" y="128"/>
                    <a:pt x="112" y="128"/>
                    <a:pt x="112" y="128"/>
                  </a:cubicBezTo>
                  <a:cubicBezTo>
                    <a:pt x="121" y="128"/>
                    <a:pt x="128" y="121"/>
                    <a:pt x="128" y="112"/>
                  </a:cubicBezTo>
                  <a:cubicBezTo>
                    <a:pt x="128" y="48"/>
                    <a:pt x="128" y="48"/>
                    <a:pt x="128" y="48"/>
                  </a:cubicBezTo>
                  <a:cubicBezTo>
                    <a:pt x="0" y="48"/>
                    <a:pt x="0" y="48"/>
                    <a:pt x="0" y="48"/>
                  </a:cubicBezTo>
                  <a:lnTo>
                    <a:pt x="0" y="112"/>
                  </a:lnTo>
                  <a:close/>
                  <a:moveTo>
                    <a:pt x="112" y="16"/>
                  </a:moveTo>
                  <a:cubicBezTo>
                    <a:pt x="56" y="16"/>
                    <a:pt x="56" y="16"/>
                    <a:pt x="56" y="16"/>
                  </a:cubicBezTo>
                  <a:cubicBezTo>
                    <a:pt x="56" y="7"/>
                    <a:pt x="49" y="0"/>
                    <a:pt x="40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7" y="0"/>
                    <a:pt x="0" y="7"/>
                    <a:pt x="0" y="16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128" y="40"/>
                    <a:pt x="128" y="40"/>
                    <a:pt x="128" y="40"/>
                  </a:cubicBezTo>
                  <a:cubicBezTo>
                    <a:pt x="128" y="32"/>
                    <a:pt x="128" y="32"/>
                    <a:pt x="128" y="32"/>
                  </a:cubicBezTo>
                  <a:cubicBezTo>
                    <a:pt x="128" y="23"/>
                    <a:pt x="121" y="16"/>
                    <a:pt x="112" y="16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52"/>
            <p:cNvSpPr>
              <a:spLocks noEditPoints="1"/>
            </p:cNvSpPr>
            <p:nvPr/>
          </p:nvSpPr>
          <p:spPr bwMode="auto">
            <a:xfrm>
              <a:off x="3896446" y="1075922"/>
              <a:ext cx="532747" cy="565365"/>
            </a:xfrm>
            <a:custGeom>
              <a:avLst/>
              <a:gdLst>
                <a:gd name="T0" fmla="*/ 92 w 120"/>
                <a:gd name="T1" fmla="*/ 24 h 128"/>
                <a:gd name="T2" fmla="*/ 113 w 120"/>
                <a:gd name="T3" fmla="*/ 3 h 128"/>
                <a:gd name="T4" fmla="*/ 104 w 120"/>
                <a:gd name="T5" fmla="*/ 0 h 128"/>
                <a:gd name="T6" fmla="*/ 16 w 120"/>
                <a:gd name="T7" fmla="*/ 0 h 128"/>
                <a:gd name="T8" fmla="*/ 7 w 120"/>
                <a:gd name="T9" fmla="*/ 3 h 128"/>
                <a:gd name="T10" fmla="*/ 28 w 120"/>
                <a:gd name="T11" fmla="*/ 24 h 128"/>
                <a:gd name="T12" fmla="*/ 92 w 120"/>
                <a:gd name="T13" fmla="*/ 24 h 128"/>
                <a:gd name="T14" fmla="*/ 119 w 120"/>
                <a:gd name="T15" fmla="*/ 9 h 128"/>
                <a:gd name="T16" fmla="*/ 96 w 120"/>
                <a:gd name="T17" fmla="*/ 32 h 128"/>
                <a:gd name="T18" fmla="*/ 24 w 120"/>
                <a:gd name="T19" fmla="*/ 32 h 128"/>
                <a:gd name="T20" fmla="*/ 1 w 120"/>
                <a:gd name="T21" fmla="*/ 9 h 128"/>
                <a:gd name="T22" fmla="*/ 0 w 120"/>
                <a:gd name="T23" fmla="*/ 16 h 128"/>
                <a:gd name="T24" fmla="*/ 0 w 120"/>
                <a:gd name="T25" fmla="*/ 112 h 128"/>
                <a:gd name="T26" fmla="*/ 16 w 120"/>
                <a:gd name="T27" fmla="*/ 128 h 128"/>
                <a:gd name="T28" fmla="*/ 104 w 120"/>
                <a:gd name="T29" fmla="*/ 128 h 128"/>
                <a:gd name="T30" fmla="*/ 120 w 120"/>
                <a:gd name="T31" fmla="*/ 112 h 128"/>
                <a:gd name="T32" fmla="*/ 120 w 120"/>
                <a:gd name="T33" fmla="*/ 16 h 128"/>
                <a:gd name="T34" fmla="*/ 119 w 120"/>
                <a:gd name="T35" fmla="*/ 9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20" h="128">
                  <a:moveTo>
                    <a:pt x="92" y="24"/>
                  </a:moveTo>
                  <a:cubicBezTo>
                    <a:pt x="113" y="3"/>
                    <a:pt x="113" y="3"/>
                    <a:pt x="113" y="3"/>
                  </a:cubicBezTo>
                  <a:cubicBezTo>
                    <a:pt x="111" y="1"/>
                    <a:pt x="107" y="0"/>
                    <a:pt x="104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3" y="0"/>
                    <a:pt x="9" y="1"/>
                    <a:pt x="7" y="3"/>
                  </a:cubicBezTo>
                  <a:cubicBezTo>
                    <a:pt x="28" y="24"/>
                    <a:pt x="28" y="24"/>
                    <a:pt x="28" y="24"/>
                  </a:cubicBezTo>
                  <a:lnTo>
                    <a:pt x="92" y="24"/>
                  </a:lnTo>
                  <a:close/>
                  <a:moveTo>
                    <a:pt x="119" y="9"/>
                  </a:moveTo>
                  <a:cubicBezTo>
                    <a:pt x="96" y="32"/>
                    <a:pt x="96" y="32"/>
                    <a:pt x="96" y="32"/>
                  </a:cubicBezTo>
                  <a:cubicBezTo>
                    <a:pt x="24" y="32"/>
                    <a:pt x="24" y="32"/>
                    <a:pt x="24" y="32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11"/>
                    <a:pt x="0" y="14"/>
                    <a:pt x="0" y="16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21"/>
                    <a:pt x="7" y="128"/>
                    <a:pt x="16" y="128"/>
                  </a:cubicBezTo>
                  <a:cubicBezTo>
                    <a:pt x="104" y="128"/>
                    <a:pt x="104" y="128"/>
                    <a:pt x="104" y="128"/>
                  </a:cubicBezTo>
                  <a:cubicBezTo>
                    <a:pt x="113" y="128"/>
                    <a:pt x="120" y="121"/>
                    <a:pt x="120" y="112"/>
                  </a:cubicBezTo>
                  <a:cubicBezTo>
                    <a:pt x="120" y="16"/>
                    <a:pt x="120" y="16"/>
                    <a:pt x="120" y="16"/>
                  </a:cubicBezTo>
                  <a:cubicBezTo>
                    <a:pt x="120" y="14"/>
                    <a:pt x="119" y="11"/>
                    <a:pt x="119" y="9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53"/>
            <p:cNvSpPr>
              <a:spLocks/>
            </p:cNvSpPr>
            <p:nvPr/>
          </p:nvSpPr>
          <p:spPr bwMode="auto">
            <a:xfrm>
              <a:off x="2972293" y="1119411"/>
              <a:ext cx="511002" cy="521875"/>
            </a:xfrm>
            <a:custGeom>
              <a:avLst/>
              <a:gdLst>
                <a:gd name="T0" fmla="*/ 109 w 115"/>
                <a:gd name="T1" fmla="*/ 43 h 117"/>
                <a:gd name="T2" fmla="*/ 52 w 115"/>
                <a:gd name="T3" fmla="*/ 99 h 117"/>
                <a:gd name="T4" fmla="*/ 18 w 115"/>
                <a:gd name="T5" fmla="*/ 99 h 117"/>
                <a:gd name="T6" fmla="*/ 18 w 115"/>
                <a:gd name="T7" fmla="*/ 65 h 117"/>
                <a:gd name="T8" fmla="*/ 69 w 115"/>
                <a:gd name="T9" fmla="*/ 15 h 117"/>
                <a:gd name="T10" fmla="*/ 92 w 115"/>
                <a:gd name="T11" fmla="*/ 15 h 117"/>
                <a:gd name="T12" fmla="*/ 92 w 115"/>
                <a:gd name="T13" fmla="*/ 37 h 117"/>
                <a:gd name="T14" fmla="*/ 41 w 115"/>
                <a:gd name="T15" fmla="*/ 88 h 117"/>
                <a:gd name="T16" fmla="*/ 30 w 115"/>
                <a:gd name="T17" fmla="*/ 88 h 117"/>
                <a:gd name="T18" fmla="*/ 30 w 115"/>
                <a:gd name="T19" fmla="*/ 77 h 117"/>
                <a:gd name="T20" fmla="*/ 75 w 115"/>
                <a:gd name="T21" fmla="*/ 31 h 117"/>
                <a:gd name="T22" fmla="*/ 69 w 115"/>
                <a:gd name="T23" fmla="*/ 26 h 117"/>
                <a:gd name="T24" fmla="*/ 24 w 115"/>
                <a:gd name="T25" fmla="*/ 71 h 117"/>
                <a:gd name="T26" fmla="*/ 24 w 115"/>
                <a:gd name="T27" fmla="*/ 93 h 117"/>
                <a:gd name="T28" fmla="*/ 47 w 115"/>
                <a:gd name="T29" fmla="*/ 93 h 117"/>
                <a:gd name="T30" fmla="*/ 98 w 115"/>
                <a:gd name="T31" fmla="*/ 43 h 117"/>
                <a:gd name="T32" fmla="*/ 98 w 115"/>
                <a:gd name="T33" fmla="*/ 9 h 117"/>
                <a:gd name="T34" fmla="*/ 64 w 115"/>
                <a:gd name="T35" fmla="*/ 9 h 117"/>
                <a:gd name="T36" fmla="*/ 10 w 115"/>
                <a:gd name="T37" fmla="*/ 62 h 117"/>
                <a:gd name="T38" fmla="*/ 10 w 115"/>
                <a:gd name="T39" fmla="*/ 63 h 117"/>
                <a:gd name="T40" fmla="*/ 12 w 115"/>
                <a:gd name="T41" fmla="*/ 105 h 117"/>
                <a:gd name="T42" fmla="*/ 55 w 115"/>
                <a:gd name="T43" fmla="*/ 107 h 117"/>
                <a:gd name="T44" fmla="*/ 55 w 115"/>
                <a:gd name="T45" fmla="*/ 107 h 117"/>
                <a:gd name="T46" fmla="*/ 115 w 115"/>
                <a:gd name="T47" fmla="*/ 48 h 117"/>
                <a:gd name="T48" fmla="*/ 109 w 115"/>
                <a:gd name="T49" fmla="*/ 43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5" h="117">
                  <a:moveTo>
                    <a:pt x="109" y="43"/>
                  </a:moveTo>
                  <a:cubicBezTo>
                    <a:pt x="52" y="99"/>
                    <a:pt x="52" y="99"/>
                    <a:pt x="52" y="99"/>
                  </a:cubicBezTo>
                  <a:cubicBezTo>
                    <a:pt x="43" y="108"/>
                    <a:pt x="28" y="108"/>
                    <a:pt x="18" y="99"/>
                  </a:cubicBezTo>
                  <a:cubicBezTo>
                    <a:pt x="9" y="90"/>
                    <a:pt x="9" y="75"/>
                    <a:pt x="18" y="65"/>
                  </a:cubicBezTo>
                  <a:cubicBezTo>
                    <a:pt x="69" y="15"/>
                    <a:pt x="69" y="15"/>
                    <a:pt x="69" y="15"/>
                  </a:cubicBezTo>
                  <a:cubicBezTo>
                    <a:pt x="76" y="8"/>
                    <a:pt x="86" y="8"/>
                    <a:pt x="92" y="15"/>
                  </a:cubicBezTo>
                  <a:cubicBezTo>
                    <a:pt x="98" y="21"/>
                    <a:pt x="98" y="31"/>
                    <a:pt x="92" y="37"/>
                  </a:cubicBezTo>
                  <a:cubicBezTo>
                    <a:pt x="41" y="88"/>
                    <a:pt x="41" y="88"/>
                    <a:pt x="41" y="88"/>
                  </a:cubicBezTo>
                  <a:cubicBezTo>
                    <a:pt x="38" y="91"/>
                    <a:pt x="33" y="91"/>
                    <a:pt x="30" y="88"/>
                  </a:cubicBezTo>
                  <a:cubicBezTo>
                    <a:pt x="26" y="85"/>
                    <a:pt x="26" y="80"/>
                    <a:pt x="30" y="77"/>
                  </a:cubicBezTo>
                  <a:cubicBezTo>
                    <a:pt x="75" y="31"/>
                    <a:pt x="75" y="31"/>
                    <a:pt x="75" y="31"/>
                  </a:cubicBezTo>
                  <a:cubicBezTo>
                    <a:pt x="69" y="26"/>
                    <a:pt x="69" y="26"/>
                    <a:pt x="69" y="26"/>
                  </a:cubicBezTo>
                  <a:cubicBezTo>
                    <a:pt x="24" y="71"/>
                    <a:pt x="24" y="71"/>
                    <a:pt x="24" y="71"/>
                  </a:cubicBezTo>
                  <a:cubicBezTo>
                    <a:pt x="18" y="77"/>
                    <a:pt x="18" y="87"/>
                    <a:pt x="24" y="93"/>
                  </a:cubicBezTo>
                  <a:cubicBezTo>
                    <a:pt x="30" y="100"/>
                    <a:pt x="40" y="100"/>
                    <a:pt x="47" y="93"/>
                  </a:cubicBezTo>
                  <a:cubicBezTo>
                    <a:pt x="98" y="43"/>
                    <a:pt x="98" y="43"/>
                    <a:pt x="98" y="43"/>
                  </a:cubicBezTo>
                  <a:cubicBezTo>
                    <a:pt x="107" y="33"/>
                    <a:pt x="107" y="18"/>
                    <a:pt x="98" y="9"/>
                  </a:cubicBezTo>
                  <a:cubicBezTo>
                    <a:pt x="88" y="0"/>
                    <a:pt x="73" y="0"/>
                    <a:pt x="64" y="9"/>
                  </a:cubicBezTo>
                  <a:cubicBezTo>
                    <a:pt x="10" y="62"/>
                    <a:pt x="10" y="62"/>
                    <a:pt x="10" y="62"/>
                  </a:cubicBezTo>
                  <a:cubicBezTo>
                    <a:pt x="10" y="63"/>
                    <a:pt x="10" y="63"/>
                    <a:pt x="10" y="63"/>
                  </a:cubicBezTo>
                  <a:cubicBezTo>
                    <a:pt x="0" y="75"/>
                    <a:pt x="1" y="93"/>
                    <a:pt x="12" y="105"/>
                  </a:cubicBezTo>
                  <a:cubicBezTo>
                    <a:pt x="24" y="116"/>
                    <a:pt x="42" y="117"/>
                    <a:pt x="55" y="107"/>
                  </a:cubicBezTo>
                  <a:cubicBezTo>
                    <a:pt x="55" y="107"/>
                    <a:pt x="55" y="107"/>
                    <a:pt x="55" y="107"/>
                  </a:cubicBezTo>
                  <a:cubicBezTo>
                    <a:pt x="115" y="48"/>
                    <a:pt x="115" y="48"/>
                    <a:pt x="115" y="48"/>
                  </a:cubicBezTo>
                  <a:lnTo>
                    <a:pt x="109" y="43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54"/>
            <p:cNvSpPr>
              <a:spLocks/>
            </p:cNvSpPr>
            <p:nvPr/>
          </p:nvSpPr>
          <p:spPr bwMode="auto">
            <a:xfrm>
              <a:off x="2162302" y="1075922"/>
              <a:ext cx="288120" cy="565365"/>
            </a:xfrm>
            <a:custGeom>
              <a:avLst/>
              <a:gdLst>
                <a:gd name="T0" fmla="*/ 56 w 64"/>
                <a:gd name="T1" fmla="*/ 16 h 128"/>
                <a:gd name="T2" fmla="*/ 56 w 64"/>
                <a:gd name="T3" fmla="*/ 96 h 128"/>
                <a:gd name="T4" fmla="*/ 32 w 64"/>
                <a:gd name="T5" fmla="*/ 120 h 128"/>
                <a:gd name="T6" fmla="*/ 8 w 64"/>
                <a:gd name="T7" fmla="*/ 96 h 128"/>
                <a:gd name="T8" fmla="*/ 8 w 64"/>
                <a:gd name="T9" fmla="*/ 24 h 128"/>
                <a:gd name="T10" fmla="*/ 24 w 64"/>
                <a:gd name="T11" fmla="*/ 8 h 128"/>
                <a:gd name="T12" fmla="*/ 40 w 64"/>
                <a:gd name="T13" fmla="*/ 24 h 128"/>
                <a:gd name="T14" fmla="*/ 40 w 64"/>
                <a:gd name="T15" fmla="*/ 96 h 128"/>
                <a:gd name="T16" fmla="*/ 32 w 64"/>
                <a:gd name="T17" fmla="*/ 104 h 128"/>
                <a:gd name="T18" fmla="*/ 24 w 64"/>
                <a:gd name="T19" fmla="*/ 96 h 128"/>
                <a:gd name="T20" fmla="*/ 24 w 64"/>
                <a:gd name="T21" fmla="*/ 32 h 128"/>
                <a:gd name="T22" fmla="*/ 16 w 64"/>
                <a:gd name="T23" fmla="*/ 32 h 128"/>
                <a:gd name="T24" fmla="*/ 16 w 64"/>
                <a:gd name="T25" fmla="*/ 96 h 128"/>
                <a:gd name="T26" fmla="*/ 32 w 64"/>
                <a:gd name="T27" fmla="*/ 112 h 128"/>
                <a:gd name="T28" fmla="*/ 48 w 64"/>
                <a:gd name="T29" fmla="*/ 96 h 128"/>
                <a:gd name="T30" fmla="*/ 48 w 64"/>
                <a:gd name="T31" fmla="*/ 24 h 128"/>
                <a:gd name="T32" fmla="*/ 24 w 64"/>
                <a:gd name="T33" fmla="*/ 0 h 128"/>
                <a:gd name="T34" fmla="*/ 0 w 64"/>
                <a:gd name="T35" fmla="*/ 24 h 128"/>
                <a:gd name="T36" fmla="*/ 0 w 64"/>
                <a:gd name="T37" fmla="*/ 100 h 128"/>
                <a:gd name="T38" fmla="*/ 32 w 64"/>
                <a:gd name="T39" fmla="*/ 128 h 128"/>
                <a:gd name="T40" fmla="*/ 64 w 64"/>
                <a:gd name="T41" fmla="*/ 100 h 128"/>
                <a:gd name="T42" fmla="*/ 64 w 64"/>
                <a:gd name="T43" fmla="*/ 16 h 128"/>
                <a:gd name="T44" fmla="*/ 56 w 64"/>
                <a:gd name="T45" fmla="*/ 16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4" h="128">
                  <a:moveTo>
                    <a:pt x="56" y="16"/>
                  </a:moveTo>
                  <a:cubicBezTo>
                    <a:pt x="56" y="96"/>
                    <a:pt x="56" y="96"/>
                    <a:pt x="56" y="96"/>
                  </a:cubicBezTo>
                  <a:cubicBezTo>
                    <a:pt x="56" y="109"/>
                    <a:pt x="45" y="120"/>
                    <a:pt x="32" y="120"/>
                  </a:cubicBezTo>
                  <a:cubicBezTo>
                    <a:pt x="19" y="120"/>
                    <a:pt x="8" y="109"/>
                    <a:pt x="8" y="96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15"/>
                    <a:pt x="15" y="8"/>
                    <a:pt x="24" y="8"/>
                  </a:cubicBezTo>
                  <a:cubicBezTo>
                    <a:pt x="33" y="8"/>
                    <a:pt x="40" y="15"/>
                    <a:pt x="40" y="24"/>
                  </a:cubicBezTo>
                  <a:cubicBezTo>
                    <a:pt x="40" y="96"/>
                    <a:pt x="40" y="96"/>
                    <a:pt x="40" y="96"/>
                  </a:cubicBezTo>
                  <a:cubicBezTo>
                    <a:pt x="40" y="100"/>
                    <a:pt x="36" y="104"/>
                    <a:pt x="32" y="104"/>
                  </a:cubicBezTo>
                  <a:cubicBezTo>
                    <a:pt x="28" y="104"/>
                    <a:pt x="24" y="100"/>
                    <a:pt x="24" y="96"/>
                  </a:cubicBezTo>
                  <a:cubicBezTo>
                    <a:pt x="24" y="32"/>
                    <a:pt x="24" y="32"/>
                    <a:pt x="24" y="32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6" y="96"/>
                    <a:pt x="16" y="96"/>
                    <a:pt x="16" y="96"/>
                  </a:cubicBezTo>
                  <a:cubicBezTo>
                    <a:pt x="16" y="105"/>
                    <a:pt x="23" y="112"/>
                    <a:pt x="32" y="112"/>
                  </a:cubicBezTo>
                  <a:cubicBezTo>
                    <a:pt x="41" y="112"/>
                    <a:pt x="48" y="105"/>
                    <a:pt x="48" y="96"/>
                  </a:cubicBezTo>
                  <a:cubicBezTo>
                    <a:pt x="48" y="24"/>
                    <a:pt x="48" y="24"/>
                    <a:pt x="48" y="24"/>
                  </a:cubicBezTo>
                  <a:cubicBezTo>
                    <a:pt x="48" y="11"/>
                    <a:pt x="37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100"/>
                    <a:pt x="0" y="100"/>
                    <a:pt x="0" y="100"/>
                  </a:cubicBezTo>
                  <a:cubicBezTo>
                    <a:pt x="2" y="116"/>
                    <a:pt x="16" y="128"/>
                    <a:pt x="32" y="128"/>
                  </a:cubicBezTo>
                  <a:cubicBezTo>
                    <a:pt x="48" y="128"/>
                    <a:pt x="62" y="116"/>
                    <a:pt x="64" y="100"/>
                  </a:cubicBezTo>
                  <a:cubicBezTo>
                    <a:pt x="64" y="16"/>
                    <a:pt x="64" y="16"/>
                    <a:pt x="64" y="16"/>
                  </a:cubicBezTo>
                  <a:lnTo>
                    <a:pt x="56" y="16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55"/>
            <p:cNvSpPr>
              <a:spLocks/>
            </p:cNvSpPr>
            <p:nvPr/>
          </p:nvSpPr>
          <p:spPr bwMode="auto">
            <a:xfrm>
              <a:off x="1107680" y="1092229"/>
              <a:ext cx="538185" cy="532748"/>
            </a:xfrm>
            <a:custGeom>
              <a:avLst/>
              <a:gdLst>
                <a:gd name="T0" fmla="*/ 76 w 99"/>
                <a:gd name="T1" fmla="*/ 69 h 98"/>
                <a:gd name="T2" fmla="*/ 92 w 99"/>
                <a:gd name="T3" fmla="*/ 52 h 98"/>
                <a:gd name="T4" fmla="*/ 82 w 99"/>
                <a:gd name="T5" fmla="*/ 52 h 98"/>
                <a:gd name="T6" fmla="*/ 46 w 99"/>
                <a:gd name="T7" fmla="*/ 16 h 98"/>
                <a:gd name="T8" fmla="*/ 46 w 99"/>
                <a:gd name="T9" fmla="*/ 0 h 98"/>
                <a:gd name="T10" fmla="*/ 0 w 99"/>
                <a:gd name="T11" fmla="*/ 45 h 98"/>
                <a:gd name="T12" fmla="*/ 17 w 99"/>
                <a:gd name="T13" fmla="*/ 46 h 98"/>
                <a:gd name="T14" fmla="*/ 53 w 99"/>
                <a:gd name="T15" fmla="*/ 82 h 98"/>
                <a:gd name="T16" fmla="*/ 53 w 99"/>
                <a:gd name="T17" fmla="*/ 92 h 98"/>
                <a:gd name="T18" fmla="*/ 69 w 99"/>
                <a:gd name="T19" fmla="*/ 75 h 98"/>
                <a:gd name="T20" fmla="*/ 96 w 99"/>
                <a:gd name="T21" fmla="*/ 98 h 98"/>
                <a:gd name="T22" fmla="*/ 99 w 99"/>
                <a:gd name="T23" fmla="*/ 96 h 98"/>
                <a:gd name="T24" fmla="*/ 76 w 99"/>
                <a:gd name="T25" fmla="*/ 69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9" h="98">
                  <a:moveTo>
                    <a:pt x="76" y="69"/>
                  </a:moveTo>
                  <a:lnTo>
                    <a:pt x="92" y="52"/>
                  </a:lnTo>
                  <a:lnTo>
                    <a:pt x="82" y="52"/>
                  </a:lnTo>
                  <a:lnTo>
                    <a:pt x="46" y="16"/>
                  </a:lnTo>
                  <a:lnTo>
                    <a:pt x="46" y="0"/>
                  </a:lnTo>
                  <a:lnTo>
                    <a:pt x="0" y="45"/>
                  </a:lnTo>
                  <a:lnTo>
                    <a:pt x="17" y="46"/>
                  </a:lnTo>
                  <a:lnTo>
                    <a:pt x="53" y="82"/>
                  </a:lnTo>
                  <a:lnTo>
                    <a:pt x="53" y="92"/>
                  </a:lnTo>
                  <a:lnTo>
                    <a:pt x="69" y="75"/>
                  </a:lnTo>
                  <a:lnTo>
                    <a:pt x="96" y="98"/>
                  </a:lnTo>
                  <a:lnTo>
                    <a:pt x="99" y="96"/>
                  </a:lnTo>
                  <a:lnTo>
                    <a:pt x="76" y="69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56"/>
            <p:cNvSpPr>
              <a:spLocks noEditPoints="1"/>
            </p:cNvSpPr>
            <p:nvPr/>
          </p:nvSpPr>
          <p:spPr bwMode="auto">
            <a:xfrm>
              <a:off x="145472" y="1124846"/>
              <a:ext cx="576237" cy="543620"/>
            </a:xfrm>
            <a:custGeom>
              <a:avLst/>
              <a:gdLst>
                <a:gd name="T0" fmla="*/ 52 w 129"/>
                <a:gd name="T1" fmla="*/ 60 h 123"/>
                <a:gd name="T2" fmla="*/ 39 w 129"/>
                <a:gd name="T3" fmla="*/ 72 h 123"/>
                <a:gd name="T4" fmla="*/ 14 w 129"/>
                <a:gd name="T5" fmla="*/ 91 h 123"/>
                <a:gd name="T6" fmla="*/ 0 w 129"/>
                <a:gd name="T7" fmla="*/ 100 h 123"/>
                <a:gd name="T8" fmla="*/ 51 w 129"/>
                <a:gd name="T9" fmla="*/ 104 h 123"/>
                <a:gd name="T10" fmla="*/ 57 w 129"/>
                <a:gd name="T11" fmla="*/ 88 h 123"/>
                <a:gd name="T12" fmla="*/ 68 w 129"/>
                <a:gd name="T13" fmla="*/ 76 h 123"/>
                <a:gd name="T14" fmla="*/ 52 w 129"/>
                <a:gd name="T15" fmla="*/ 60 h 123"/>
                <a:gd name="T16" fmla="*/ 46 w 129"/>
                <a:gd name="T17" fmla="*/ 99 h 123"/>
                <a:gd name="T18" fmla="*/ 14 w 129"/>
                <a:gd name="T19" fmla="*/ 102 h 123"/>
                <a:gd name="T20" fmla="*/ 20 w 129"/>
                <a:gd name="T21" fmla="*/ 94 h 123"/>
                <a:gd name="T22" fmla="*/ 43 w 129"/>
                <a:gd name="T23" fmla="*/ 79 h 123"/>
                <a:gd name="T24" fmla="*/ 49 w 129"/>
                <a:gd name="T25" fmla="*/ 85 h 123"/>
                <a:gd name="T26" fmla="*/ 46 w 129"/>
                <a:gd name="T27" fmla="*/ 99 h 123"/>
                <a:gd name="T28" fmla="*/ 125 w 129"/>
                <a:gd name="T29" fmla="*/ 4 h 123"/>
                <a:gd name="T30" fmla="*/ 108 w 129"/>
                <a:gd name="T31" fmla="*/ 4 h 123"/>
                <a:gd name="T32" fmla="*/ 57 w 129"/>
                <a:gd name="T33" fmla="*/ 54 h 123"/>
                <a:gd name="T34" fmla="*/ 74 w 129"/>
                <a:gd name="T35" fmla="*/ 71 h 123"/>
                <a:gd name="T36" fmla="*/ 125 w 129"/>
                <a:gd name="T37" fmla="*/ 21 h 123"/>
                <a:gd name="T38" fmla="*/ 125 w 129"/>
                <a:gd name="T39" fmla="*/ 4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29" h="123">
                  <a:moveTo>
                    <a:pt x="52" y="60"/>
                  </a:moveTo>
                  <a:cubicBezTo>
                    <a:pt x="39" y="72"/>
                    <a:pt x="39" y="72"/>
                    <a:pt x="39" y="72"/>
                  </a:cubicBezTo>
                  <a:cubicBezTo>
                    <a:pt x="31" y="72"/>
                    <a:pt x="19" y="75"/>
                    <a:pt x="14" y="91"/>
                  </a:cubicBezTo>
                  <a:cubicBezTo>
                    <a:pt x="10" y="100"/>
                    <a:pt x="0" y="100"/>
                    <a:pt x="0" y="100"/>
                  </a:cubicBezTo>
                  <a:cubicBezTo>
                    <a:pt x="21" y="123"/>
                    <a:pt x="46" y="110"/>
                    <a:pt x="51" y="104"/>
                  </a:cubicBezTo>
                  <a:cubicBezTo>
                    <a:pt x="56" y="99"/>
                    <a:pt x="57" y="93"/>
                    <a:pt x="57" y="88"/>
                  </a:cubicBezTo>
                  <a:cubicBezTo>
                    <a:pt x="68" y="76"/>
                    <a:pt x="68" y="76"/>
                    <a:pt x="68" y="76"/>
                  </a:cubicBezTo>
                  <a:lnTo>
                    <a:pt x="52" y="60"/>
                  </a:lnTo>
                  <a:close/>
                  <a:moveTo>
                    <a:pt x="46" y="99"/>
                  </a:moveTo>
                  <a:cubicBezTo>
                    <a:pt x="42" y="102"/>
                    <a:pt x="24" y="110"/>
                    <a:pt x="14" y="102"/>
                  </a:cubicBezTo>
                  <a:cubicBezTo>
                    <a:pt x="14" y="102"/>
                    <a:pt x="18" y="100"/>
                    <a:pt x="20" y="94"/>
                  </a:cubicBezTo>
                  <a:cubicBezTo>
                    <a:pt x="27" y="77"/>
                    <a:pt x="43" y="79"/>
                    <a:pt x="43" y="79"/>
                  </a:cubicBezTo>
                  <a:cubicBezTo>
                    <a:pt x="49" y="85"/>
                    <a:pt x="49" y="85"/>
                    <a:pt x="49" y="85"/>
                  </a:cubicBezTo>
                  <a:cubicBezTo>
                    <a:pt x="49" y="85"/>
                    <a:pt x="53" y="92"/>
                    <a:pt x="46" y="99"/>
                  </a:cubicBezTo>
                  <a:close/>
                  <a:moveTo>
                    <a:pt x="125" y="4"/>
                  </a:moveTo>
                  <a:cubicBezTo>
                    <a:pt x="120" y="0"/>
                    <a:pt x="112" y="0"/>
                    <a:pt x="108" y="4"/>
                  </a:cubicBezTo>
                  <a:cubicBezTo>
                    <a:pt x="57" y="54"/>
                    <a:pt x="57" y="54"/>
                    <a:pt x="57" y="54"/>
                  </a:cubicBezTo>
                  <a:cubicBezTo>
                    <a:pt x="74" y="71"/>
                    <a:pt x="74" y="71"/>
                    <a:pt x="74" y="71"/>
                  </a:cubicBezTo>
                  <a:cubicBezTo>
                    <a:pt x="125" y="21"/>
                    <a:pt x="125" y="21"/>
                    <a:pt x="125" y="21"/>
                  </a:cubicBezTo>
                  <a:cubicBezTo>
                    <a:pt x="129" y="16"/>
                    <a:pt x="129" y="9"/>
                    <a:pt x="125" y="4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57"/>
            <p:cNvSpPr>
              <a:spLocks noEditPoints="1"/>
            </p:cNvSpPr>
            <p:nvPr/>
          </p:nvSpPr>
          <p:spPr bwMode="auto">
            <a:xfrm>
              <a:off x="8750970" y="151768"/>
              <a:ext cx="108724" cy="565365"/>
            </a:xfrm>
            <a:custGeom>
              <a:avLst/>
              <a:gdLst>
                <a:gd name="T0" fmla="*/ 16 w 24"/>
                <a:gd name="T1" fmla="*/ 0 h 128"/>
                <a:gd name="T2" fmla="*/ 8 w 24"/>
                <a:gd name="T3" fmla="*/ 0 h 128"/>
                <a:gd name="T4" fmla="*/ 0 w 24"/>
                <a:gd name="T5" fmla="*/ 8 h 128"/>
                <a:gd name="T6" fmla="*/ 0 w 24"/>
                <a:gd name="T7" fmla="*/ 28 h 128"/>
                <a:gd name="T8" fmla="*/ 24 w 24"/>
                <a:gd name="T9" fmla="*/ 28 h 128"/>
                <a:gd name="T10" fmla="*/ 24 w 24"/>
                <a:gd name="T11" fmla="*/ 8 h 128"/>
                <a:gd name="T12" fmla="*/ 16 w 24"/>
                <a:gd name="T13" fmla="*/ 0 h 128"/>
                <a:gd name="T14" fmla="*/ 12 w 24"/>
                <a:gd name="T15" fmla="*/ 128 h 128"/>
                <a:gd name="T16" fmla="*/ 24 w 24"/>
                <a:gd name="T17" fmla="*/ 96 h 128"/>
                <a:gd name="T18" fmla="*/ 0 w 24"/>
                <a:gd name="T19" fmla="*/ 96 h 128"/>
                <a:gd name="T20" fmla="*/ 12 w 24"/>
                <a:gd name="T21" fmla="*/ 128 h 128"/>
                <a:gd name="T22" fmla="*/ 0 w 24"/>
                <a:gd name="T23" fmla="*/ 88 h 128"/>
                <a:gd name="T24" fmla="*/ 24 w 24"/>
                <a:gd name="T25" fmla="*/ 88 h 128"/>
                <a:gd name="T26" fmla="*/ 24 w 24"/>
                <a:gd name="T27" fmla="*/ 36 h 128"/>
                <a:gd name="T28" fmla="*/ 0 w 24"/>
                <a:gd name="T29" fmla="*/ 36 h 128"/>
                <a:gd name="T30" fmla="*/ 0 w 24"/>
                <a:gd name="T31" fmla="*/ 8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4" h="128">
                  <a:moveTo>
                    <a:pt x="16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1" y="0"/>
                    <a:pt x="0" y="3"/>
                    <a:pt x="0" y="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24" y="28"/>
                    <a:pt x="24" y="28"/>
                    <a:pt x="24" y="28"/>
                  </a:cubicBezTo>
                  <a:cubicBezTo>
                    <a:pt x="24" y="8"/>
                    <a:pt x="24" y="8"/>
                    <a:pt x="24" y="8"/>
                  </a:cubicBezTo>
                  <a:cubicBezTo>
                    <a:pt x="24" y="3"/>
                    <a:pt x="23" y="0"/>
                    <a:pt x="16" y="0"/>
                  </a:cubicBezTo>
                  <a:close/>
                  <a:moveTo>
                    <a:pt x="12" y="128"/>
                  </a:moveTo>
                  <a:cubicBezTo>
                    <a:pt x="24" y="96"/>
                    <a:pt x="24" y="96"/>
                    <a:pt x="24" y="96"/>
                  </a:cubicBezTo>
                  <a:cubicBezTo>
                    <a:pt x="0" y="96"/>
                    <a:pt x="0" y="96"/>
                    <a:pt x="0" y="96"/>
                  </a:cubicBezTo>
                  <a:lnTo>
                    <a:pt x="12" y="128"/>
                  </a:lnTo>
                  <a:close/>
                  <a:moveTo>
                    <a:pt x="0" y="88"/>
                  </a:moveTo>
                  <a:cubicBezTo>
                    <a:pt x="24" y="88"/>
                    <a:pt x="24" y="88"/>
                    <a:pt x="24" y="88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0" y="36"/>
                    <a:pt x="0" y="36"/>
                    <a:pt x="0" y="36"/>
                  </a:cubicBezTo>
                  <a:lnTo>
                    <a:pt x="0" y="88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58"/>
            <p:cNvSpPr>
              <a:spLocks noEditPoints="1"/>
            </p:cNvSpPr>
            <p:nvPr/>
          </p:nvSpPr>
          <p:spPr bwMode="auto">
            <a:xfrm>
              <a:off x="7571314" y="162640"/>
              <a:ext cx="576237" cy="576237"/>
            </a:xfrm>
            <a:custGeom>
              <a:avLst/>
              <a:gdLst>
                <a:gd name="T0" fmla="*/ 109 w 129"/>
                <a:gd name="T1" fmla="*/ 34 h 129"/>
                <a:gd name="T2" fmla="*/ 112 w 129"/>
                <a:gd name="T3" fmla="*/ 31 h 129"/>
                <a:gd name="T4" fmla="*/ 112 w 129"/>
                <a:gd name="T5" fmla="*/ 28 h 129"/>
                <a:gd name="T6" fmla="*/ 101 w 129"/>
                <a:gd name="T7" fmla="*/ 17 h 129"/>
                <a:gd name="T8" fmla="*/ 98 w 129"/>
                <a:gd name="T9" fmla="*/ 17 h 129"/>
                <a:gd name="T10" fmla="*/ 95 w 129"/>
                <a:gd name="T11" fmla="*/ 20 h 129"/>
                <a:gd name="T12" fmla="*/ 109 w 129"/>
                <a:gd name="T13" fmla="*/ 34 h 129"/>
                <a:gd name="T14" fmla="*/ 60 w 129"/>
                <a:gd name="T15" fmla="*/ 92 h 129"/>
                <a:gd name="T16" fmla="*/ 25 w 129"/>
                <a:gd name="T17" fmla="*/ 110 h 129"/>
                <a:gd name="T18" fmla="*/ 19 w 129"/>
                <a:gd name="T19" fmla="*/ 104 h 129"/>
                <a:gd name="T20" fmla="*/ 36 w 129"/>
                <a:gd name="T21" fmla="*/ 69 h 129"/>
                <a:gd name="T22" fmla="*/ 38 w 129"/>
                <a:gd name="T23" fmla="*/ 65 h 129"/>
                <a:gd name="T24" fmla="*/ 87 w 129"/>
                <a:gd name="T25" fmla="*/ 17 h 129"/>
                <a:gd name="T26" fmla="*/ 11 w 129"/>
                <a:gd name="T27" fmla="*/ 17 h 129"/>
                <a:gd name="T28" fmla="*/ 0 w 129"/>
                <a:gd name="T29" fmla="*/ 28 h 129"/>
                <a:gd name="T30" fmla="*/ 0 w 129"/>
                <a:gd name="T31" fmla="*/ 118 h 129"/>
                <a:gd name="T32" fmla="*/ 11 w 129"/>
                <a:gd name="T33" fmla="*/ 129 h 129"/>
                <a:gd name="T34" fmla="*/ 101 w 129"/>
                <a:gd name="T35" fmla="*/ 129 h 129"/>
                <a:gd name="T36" fmla="*/ 112 w 129"/>
                <a:gd name="T37" fmla="*/ 118 h 129"/>
                <a:gd name="T38" fmla="*/ 112 w 129"/>
                <a:gd name="T39" fmla="*/ 42 h 129"/>
                <a:gd name="T40" fmla="*/ 64 w 129"/>
                <a:gd name="T41" fmla="*/ 90 h 129"/>
                <a:gd name="T42" fmla="*/ 60 w 129"/>
                <a:gd name="T43" fmla="*/ 92 h 129"/>
                <a:gd name="T44" fmla="*/ 27 w 129"/>
                <a:gd name="T45" fmla="*/ 99 h 129"/>
                <a:gd name="T46" fmla="*/ 30 w 129"/>
                <a:gd name="T47" fmla="*/ 102 h 129"/>
                <a:gd name="T48" fmla="*/ 51 w 129"/>
                <a:gd name="T49" fmla="*/ 89 h 129"/>
                <a:gd name="T50" fmla="*/ 40 w 129"/>
                <a:gd name="T51" fmla="*/ 78 h 129"/>
                <a:gd name="T52" fmla="*/ 27 w 129"/>
                <a:gd name="T53" fmla="*/ 99 h 129"/>
                <a:gd name="T54" fmla="*/ 44 w 129"/>
                <a:gd name="T55" fmla="*/ 71 h 129"/>
                <a:gd name="T56" fmla="*/ 58 w 129"/>
                <a:gd name="T57" fmla="*/ 85 h 129"/>
                <a:gd name="T58" fmla="*/ 103 w 129"/>
                <a:gd name="T59" fmla="*/ 40 h 129"/>
                <a:gd name="T60" fmla="*/ 89 w 129"/>
                <a:gd name="T61" fmla="*/ 26 h 129"/>
                <a:gd name="T62" fmla="*/ 44 w 129"/>
                <a:gd name="T63" fmla="*/ 71 h 129"/>
                <a:gd name="T64" fmla="*/ 126 w 129"/>
                <a:gd name="T65" fmla="*/ 17 h 129"/>
                <a:gd name="T66" fmla="*/ 112 w 129"/>
                <a:gd name="T67" fmla="*/ 3 h 129"/>
                <a:gd name="T68" fmla="*/ 100 w 129"/>
                <a:gd name="T69" fmla="*/ 3 h 129"/>
                <a:gd name="T70" fmla="*/ 87 w 129"/>
                <a:gd name="T71" fmla="*/ 17 h 129"/>
                <a:gd name="T72" fmla="*/ 98 w 129"/>
                <a:gd name="T73" fmla="*/ 17 h 129"/>
                <a:gd name="T74" fmla="*/ 103 w 129"/>
                <a:gd name="T75" fmla="*/ 12 h 129"/>
                <a:gd name="T76" fmla="*/ 109 w 129"/>
                <a:gd name="T77" fmla="*/ 12 h 129"/>
                <a:gd name="T78" fmla="*/ 117 w 129"/>
                <a:gd name="T79" fmla="*/ 20 h 129"/>
                <a:gd name="T80" fmla="*/ 117 w 129"/>
                <a:gd name="T81" fmla="*/ 26 h 129"/>
                <a:gd name="T82" fmla="*/ 112 w 129"/>
                <a:gd name="T83" fmla="*/ 31 h 129"/>
                <a:gd name="T84" fmla="*/ 112 w 129"/>
                <a:gd name="T85" fmla="*/ 42 h 129"/>
                <a:gd name="T86" fmla="*/ 126 w 129"/>
                <a:gd name="T87" fmla="*/ 29 h 129"/>
                <a:gd name="T88" fmla="*/ 126 w 129"/>
                <a:gd name="T89" fmla="*/ 17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29" h="129">
                  <a:moveTo>
                    <a:pt x="109" y="34"/>
                  </a:moveTo>
                  <a:cubicBezTo>
                    <a:pt x="112" y="31"/>
                    <a:pt x="112" y="31"/>
                    <a:pt x="112" y="31"/>
                  </a:cubicBezTo>
                  <a:cubicBezTo>
                    <a:pt x="112" y="28"/>
                    <a:pt x="112" y="28"/>
                    <a:pt x="112" y="28"/>
                  </a:cubicBezTo>
                  <a:cubicBezTo>
                    <a:pt x="112" y="22"/>
                    <a:pt x="107" y="17"/>
                    <a:pt x="101" y="17"/>
                  </a:cubicBezTo>
                  <a:cubicBezTo>
                    <a:pt x="98" y="17"/>
                    <a:pt x="98" y="17"/>
                    <a:pt x="98" y="17"/>
                  </a:cubicBezTo>
                  <a:cubicBezTo>
                    <a:pt x="95" y="20"/>
                    <a:pt x="95" y="20"/>
                    <a:pt x="95" y="20"/>
                  </a:cubicBezTo>
                  <a:lnTo>
                    <a:pt x="109" y="34"/>
                  </a:lnTo>
                  <a:close/>
                  <a:moveTo>
                    <a:pt x="60" y="92"/>
                  </a:moveTo>
                  <a:cubicBezTo>
                    <a:pt x="25" y="110"/>
                    <a:pt x="25" y="110"/>
                    <a:pt x="25" y="110"/>
                  </a:cubicBezTo>
                  <a:cubicBezTo>
                    <a:pt x="21" y="112"/>
                    <a:pt x="18" y="108"/>
                    <a:pt x="19" y="104"/>
                  </a:cubicBezTo>
                  <a:cubicBezTo>
                    <a:pt x="36" y="69"/>
                    <a:pt x="36" y="69"/>
                    <a:pt x="36" y="69"/>
                  </a:cubicBezTo>
                  <a:cubicBezTo>
                    <a:pt x="37" y="68"/>
                    <a:pt x="37" y="66"/>
                    <a:pt x="38" y="65"/>
                  </a:cubicBezTo>
                  <a:cubicBezTo>
                    <a:pt x="87" y="17"/>
                    <a:pt x="87" y="17"/>
                    <a:pt x="87" y="17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5" y="17"/>
                    <a:pt x="0" y="22"/>
                    <a:pt x="0" y="28"/>
                  </a:cubicBezTo>
                  <a:cubicBezTo>
                    <a:pt x="0" y="118"/>
                    <a:pt x="0" y="118"/>
                    <a:pt x="0" y="118"/>
                  </a:cubicBezTo>
                  <a:cubicBezTo>
                    <a:pt x="0" y="124"/>
                    <a:pt x="5" y="129"/>
                    <a:pt x="11" y="129"/>
                  </a:cubicBezTo>
                  <a:cubicBezTo>
                    <a:pt x="101" y="129"/>
                    <a:pt x="101" y="129"/>
                    <a:pt x="101" y="129"/>
                  </a:cubicBezTo>
                  <a:cubicBezTo>
                    <a:pt x="107" y="129"/>
                    <a:pt x="112" y="124"/>
                    <a:pt x="112" y="118"/>
                  </a:cubicBezTo>
                  <a:cubicBezTo>
                    <a:pt x="112" y="42"/>
                    <a:pt x="112" y="42"/>
                    <a:pt x="112" y="42"/>
                  </a:cubicBezTo>
                  <a:cubicBezTo>
                    <a:pt x="64" y="90"/>
                    <a:pt x="64" y="90"/>
                    <a:pt x="64" y="90"/>
                  </a:cubicBezTo>
                  <a:cubicBezTo>
                    <a:pt x="63" y="92"/>
                    <a:pt x="61" y="92"/>
                    <a:pt x="60" y="92"/>
                  </a:cubicBezTo>
                  <a:close/>
                  <a:moveTo>
                    <a:pt x="27" y="99"/>
                  </a:moveTo>
                  <a:cubicBezTo>
                    <a:pt x="26" y="101"/>
                    <a:pt x="28" y="103"/>
                    <a:pt x="30" y="102"/>
                  </a:cubicBezTo>
                  <a:cubicBezTo>
                    <a:pt x="51" y="89"/>
                    <a:pt x="51" y="89"/>
                    <a:pt x="51" y="89"/>
                  </a:cubicBezTo>
                  <a:cubicBezTo>
                    <a:pt x="40" y="78"/>
                    <a:pt x="40" y="78"/>
                    <a:pt x="40" y="78"/>
                  </a:cubicBezTo>
                  <a:lnTo>
                    <a:pt x="27" y="99"/>
                  </a:lnTo>
                  <a:close/>
                  <a:moveTo>
                    <a:pt x="44" y="71"/>
                  </a:moveTo>
                  <a:cubicBezTo>
                    <a:pt x="46" y="72"/>
                    <a:pt x="53" y="80"/>
                    <a:pt x="58" y="85"/>
                  </a:cubicBezTo>
                  <a:cubicBezTo>
                    <a:pt x="103" y="40"/>
                    <a:pt x="103" y="40"/>
                    <a:pt x="103" y="40"/>
                  </a:cubicBezTo>
                  <a:cubicBezTo>
                    <a:pt x="89" y="26"/>
                    <a:pt x="89" y="26"/>
                    <a:pt x="89" y="26"/>
                  </a:cubicBezTo>
                  <a:lnTo>
                    <a:pt x="44" y="71"/>
                  </a:lnTo>
                  <a:close/>
                  <a:moveTo>
                    <a:pt x="126" y="17"/>
                  </a:moveTo>
                  <a:cubicBezTo>
                    <a:pt x="112" y="3"/>
                    <a:pt x="112" y="3"/>
                    <a:pt x="112" y="3"/>
                  </a:cubicBezTo>
                  <a:cubicBezTo>
                    <a:pt x="108" y="0"/>
                    <a:pt x="103" y="0"/>
                    <a:pt x="100" y="3"/>
                  </a:cubicBezTo>
                  <a:cubicBezTo>
                    <a:pt x="87" y="17"/>
                    <a:pt x="87" y="17"/>
                    <a:pt x="87" y="17"/>
                  </a:cubicBezTo>
                  <a:cubicBezTo>
                    <a:pt x="98" y="17"/>
                    <a:pt x="98" y="17"/>
                    <a:pt x="98" y="17"/>
                  </a:cubicBezTo>
                  <a:cubicBezTo>
                    <a:pt x="103" y="12"/>
                    <a:pt x="103" y="12"/>
                    <a:pt x="103" y="12"/>
                  </a:cubicBezTo>
                  <a:cubicBezTo>
                    <a:pt x="105" y="10"/>
                    <a:pt x="107" y="10"/>
                    <a:pt x="109" y="12"/>
                  </a:cubicBezTo>
                  <a:cubicBezTo>
                    <a:pt x="117" y="20"/>
                    <a:pt x="117" y="20"/>
                    <a:pt x="117" y="20"/>
                  </a:cubicBezTo>
                  <a:cubicBezTo>
                    <a:pt x="119" y="22"/>
                    <a:pt x="119" y="24"/>
                    <a:pt x="117" y="26"/>
                  </a:cubicBezTo>
                  <a:cubicBezTo>
                    <a:pt x="112" y="31"/>
                    <a:pt x="112" y="31"/>
                    <a:pt x="112" y="31"/>
                  </a:cubicBezTo>
                  <a:cubicBezTo>
                    <a:pt x="112" y="42"/>
                    <a:pt x="112" y="42"/>
                    <a:pt x="112" y="42"/>
                  </a:cubicBezTo>
                  <a:cubicBezTo>
                    <a:pt x="126" y="29"/>
                    <a:pt x="126" y="29"/>
                    <a:pt x="126" y="29"/>
                  </a:cubicBezTo>
                  <a:cubicBezTo>
                    <a:pt x="129" y="25"/>
                    <a:pt x="129" y="20"/>
                    <a:pt x="126" y="17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59"/>
            <p:cNvSpPr>
              <a:spLocks noEditPoints="1"/>
            </p:cNvSpPr>
            <p:nvPr/>
          </p:nvSpPr>
          <p:spPr bwMode="auto">
            <a:xfrm>
              <a:off x="6696088" y="151768"/>
              <a:ext cx="500130" cy="565365"/>
            </a:xfrm>
            <a:custGeom>
              <a:avLst/>
              <a:gdLst>
                <a:gd name="T0" fmla="*/ 96 w 112"/>
                <a:gd name="T1" fmla="*/ 16 h 128"/>
                <a:gd name="T2" fmla="*/ 84 w 112"/>
                <a:gd name="T3" fmla="*/ 16 h 128"/>
                <a:gd name="T4" fmla="*/ 84 w 112"/>
                <a:gd name="T5" fmla="*/ 8 h 128"/>
                <a:gd name="T6" fmla="*/ 73 w 112"/>
                <a:gd name="T7" fmla="*/ 8 h 128"/>
                <a:gd name="T8" fmla="*/ 56 w 112"/>
                <a:gd name="T9" fmla="*/ 0 h 128"/>
                <a:gd name="T10" fmla="*/ 39 w 112"/>
                <a:gd name="T11" fmla="*/ 8 h 128"/>
                <a:gd name="T12" fmla="*/ 28 w 112"/>
                <a:gd name="T13" fmla="*/ 8 h 128"/>
                <a:gd name="T14" fmla="*/ 28 w 112"/>
                <a:gd name="T15" fmla="*/ 16 h 128"/>
                <a:gd name="T16" fmla="*/ 16 w 112"/>
                <a:gd name="T17" fmla="*/ 16 h 128"/>
                <a:gd name="T18" fmla="*/ 0 w 112"/>
                <a:gd name="T19" fmla="*/ 32 h 128"/>
                <a:gd name="T20" fmla="*/ 0 w 112"/>
                <a:gd name="T21" fmla="*/ 112 h 128"/>
                <a:gd name="T22" fmla="*/ 16 w 112"/>
                <a:gd name="T23" fmla="*/ 128 h 128"/>
                <a:gd name="T24" fmla="*/ 96 w 112"/>
                <a:gd name="T25" fmla="*/ 128 h 128"/>
                <a:gd name="T26" fmla="*/ 112 w 112"/>
                <a:gd name="T27" fmla="*/ 112 h 128"/>
                <a:gd name="T28" fmla="*/ 112 w 112"/>
                <a:gd name="T29" fmla="*/ 32 h 128"/>
                <a:gd name="T30" fmla="*/ 96 w 112"/>
                <a:gd name="T31" fmla="*/ 16 h 128"/>
                <a:gd name="T32" fmla="*/ 36 w 112"/>
                <a:gd name="T33" fmla="*/ 16 h 128"/>
                <a:gd name="T34" fmla="*/ 45 w 112"/>
                <a:gd name="T35" fmla="*/ 16 h 128"/>
                <a:gd name="T36" fmla="*/ 56 w 112"/>
                <a:gd name="T37" fmla="*/ 8 h 128"/>
                <a:gd name="T38" fmla="*/ 67 w 112"/>
                <a:gd name="T39" fmla="*/ 16 h 128"/>
                <a:gd name="T40" fmla="*/ 76 w 112"/>
                <a:gd name="T41" fmla="*/ 16 h 128"/>
                <a:gd name="T42" fmla="*/ 76 w 112"/>
                <a:gd name="T43" fmla="*/ 32 h 128"/>
                <a:gd name="T44" fmla="*/ 36 w 112"/>
                <a:gd name="T45" fmla="*/ 32 h 128"/>
                <a:gd name="T46" fmla="*/ 36 w 112"/>
                <a:gd name="T47" fmla="*/ 16 h 128"/>
                <a:gd name="T48" fmla="*/ 84 w 112"/>
                <a:gd name="T49" fmla="*/ 104 h 128"/>
                <a:gd name="T50" fmla="*/ 28 w 112"/>
                <a:gd name="T51" fmla="*/ 104 h 128"/>
                <a:gd name="T52" fmla="*/ 24 w 112"/>
                <a:gd name="T53" fmla="*/ 100 h 128"/>
                <a:gd name="T54" fmla="*/ 28 w 112"/>
                <a:gd name="T55" fmla="*/ 96 h 128"/>
                <a:gd name="T56" fmla="*/ 84 w 112"/>
                <a:gd name="T57" fmla="*/ 96 h 128"/>
                <a:gd name="T58" fmla="*/ 88 w 112"/>
                <a:gd name="T59" fmla="*/ 100 h 128"/>
                <a:gd name="T60" fmla="*/ 84 w 112"/>
                <a:gd name="T61" fmla="*/ 104 h 128"/>
                <a:gd name="T62" fmla="*/ 84 w 112"/>
                <a:gd name="T63" fmla="*/ 84 h 128"/>
                <a:gd name="T64" fmla="*/ 28 w 112"/>
                <a:gd name="T65" fmla="*/ 84 h 128"/>
                <a:gd name="T66" fmla="*/ 24 w 112"/>
                <a:gd name="T67" fmla="*/ 80 h 128"/>
                <a:gd name="T68" fmla="*/ 28 w 112"/>
                <a:gd name="T69" fmla="*/ 76 h 128"/>
                <a:gd name="T70" fmla="*/ 84 w 112"/>
                <a:gd name="T71" fmla="*/ 76 h 128"/>
                <a:gd name="T72" fmla="*/ 88 w 112"/>
                <a:gd name="T73" fmla="*/ 80 h 128"/>
                <a:gd name="T74" fmla="*/ 84 w 112"/>
                <a:gd name="T75" fmla="*/ 84 h 128"/>
                <a:gd name="T76" fmla="*/ 84 w 112"/>
                <a:gd name="T77" fmla="*/ 64 h 128"/>
                <a:gd name="T78" fmla="*/ 28 w 112"/>
                <a:gd name="T79" fmla="*/ 64 h 128"/>
                <a:gd name="T80" fmla="*/ 24 w 112"/>
                <a:gd name="T81" fmla="*/ 60 h 128"/>
                <a:gd name="T82" fmla="*/ 28 w 112"/>
                <a:gd name="T83" fmla="*/ 56 h 128"/>
                <a:gd name="T84" fmla="*/ 84 w 112"/>
                <a:gd name="T85" fmla="*/ 56 h 128"/>
                <a:gd name="T86" fmla="*/ 88 w 112"/>
                <a:gd name="T87" fmla="*/ 60 h 128"/>
                <a:gd name="T88" fmla="*/ 84 w 112"/>
                <a:gd name="T89" fmla="*/ 64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12" h="128">
                  <a:moveTo>
                    <a:pt x="96" y="16"/>
                  </a:moveTo>
                  <a:cubicBezTo>
                    <a:pt x="84" y="16"/>
                    <a:pt x="84" y="16"/>
                    <a:pt x="84" y="16"/>
                  </a:cubicBezTo>
                  <a:cubicBezTo>
                    <a:pt x="84" y="8"/>
                    <a:pt x="84" y="8"/>
                    <a:pt x="84" y="8"/>
                  </a:cubicBezTo>
                  <a:cubicBezTo>
                    <a:pt x="73" y="8"/>
                    <a:pt x="73" y="8"/>
                    <a:pt x="73" y="8"/>
                  </a:cubicBezTo>
                  <a:cubicBezTo>
                    <a:pt x="70" y="3"/>
                    <a:pt x="63" y="0"/>
                    <a:pt x="56" y="0"/>
                  </a:cubicBezTo>
                  <a:cubicBezTo>
                    <a:pt x="49" y="0"/>
                    <a:pt x="42" y="3"/>
                    <a:pt x="39" y="8"/>
                  </a:cubicBezTo>
                  <a:cubicBezTo>
                    <a:pt x="28" y="8"/>
                    <a:pt x="28" y="8"/>
                    <a:pt x="28" y="8"/>
                  </a:cubicBezTo>
                  <a:cubicBezTo>
                    <a:pt x="28" y="16"/>
                    <a:pt x="28" y="16"/>
                    <a:pt x="28" y="16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7" y="16"/>
                    <a:pt x="0" y="23"/>
                    <a:pt x="0" y="32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21"/>
                    <a:pt x="7" y="128"/>
                    <a:pt x="16" y="128"/>
                  </a:cubicBezTo>
                  <a:cubicBezTo>
                    <a:pt x="96" y="128"/>
                    <a:pt x="96" y="128"/>
                    <a:pt x="96" y="128"/>
                  </a:cubicBezTo>
                  <a:cubicBezTo>
                    <a:pt x="105" y="128"/>
                    <a:pt x="112" y="121"/>
                    <a:pt x="112" y="112"/>
                  </a:cubicBezTo>
                  <a:cubicBezTo>
                    <a:pt x="112" y="32"/>
                    <a:pt x="112" y="32"/>
                    <a:pt x="112" y="32"/>
                  </a:cubicBezTo>
                  <a:cubicBezTo>
                    <a:pt x="112" y="23"/>
                    <a:pt x="105" y="16"/>
                    <a:pt x="96" y="16"/>
                  </a:cubicBezTo>
                  <a:close/>
                  <a:moveTo>
                    <a:pt x="36" y="16"/>
                  </a:moveTo>
                  <a:cubicBezTo>
                    <a:pt x="45" y="16"/>
                    <a:pt x="45" y="16"/>
                    <a:pt x="45" y="16"/>
                  </a:cubicBezTo>
                  <a:cubicBezTo>
                    <a:pt x="45" y="12"/>
                    <a:pt x="50" y="8"/>
                    <a:pt x="56" y="8"/>
                  </a:cubicBezTo>
                  <a:cubicBezTo>
                    <a:pt x="62" y="8"/>
                    <a:pt x="67" y="12"/>
                    <a:pt x="67" y="16"/>
                  </a:cubicBezTo>
                  <a:cubicBezTo>
                    <a:pt x="76" y="16"/>
                    <a:pt x="76" y="16"/>
                    <a:pt x="76" y="16"/>
                  </a:cubicBezTo>
                  <a:cubicBezTo>
                    <a:pt x="76" y="32"/>
                    <a:pt x="76" y="32"/>
                    <a:pt x="76" y="32"/>
                  </a:cubicBezTo>
                  <a:cubicBezTo>
                    <a:pt x="36" y="32"/>
                    <a:pt x="36" y="32"/>
                    <a:pt x="36" y="32"/>
                  </a:cubicBezTo>
                  <a:lnTo>
                    <a:pt x="36" y="16"/>
                  </a:lnTo>
                  <a:close/>
                  <a:moveTo>
                    <a:pt x="84" y="104"/>
                  </a:moveTo>
                  <a:cubicBezTo>
                    <a:pt x="28" y="104"/>
                    <a:pt x="28" y="104"/>
                    <a:pt x="28" y="104"/>
                  </a:cubicBezTo>
                  <a:cubicBezTo>
                    <a:pt x="26" y="104"/>
                    <a:pt x="24" y="102"/>
                    <a:pt x="24" y="100"/>
                  </a:cubicBezTo>
                  <a:cubicBezTo>
                    <a:pt x="24" y="98"/>
                    <a:pt x="26" y="96"/>
                    <a:pt x="28" y="96"/>
                  </a:cubicBezTo>
                  <a:cubicBezTo>
                    <a:pt x="84" y="96"/>
                    <a:pt x="84" y="96"/>
                    <a:pt x="84" y="96"/>
                  </a:cubicBezTo>
                  <a:cubicBezTo>
                    <a:pt x="86" y="96"/>
                    <a:pt x="88" y="98"/>
                    <a:pt x="88" y="100"/>
                  </a:cubicBezTo>
                  <a:cubicBezTo>
                    <a:pt x="88" y="102"/>
                    <a:pt x="86" y="104"/>
                    <a:pt x="84" y="104"/>
                  </a:cubicBezTo>
                  <a:close/>
                  <a:moveTo>
                    <a:pt x="84" y="84"/>
                  </a:moveTo>
                  <a:cubicBezTo>
                    <a:pt x="28" y="84"/>
                    <a:pt x="28" y="84"/>
                    <a:pt x="28" y="84"/>
                  </a:cubicBezTo>
                  <a:cubicBezTo>
                    <a:pt x="26" y="84"/>
                    <a:pt x="24" y="82"/>
                    <a:pt x="24" y="80"/>
                  </a:cubicBezTo>
                  <a:cubicBezTo>
                    <a:pt x="24" y="78"/>
                    <a:pt x="26" y="76"/>
                    <a:pt x="28" y="76"/>
                  </a:cubicBezTo>
                  <a:cubicBezTo>
                    <a:pt x="84" y="76"/>
                    <a:pt x="84" y="76"/>
                    <a:pt x="84" y="76"/>
                  </a:cubicBezTo>
                  <a:cubicBezTo>
                    <a:pt x="86" y="76"/>
                    <a:pt x="88" y="78"/>
                    <a:pt x="88" y="80"/>
                  </a:cubicBezTo>
                  <a:cubicBezTo>
                    <a:pt x="88" y="82"/>
                    <a:pt x="86" y="84"/>
                    <a:pt x="84" y="84"/>
                  </a:cubicBezTo>
                  <a:close/>
                  <a:moveTo>
                    <a:pt x="84" y="64"/>
                  </a:moveTo>
                  <a:cubicBezTo>
                    <a:pt x="28" y="64"/>
                    <a:pt x="28" y="64"/>
                    <a:pt x="28" y="64"/>
                  </a:cubicBezTo>
                  <a:cubicBezTo>
                    <a:pt x="26" y="64"/>
                    <a:pt x="24" y="62"/>
                    <a:pt x="24" y="60"/>
                  </a:cubicBezTo>
                  <a:cubicBezTo>
                    <a:pt x="24" y="58"/>
                    <a:pt x="26" y="56"/>
                    <a:pt x="28" y="56"/>
                  </a:cubicBezTo>
                  <a:cubicBezTo>
                    <a:pt x="84" y="56"/>
                    <a:pt x="84" y="56"/>
                    <a:pt x="84" y="56"/>
                  </a:cubicBezTo>
                  <a:cubicBezTo>
                    <a:pt x="86" y="56"/>
                    <a:pt x="88" y="58"/>
                    <a:pt x="88" y="60"/>
                  </a:cubicBezTo>
                  <a:cubicBezTo>
                    <a:pt x="88" y="62"/>
                    <a:pt x="86" y="64"/>
                    <a:pt x="84" y="64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60"/>
            <p:cNvSpPr>
              <a:spLocks noEditPoints="1"/>
            </p:cNvSpPr>
            <p:nvPr/>
          </p:nvSpPr>
          <p:spPr bwMode="auto">
            <a:xfrm>
              <a:off x="5733880" y="151768"/>
              <a:ext cx="570802" cy="565365"/>
            </a:xfrm>
            <a:custGeom>
              <a:avLst/>
              <a:gdLst>
                <a:gd name="T0" fmla="*/ 112 w 128"/>
                <a:gd name="T1" fmla="*/ 0 h 128"/>
                <a:gd name="T2" fmla="*/ 68 w 128"/>
                <a:gd name="T3" fmla="*/ 12 h 128"/>
                <a:gd name="T4" fmla="*/ 68 w 128"/>
                <a:gd name="T5" fmla="*/ 12 h 128"/>
                <a:gd name="T6" fmla="*/ 68 w 128"/>
                <a:gd name="T7" fmla="*/ 128 h 128"/>
                <a:gd name="T8" fmla="*/ 112 w 128"/>
                <a:gd name="T9" fmla="*/ 116 h 128"/>
                <a:gd name="T10" fmla="*/ 128 w 128"/>
                <a:gd name="T11" fmla="*/ 100 h 128"/>
                <a:gd name="T12" fmla="*/ 128 w 128"/>
                <a:gd name="T13" fmla="*/ 16 h 128"/>
                <a:gd name="T14" fmla="*/ 112 w 128"/>
                <a:gd name="T15" fmla="*/ 0 h 128"/>
                <a:gd name="T16" fmla="*/ 16 w 128"/>
                <a:gd name="T17" fmla="*/ 0 h 128"/>
                <a:gd name="T18" fmla="*/ 0 w 128"/>
                <a:gd name="T19" fmla="*/ 16 h 128"/>
                <a:gd name="T20" fmla="*/ 0 w 128"/>
                <a:gd name="T21" fmla="*/ 100 h 128"/>
                <a:gd name="T22" fmla="*/ 16 w 128"/>
                <a:gd name="T23" fmla="*/ 116 h 128"/>
                <a:gd name="T24" fmla="*/ 60 w 128"/>
                <a:gd name="T25" fmla="*/ 128 h 128"/>
                <a:gd name="T26" fmla="*/ 60 w 128"/>
                <a:gd name="T27" fmla="*/ 12 h 128"/>
                <a:gd name="T28" fmla="*/ 16 w 128"/>
                <a:gd name="T29" fmla="*/ 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8" h="128">
                  <a:moveTo>
                    <a:pt x="112" y="0"/>
                  </a:moveTo>
                  <a:cubicBezTo>
                    <a:pt x="112" y="0"/>
                    <a:pt x="89" y="6"/>
                    <a:pt x="68" y="12"/>
                  </a:cubicBezTo>
                  <a:cubicBezTo>
                    <a:pt x="68" y="12"/>
                    <a:pt x="68" y="12"/>
                    <a:pt x="68" y="12"/>
                  </a:cubicBezTo>
                  <a:cubicBezTo>
                    <a:pt x="68" y="128"/>
                    <a:pt x="68" y="128"/>
                    <a:pt x="68" y="128"/>
                  </a:cubicBezTo>
                  <a:cubicBezTo>
                    <a:pt x="90" y="122"/>
                    <a:pt x="112" y="116"/>
                    <a:pt x="112" y="116"/>
                  </a:cubicBezTo>
                  <a:cubicBezTo>
                    <a:pt x="120" y="114"/>
                    <a:pt x="128" y="109"/>
                    <a:pt x="128" y="100"/>
                  </a:cubicBezTo>
                  <a:cubicBezTo>
                    <a:pt x="128" y="16"/>
                    <a:pt x="128" y="16"/>
                    <a:pt x="128" y="16"/>
                  </a:cubicBezTo>
                  <a:cubicBezTo>
                    <a:pt x="128" y="7"/>
                    <a:pt x="121" y="0"/>
                    <a:pt x="112" y="0"/>
                  </a:cubicBezTo>
                  <a:close/>
                  <a:moveTo>
                    <a:pt x="16" y="0"/>
                  </a:moveTo>
                  <a:cubicBezTo>
                    <a:pt x="7" y="0"/>
                    <a:pt x="0" y="7"/>
                    <a:pt x="0" y="16"/>
                  </a:cubicBezTo>
                  <a:cubicBezTo>
                    <a:pt x="0" y="100"/>
                    <a:pt x="0" y="100"/>
                    <a:pt x="0" y="100"/>
                  </a:cubicBezTo>
                  <a:cubicBezTo>
                    <a:pt x="0" y="109"/>
                    <a:pt x="8" y="113"/>
                    <a:pt x="16" y="116"/>
                  </a:cubicBezTo>
                  <a:cubicBezTo>
                    <a:pt x="60" y="128"/>
                    <a:pt x="60" y="128"/>
                    <a:pt x="60" y="128"/>
                  </a:cubicBezTo>
                  <a:cubicBezTo>
                    <a:pt x="60" y="12"/>
                    <a:pt x="60" y="12"/>
                    <a:pt x="60" y="12"/>
                  </a:cubicBezTo>
                  <a:cubicBezTo>
                    <a:pt x="40" y="7"/>
                    <a:pt x="16" y="0"/>
                    <a:pt x="16" y="0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61"/>
            <p:cNvSpPr>
              <a:spLocks noEditPoints="1"/>
            </p:cNvSpPr>
            <p:nvPr/>
          </p:nvSpPr>
          <p:spPr bwMode="auto">
            <a:xfrm>
              <a:off x="4804293" y="151768"/>
              <a:ext cx="570802" cy="565365"/>
            </a:xfrm>
            <a:custGeom>
              <a:avLst/>
              <a:gdLst>
                <a:gd name="T0" fmla="*/ 32 w 128"/>
                <a:gd name="T1" fmla="*/ 40 h 128"/>
                <a:gd name="T2" fmla="*/ 40 w 128"/>
                <a:gd name="T3" fmla="*/ 32 h 128"/>
                <a:gd name="T4" fmla="*/ 32 w 128"/>
                <a:gd name="T5" fmla="*/ 24 h 128"/>
                <a:gd name="T6" fmla="*/ 24 w 128"/>
                <a:gd name="T7" fmla="*/ 32 h 128"/>
                <a:gd name="T8" fmla="*/ 32 w 128"/>
                <a:gd name="T9" fmla="*/ 40 h 128"/>
                <a:gd name="T10" fmla="*/ 112 w 128"/>
                <a:gd name="T11" fmla="*/ 0 h 128"/>
                <a:gd name="T12" fmla="*/ 16 w 128"/>
                <a:gd name="T13" fmla="*/ 0 h 128"/>
                <a:gd name="T14" fmla="*/ 0 w 128"/>
                <a:gd name="T15" fmla="*/ 16 h 128"/>
                <a:gd name="T16" fmla="*/ 0 w 128"/>
                <a:gd name="T17" fmla="*/ 112 h 128"/>
                <a:gd name="T18" fmla="*/ 16 w 128"/>
                <a:gd name="T19" fmla="*/ 128 h 128"/>
                <a:gd name="T20" fmla="*/ 112 w 128"/>
                <a:gd name="T21" fmla="*/ 128 h 128"/>
                <a:gd name="T22" fmla="*/ 128 w 128"/>
                <a:gd name="T23" fmla="*/ 112 h 128"/>
                <a:gd name="T24" fmla="*/ 128 w 128"/>
                <a:gd name="T25" fmla="*/ 16 h 128"/>
                <a:gd name="T26" fmla="*/ 112 w 128"/>
                <a:gd name="T27" fmla="*/ 0 h 128"/>
                <a:gd name="T28" fmla="*/ 32 w 128"/>
                <a:gd name="T29" fmla="*/ 16 h 128"/>
                <a:gd name="T30" fmla="*/ 48 w 128"/>
                <a:gd name="T31" fmla="*/ 32 h 128"/>
                <a:gd name="T32" fmla="*/ 32 w 128"/>
                <a:gd name="T33" fmla="*/ 48 h 128"/>
                <a:gd name="T34" fmla="*/ 16 w 128"/>
                <a:gd name="T35" fmla="*/ 32 h 128"/>
                <a:gd name="T36" fmla="*/ 32 w 128"/>
                <a:gd name="T37" fmla="*/ 16 h 128"/>
                <a:gd name="T38" fmla="*/ 16 w 128"/>
                <a:gd name="T39" fmla="*/ 120 h 128"/>
                <a:gd name="T40" fmla="*/ 8 w 128"/>
                <a:gd name="T41" fmla="*/ 112 h 128"/>
                <a:gd name="T42" fmla="*/ 8 w 128"/>
                <a:gd name="T43" fmla="*/ 108 h 128"/>
                <a:gd name="T44" fmla="*/ 40 w 128"/>
                <a:gd name="T45" fmla="*/ 80 h 128"/>
                <a:gd name="T46" fmla="*/ 80 w 128"/>
                <a:gd name="T47" fmla="*/ 120 h 128"/>
                <a:gd name="T48" fmla="*/ 16 w 128"/>
                <a:gd name="T49" fmla="*/ 120 h 128"/>
                <a:gd name="T50" fmla="*/ 120 w 128"/>
                <a:gd name="T51" fmla="*/ 112 h 128"/>
                <a:gd name="T52" fmla="*/ 112 w 128"/>
                <a:gd name="T53" fmla="*/ 120 h 128"/>
                <a:gd name="T54" fmla="*/ 91 w 128"/>
                <a:gd name="T55" fmla="*/ 120 h 128"/>
                <a:gd name="T56" fmla="*/ 62 w 128"/>
                <a:gd name="T57" fmla="*/ 90 h 128"/>
                <a:gd name="T58" fmla="*/ 96 w 128"/>
                <a:gd name="T59" fmla="*/ 56 h 128"/>
                <a:gd name="T60" fmla="*/ 120 w 128"/>
                <a:gd name="T61" fmla="*/ 80 h 128"/>
                <a:gd name="T62" fmla="*/ 120 w 128"/>
                <a:gd name="T63" fmla="*/ 112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28" h="128">
                  <a:moveTo>
                    <a:pt x="32" y="40"/>
                  </a:moveTo>
                  <a:cubicBezTo>
                    <a:pt x="36" y="40"/>
                    <a:pt x="40" y="36"/>
                    <a:pt x="40" y="32"/>
                  </a:cubicBezTo>
                  <a:cubicBezTo>
                    <a:pt x="40" y="28"/>
                    <a:pt x="36" y="24"/>
                    <a:pt x="32" y="24"/>
                  </a:cubicBezTo>
                  <a:cubicBezTo>
                    <a:pt x="28" y="24"/>
                    <a:pt x="24" y="28"/>
                    <a:pt x="24" y="32"/>
                  </a:cubicBezTo>
                  <a:cubicBezTo>
                    <a:pt x="24" y="36"/>
                    <a:pt x="28" y="40"/>
                    <a:pt x="32" y="40"/>
                  </a:cubicBezTo>
                  <a:close/>
                  <a:moveTo>
                    <a:pt x="112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7" y="0"/>
                    <a:pt x="0" y="7"/>
                    <a:pt x="0" y="16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21"/>
                    <a:pt x="7" y="128"/>
                    <a:pt x="16" y="128"/>
                  </a:cubicBezTo>
                  <a:cubicBezTo>
                    <a:pt x="112" y="128"/>
                    <a:pt x="112" y="128"/>
                    <a:pt x="112" y="128"/>
                  </a:cubicBezTo>
                  <a:cubicBezTo>
                    <a:pt x="121" y="128"/>
                    <a:pt x="128" y="121"/>
                    <a:pt x="128" y="112"/>
                  </a:cubicBezTo>
                  <a:cubicBezTo>
                    <a:pt x="128" y="16"/>
                    <a:pt x="128" y="16"/>
                    <a:pt x="128" y="16"/>
                  </a:cubicBezTo>
                  <a:cubicBezTo>
                    <a:pt x="128" y="7"/>
                    <a:pt x="121" y="0"/>
                    <a:pt x="112" y="0"/>
                  </a:cubicBezTo>
                  <a:close/>
                  <a:moveTo>
                    <a:pt x="32" y="16"/>
                  </a:moveTo>
                  <a:cubicBezTo>
                    <a:pt x="41" y="16"/>
                    <a:pt x="48" y="23"/>
                    <a:pt x="48" y="32"/>
                  </a:cubicBezTo>
                  <a:cubicBezTo>
                    <a:pt x="48" y="41"/>
                    <a:pt x="41" y="48"/>
                    <a:pt x="32" y="48"/>
                  </a:cubicBezTo>
                  <a:cubicBezTo>
                    <a:pt x="23" y="48"/>
                    <a:pt x="16" y="41"/>
                    <a:pt x="16" y="32"/>
                  </a:cubicBezTo>
                  <a:cubicBezTo>
                    <a:pt x="16" y="23"/>
                    <a:pt x="23" y="16"/>
                    <a:pt x="32" y="16"/>
                  </a:cubicBezTo>
                  <a:close/>
                  <a:moveTo>
                    <a:pt x="16" y="120"/>
                  </a:moveTo>
                  <a:cubicBezTo>
                    <a:pt x="12" y="120"/>
                    <a:pt x="8" y="116"/>
                    <a:pt x="8" y="112"/>
                  </a:cubicBezTo>
                  <a:cubicBezTo>
                    <a:pt x="8" y="108"/>
                    <a:pt x="8" y="108"/>
                    <a:pt x="8" y="108"/>
                  </a:cubicBezTo>
                  <a:cubicBezTo>
                    <a:pt x="40" y="80"/>
                    <a:pt x="40" y="80"/>
                    <a:pt x="40" y="80"/>
                  </a:cubicBezTo>
                  <a:cubicBezTo>
                    <a:pt x="80" y="120"/>
                    <a:pt x="80" y="120"/>
                    <a:pt x="80" y="120"/>
                  </a:cubicBezTo>
                  <a:lnTo>
                    <a:pt x="16" y="120"/>
                  </a:lnTo>
                  <a:close/>
                  <a:moveTo>
                    <a:pt x="120" y="112"/>
                  </a:moveTo>
                  <a:cubicBezTo>
                    <a:pt x="120" y="116"/>
                    <a:pt x="116" y="120"/>
                    <a:pt x="112" y="120"/>
                  </a:cubicBezTo>
                  <a:cubicBezTo>
                    <a:pt x="91" y="120"/>
                    <a:pt x="91" y="120"/>
                    <a:pt x="91" y="120"/>
                  </a:cubicBezTo>
                  <a:cubicBezTo>
                    <a:pt x="62" y="90"/>
                    <a:pt x="62" y="90"/>
                    <a:pt x="62" y="90"/>
                  </a:cubicBezTo>
                  <a:cubicBezTo>
                    <a:pt x="96" y="56"/>
                    <a:pt x="96" y="56"/>
                    <a:pt x="96" y="56"/>
                  </a:cubicBezTo>
                  <a:cubicBezTo>
                    <a:pt x="120" y="80"/>
                    <a:pt x="120" y="80"/>
                    <a:pt x="120" y="80"/>
                  </a:cubicBezTo>
                  <a:lnTo>
                    <a:pt x="120" y="112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4" name="Freeform 62"/>
            <p:cNvSpPr>
              <a:spLocks noEditPoints="1"/>
            </p:cNvSpPr>
            <p:nvPr/>
          </p:nvSpPr>
          <p:spPr bwMode="auto">
            <a:xfrm>
              <a:off x="3874702" y="151768"/>
              <a:ext cx="570802" cy="565365"/>
            </a:xfrm>
            <a:custGeom>
              <a:avLst/>
              <a:gdLst>
                <a:gd name="T0" fmla="*/ 112 w 128"/>
                <a:gd name="T1" fmla="*/ 0 h 128"/>
                <a:gd name="T2" fmla="*/ 16 w 128"/>
                <a:gd name="T3" fmla="*/ 0 h 128"/>
                <a:gd name="T4" fmla="*/ 0 w 128"/>
                <a:gd name="T5" fmla="*/ 17 h 128"/>
                <a:gd name="T6" fmla="*/ 0 w 128"/>
                <a:gd name="T7" fmla="*/ 112 h 128"/>
                <a:gd name="T8" fmla="*/ 16 w 128"/>
                <a:gd name="T9" fmla="*/ 128 h 128"/>
                <a:gd name="T10" fmla="*/ 111 w 128"/>
                <a:gd name="T11" fmla="*/ 128 h 128"/>
                <a:gd name="T12" fmla="*/ 128 w 128"/>
                <a:gd name="T13" fmla="*/ 112 h 128"/>
                <a:gd name="T14" fmla="*/ 128 w 128"/>
                <a:gd name="T15" fmla="*/ 16 h 128"/>
                <a:gd name="T16" fmla="*/ 112 w 128"/>
                <a:gd name="T17" fmla="*/ 0 h 128"/>
                <a:gd name="T18" fmla="*/ 96 w 128"/>
                <a:gd name="T19" fmla="*/ 88 h 128"/>
                <a:gd name="T20" fmla="*/ 32 w 128"/>
                <a:gd name="T21" fmla="*/ 88 h 128"/>
                <a:gd name="T22" fmla="*/ 28 w 128"/>
                <a:gd name="T23" fmla="*/ 84 h 128"/>
                <a:gd name="T24" fmla="*/ 32 w 128"/>
                <a:gd name="T25" fmla="*/ 80 h 128"/>
                <a:gd name="T26" fmla="*/ 96 w 128"/>
                <a:gd name="T27" fmla="*/ 80 h 128"/>
                <a:gd name="T28" fmla="*/ 100 w 128"/>
                <a:gd name="T29" fmla="*/ 84 h 128"/>
                <a:gd name="T30" fmla="*/ 96 w 128"/>
                <a:gd name="T31" fmla="*/ 88 h 128"/>
                <a:gd name="T32" fmla="*/ 96 w 128"/>
                <a:gd name="T33" fmla="*/ 64 h 128"/>
                <a:gd name="T34" fmla="*/ 32 w 128"/>
                <a:gd name="T35" fmla="*/ 64 h 128"/>
                <a:gd name="T36" fmla="*/ 28 w 128"/>
                <a:gd name="T37" fmla="*/ 60 h 128"/>
                <a:gd name="T38" fmla="*/ 32 w 128"/>
                <a:gd name="T39" fmla="*/ 56 h 128"/>
                <a:gd name="T40" fmla="*/ 96 w 128"/>
                <a:gd name="T41" fmla="*/ 56 h 128"/>
                <a:gd name="T42" fmla="*/ 100 w 128"/>
                <a:gd name="T43" fmla="*/ 60 h 128"/>
                <a:gd name="T44" fmla="*/ 96 w 128"/>
                <a:gd name="T45" fmla="*/ 64 h 128"/>
                <a:gd name="T46" fmla="*/ 96 w 128"/>
                <a:gd name="T47" fmla="*/ 40 h 128"/>
                <a:gd name="T48" fmla="*/ 32 w 128"/>
                <a:gd name="T49" fmla="*/ 40 h 128"/>
                <a:gd name="T50" fmla="*/ 28 w 128"/>
                <a:gd name="T51" fmla="*/ 36 h 128"/>
                <a:gd name="T52" fmla="*/ 32 w 128"/>
                <a:gd name="T53" fmla="*/ 32 h 128"/>
                <a:gd name="T54" fmla="*/ 96 w 128"/>
                <a:gd name="T55" fmla="*/ 32 h 128"/>
                <a:gd name="T56" fmla="*/ 100 w 128"/>
                <a:gd name="T57" fmla="*/ 36 h 128"/>
                <a:gd name="T58" fmla="*/ 96 w 128"/>
                <a:gd name="T59" fmla="*/ 4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28" h="128">
                  <a:moveTo>
                    <a:pt x="112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7" y="0"/>
                    <a:pt x="0" y="8"/>
                    <a:pt x="0" y="17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21"/>
                    <a:pt x="7" y="128"/>
                    <a:pt x="16" y="128"/>
                  </a:cubicBezTo>
                  <a:cubicBezTo>
                    <a:pt x="111" y="128"/>
                    <a:pt x="111" y="128"/>
                    <a:pt x="111" y="128"/>
                  </a:cubicBezTo>
                  <a:cubicBezTo>
                    <a:pt x="120" y="128"/>
                    <a:pt x="128" y="121"/>
                    <a:pt x="128" y="112"/>
                  </a:cubicBezTo>
                  <a:cubicBezTo>
                    <a:pt x="128" y="16"/>
                    <a:pt x="128" y="16"/>
                    <a:pt x="128" y="16"/>
                  </a:cubicBezTo>
                  <a:cubicBezTo>
                    <a:pt x="128" y="7"/>
                    <a:pt x="121" y="0"/>
                    <a:pt x="112" y="0"/>
                  </a:cubicBezTo>
                  <a:close/>
                  <a:moveTo>
                    <a:pt x="96" y="88"/>
                  </a:moveTo>
                  <a:cubicBezTo>
                    <a:pt x="32" y="88"/>
                    <a:pt x="32" y="88"/>
                    <a:pt x="32" y="88"/>
                  </a:cubicBezTo>
                  <a:cubicBezTo>
                    <a:pt x="30" y="88"/>
                    <a:pt x="28" y="86"/>
                    <a:pt x="28" y="84"/>
                  </a:cubicBezTo>
                  <a:cubicBezTo>
                    <a:pt x="28" y="82"/>
                    <a:pt x="30" y="80"/>
                    <a:pt x="32" y="80"/>
                  </a:cubicBezTo>
                  <a:cubicBezTo>
                    <a:pt x="96" y="80"/>
                    <a:pt x="96" y="80"/>
                    <a:pt x="96" y="80"/>
                  </a:cubicBezTo>
                  <a:cubicBezTo>
                    <a:pt x="98" y="80"/>
                    <a:pt x="100" y="82"/>
                    <a:pt x="100" y="84"/>
                  </a:cubicBezTo>
                  <a:cubicBezTo>
                    <a:pt x="100" y="86"/>
                    <a:pt x="98" y="88"/>
                    <a:pt x="96" y="88"/>
                  </a:cubicBezTo>
                  <a:close/>
                  <a:moveTo>
                    <a:pt x="96" y="64"/>
                  </a:moveTo>
                  <a:cubicBezTo>
                    <a:pt x="32" y="64"/>
                    <a:pt x="32" y="64"/>
                    <a:pt x="32" y="64"/>
                  </a:cubicBezTo>
                  <a:cubicBezTo>
                    <a:pt x="30" y="64"/>
                    <a:pt x="28" y="62"/>
                    <a:pt x="28" y="60"/>
                  </a:cubicBezTo>
                  <a:cubicBezTo>
                    <a:pt x="28" y="58"/>
                    <a:pt x="30" y="56"/>
                    <a:pt x="32" y="56"/>
                  </a:cubicBezTo>
                  <a:cubicBezTo>
                    <a:pt x="96" y="56"/>
                    <a:pt x="96" y="56"/>
                    <a:pt x="96" y="56"/>
                  </a:cubicBezTo>
                  <a:cubicBezTo>
                    <a:pt x="98" y="56"/>
                    <a:pt x="100" y="58"/>
                    <a:pt x="100" y="60"/>
                  </a:cubicBezTo>
                  <a:cubicBezTo>
                    <a:pt x="100" y="62"/>
                    <a:pt x="98" y="64"/>
                    <a:pt x="96" y="64"/>
                  </a:cubicBezTo>
                  <a:close/>
                  <a:moveTo>
                    <a:pt x="96" y="40"/>
                  </a:moveTo>
                  <a:cubicBezTo>
                    <a:pt x="32" y="40"/>
                    <a:pt x="32" y="40"/>
                    <a:pt x="32" y="40"/>
                  </a:cubicBezTo>
                  <a:cubicBezTo>
                    <a:pt x="30" y="40"/>
                    <a:pt x="28" y="38"/>
                    <a:pt x="28" y="36"/>
                  </a:cubicBezTo>
                  <a:cubicBezTo>
                    <a:pt x="28" y="34"/>
                    <a:pt x="30" y="32"/>
                    <a:pt x="32" y="32"/>
                  </a:cubicBezTo>
                  <a:cubicBezTo>
                    <a:pt x="96" y="32"/>
                    <a:pt x="96" y="32"/>
                    <a:pt x="96" y="32"/>
                  </a:cubicBezTo>
                  <a:cubicBezTo>
                    <a:pt x="98" y="32"/>
                    <a:pt x="100" y="34"/>
                    <a:pt x="100" y="36"/>
                  </a:cubicBezTo>
                  <a:cubicBezTo>
                    <a:pt x="100" y="38"/>
                    <a:pt x="98" y="40"/>
                    <a:pt x="96" y="40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5" name="Freeform 63"/>
            <p:cNvSpPr>
              <a:spLocks noEditPoints="1"/>
            </p:cNvSpPr>
            <p:nvPr/>
          </p:nvSpPr>
          <p:spPr bwMode="auto">
            <a:xfrm>
              <a:off x="3037528" y="151768"/>
              <a:ext cx="391406" cy="565365"/>
            </a:xfrm>
            <a:custGeom>
              <a:avLst/>
              <a:gdLst>
                <a:gd name="T0" fmla="*/ 72 w 88"/>
                <a:gd name="T1" fmla="*/ 8 h 128"/>
                <a:gd name="T2" fmla="*/ 72 w 88"/>
                <a:gd name="T3" fmla="*/ 0 h 128"/>
                <a:gd name="T4" fmla="*/ 64 w 88"/>
                <a:gd name="T5" fmla="*/ 0 h 128"/>
                <a:gd name="T6" fmla="*/ 64 w 88"/>
                <a:gd name="T7" fmla="*/ 8 h 128"/>
                <a:gd name="T8" fmla="*/ 48 w 88"/>
                <a:gd name="T9" fmla="*/ 8 h 128"/>
                <a:gd name="T10" fmla="*/ 48 w 88"/>
                <a:gd name="T11" fmla="*/ 0 h 128"/>
                <a:gd name="T12" fmla="*/ 40 w 88"/>
                <a:gd name="T13" fmla="*/ 0 h 128"/>
                <a:gd name="T14" fmla="*/ 40 w 88"/>
                <a:gd name="T15" fmla="*/ 8 h 128"/>
                <a:gd name="T16" fmla="*/ 24 w 88"/>
                <a:gd name="T17" fmla="*/ 8 h 128"/>
                <a:gd name="T18" fmla="*/ 24 w 88"/>
                <a:gd name="T19" fmla="*/ 0 h 128"/>
                <a:gd name="T20" fmla="*/ 16 w 88"/>
                <a:gd name="T21" fmla="*/ 0 h 128"/>
                <a:gd name="T22" fmla="*/ 16 w 88"/>
                <a:gd name="T23" fmla="*/ 8 h 128"/>
                <a:gd name="T24" fmla="*/ 0 w 88"/>
                <a:gd name="T25" fmla="*/ 24 h 128"/>
                <a:gd name="T26" fmla="*/ 0 w 88"/>
                <a:gd name="T27" fmla="*/ 112 h 128"/>
                <a:gd name="T28" fmla="*/ 16 w 88"/>
                <a:gd name="T29" fmla="*/ 128 h 128"/>
                <a:gd name="T30" fmla="*/ 72 w 88"/>
                <a:gd name="T31" fmla="*/ 128 h 128"/>
                <a:gd name="T32" fmla="*/ 88 w 88"/>
                <a:gd name="T33" fmla="*/ 112 h 128"/>
                <a:gd name="T34" fmla="*/ 88 w 88"/>
                <a:gd name="T35" fmla="*/ 24 h 128"/>
                <a:gd name="T36" fmla="*/ 72 w 88"/>
                <a:gd name="T37" fmla="*/ 8 h 128"/>
                <a:gd name="T38" fmla="*/ 68 w 88"/>
                <a:gd name="T39" fmla="*/ 96 h 128"/>
                <a:gd name="T40" fmla="*/ 20 w 88"/>
                <a:gd name="T41" fmla="*/ 96 h 128"/>
                <a:gd name="T42" fmla="*/ 16 w 88"/>
                <a:gd name="T43" fmla="*/ 92 h 128"/>
                <a:gd name="T44" fmla="*/ 20 w 88"/>
                <a:gd name="T45" fmla="*/ 88 h 128"/>
                <a:gd name="T46" fmla="*/ 68 w 88"/>
                <a:gd name="T47" fmla="*/ 88 h 128"/>
                <a:gd name="T48" fmla="*/ 72 w 88"/>
                <a:gd name="T49" fmla="*/ 92 h 128"/>
                <a:gd name="T50" fmla="*/ 68 w 88"/>
                <a:gd name="T51" fmla="*/ 96 h 128"/>
                <a:gd name="T52" fmla="*/ 68 w 88"/>
                <a:gd name="T53" fmla="*/ 72 h 128"/>
                <a:gd name="T54" fmla="*/ 20 w 88"/>
                <a:gd name="T55" fmla="*/ 72 h 128"/>
                <a:gd name="T56" fmla="*/ 16 w 88"/>
                <a:gd name="T57" fmla="*/ 68 h 128"/>
                <a:gd name="T58" fmla="*/ 20 w 88"/>
                <a:gd name="T59" fmla="*/ 64 h 128"/>
                <a:gd name="T60" fmla="*/ 68 w 88"/>
                <a:gd name="T61" fmla="*/ 64 h 128"/>
                <a:gd name="T62" fmla="*/ 72 w 88"/>
                <a:gd name="T63" fmla="*/ 68 h 128"/>
                <a:gd name="T64" fmla="*/ 68 w 88"/>
                <a:gd name="T65" fmla="*/ 72 h 128"/>
                <a:gd name="T66" fmla="*/ 68 w 88"/>
                <a:gd name="T67" fmla="*/ 48 h 128"/>
                <a:gd name="T68" fmla="*/ 20 w 88"/>
                <a:gd name="T69" fmla="*/ 48 h 128"/>
                <a:gd name="T70" fmla="*/ 16 w 88"/>
                <a:gd name="T71" fmla="*/ 44 h 128"/>
                <a:gd name="T72" fmla="*/ 20 w 88"/>
                <a:gd name="T73" fmla="*/ 40 h 128"/>
                <a:gd name="T74" fmla="*/ 68 w 88"/>
                <a:gd name="T75" fmla="*/ 40 h 128"/>
                <a:gd name="T76" fmla="*/ 72 w 88"/>
                <a:gd name="T77" fmla="*/ 44 h 128"/>
                <a:gd name="T78" fmla="*/ 68 w 88"/>
                <a:gd name="T79" fmla="*/ 4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88" h="128">
                  <a:moveTo>
                    <a:pt x="72" y="8"/>
                  </a:moveTo>
                  <a:cubicBezTo>
                    <a:pt x="72" y="0"/>
                    <a:pt x="72" y="0"/>
                    <a:pt x="72" y="0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64" y="8"/>
                    <a:pt x="64" y="8"/>
                    <a:pt x="64" y="8"/>
                  </a:cubicBezTo>
                  <a:cubicBezTo>
                    <a:pt x="48" y="8"/>
                    <a:pt x="48" y="8"/>
                    <a:pt x="48" y="8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24" y="8"/>
                    <a:pt x="24" y="8"/>
                    <a:pt x="24" y="8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7" y="8"/>
                    <a:pt x="0" y="15"/>
                    <a:pt x="0" y="24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21"/>
                    <a:pt x="7" y="128"/>
                    <a:pt x="16" y="128"/>
                  </a:cubicBezTo>
                  <a:cubicBezTo>
                    <a:pt x="72" y="128"/>
                    <a:pt x="72" y="128"/>
                    <a:pt x="72" y="128"/>
                  </a:cubicBezTo>
                  <a:cubicBezTo>
                    <a:pt x="81" y="128"/>
                    <a:pt x="88" y="121"/>
                    <a:pt x="88" y="112"/>
                  </a:cubicBezTo>
                  <a:cubicBezTo>
                    <a:pt x="88" y="24"/>
                    <a:pt x="88" y="24"/>
                    <a:pt x="88" y="24"/>
                  </a:cubicBezTo>
                  <a:cubicBezTo>
                    <a:pt x="88" y="15"/>
                    <a:pt x="81" y="8"/>
                    <a:pt x="72" y="8"/>
                  </a:cubicBezTo>
                  <a:close/>
                  <a:moveTo>
                    <a:pt x="68" y="96"/>
                  </a:moveTo>
                  <a:cubicBezTo>
                    <a:pt x="20" y="96"/>
                    <a:pt x="20" y="96"/>
                    <a:pt x="20" y="96"/>
                  </a:cubicBezTo>
                  <a:cubicBezTo>
                    <a:pt x="18" y="96"/>
                    <a:pt x="16" y="94"/>
                    <a:pt x="16" y="92"/>
                  </a:cubicBezTo>
                  <a:cubicBezTo>
                    <a:pt x="16" y="90"/>
                    <a:pt x="18" y="88"/>
                    <a:pt x="20" y="88"/>
                  </a:cubicBezTo>
                  <a:cubicBezTo>
                    <a:pt x="68" y="88"/>
                    <a:pt x="68" y="88"/>
                    <a:pt x="68" y="88"/>
                  </a:cubicBezTo>
                  <a:cubicBezTo>
                    <a:pt x="70" y="88"/>
                    <a:pt x="72" y="90"/>
                    <a:pt x="72" y="92"/>
                  </a:cubicBezTo>
                  <a:cubicBezTo>
                    <a:pt x="72" y="94"/>
                    <a:pt x="70" y="96"/>
                    <a:pt x="68" y="96"/>
                  </a:cubicBezTo>
                  <a:close/>
                  <a:moveTo>
                    <a:pt x="68" y="72"/>
                  </a:moveTo>
                  <a:cubicBezTo>
                    <a:pt x="20" y="72"/>
                    <a:pt x="20" y="72"/>
                    <a:pt x="20" y="72"/>
                  </a:cubicBezTo>
                  <a:cubicBezTo>
                    <a:pt x="18" y="72"/>
                    <a:pt x="16" y="70"/>
                    <a:pt x="16" y="68"/>
                  </a:cubicBezTo>
                  <a:cubicBezTo>
                    <a:pt x="16" y="66"/>
                    <a:pt x="18" y="64"/>
                    <a:pt x="20" y="64"/>
                  </a:cubicBezTo>
                  <a:cubicBezTo>
                    <a:pt x="68" y="64"/>
                    <a:pt x="68" y="64"/>
                    <a:pt x="68" y="64"/>
                  </a:cubicBezTo>
                  <a:cubicBezTo>
                    <a:pt x="70" y="64"/>
                    <a:pt x="72" y="66"/>
                    <a:pt x="72" y="68"/>
                  </a:cubicBezTo>
                  <a:cubicBezTo>
                    <a:pt x="72" y="70"/>
                    <a:pt x="70" y="72"/>
                    <a:pt x="68" y="72"/>
                  </a:cubicBezTo>
                  <a:close/>
                  <a:moveTo>
                    <a:pt x="68" y="48"/>
                  </a:moveTo>
                  <a:cubicBezTo>
                    <a:pt x="20" y="48"/>
                    <a:pt x="20" y="48"/>
                    <a:pt x="20" y="48"/>
                  </a:cubicBezTo>
                  <a:cubicBezTo>
                    <a:pt x="18" y="48"/>
                    <a:pt x="16" y="46"/>
                    <a:pt x="16" y="44"/>
                  </a:cubicBezTo>
                  <a:cubicBezTo>
                    <a:pt x="16" y="42"/>
                    <a:pt x="18" y="40"/>
                    <a:pt x="20" y="40"/>
                  </a:cubicBezTo>
                  <a:cubicBezTo>
                    <a:pt x="68" y="40"/>
                    <a:pt x="68" y="40"/>
                    <a:pt x="68" y="40"/>
                  </a:cubicBezTo>
                  <a:cubicBezTo>
                    <a:pt x="70" y="40"/>
                    <a:pt x="72" y="42"/>
                    <a:pt x="72" y="44"/>
                  </a:cubicBezTo>
                  <a:cubicBezTo>
                    <a:pt x="72" y="46"/>
                    <a:pt x="70" y="48"/>
                    <a:pt x="68" y="48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6" name="Freeform 64"/>
            <p:cNvSpPr>
              <a:spLocks noEditPoints="1"/>
            </p:cNvSpPr>
            <p:nvPr/>
          </p:nvSpPr>
          <p:spPr bwMode="auto">
            <a:xfrm>
              <a:off x="2053578" y="151768"/>
              <a:ext cx="500130" cy="565365"/>
            </a:xfrm>
            <a:custGeom>
              <a:avLst/>
              <a:gdLst>
                <a:gd name="T0" fmla="*/ 84 w 112"/>
                <a:gd name="T1" fmla="*/ 0 h 128"/>
                <a:gd name="T2" fmla="*/ 36 w 112"/>
                <a:gd name="T3" fmla="*/ 0 h 128"/>
                <a:gd name="T4" fmla="*/ 20 w 112"/>
                <a:gd name="T5" fmla="*/ 16 h 128"/>
                <a:gd name="T6" fmla="*/ 15 w 112"/>
                <a:gd name="T7" fmla="*/ 16 h 128"/>
                <a:gd name="T8" fmla="*/ 0 w 112"/>
                <a:gd name="T9" fmla="*/ 32 h 128"/>
                <a:gd name="T10" fmla="*/ 0 w 112"/>
                <a:gd name="T11" fmla="*/ 112 h 128"/>
                <a:gd name="T12" fmla="*/ 16 w 112"/>
                <a:gd name="T13" fmla="*/ 128 h 128"/>
                <a:gd name="T14" fmla="*/ 76 w 112"/>
                <a:gd name="T15" fmla="*/ 128 h 128"/>
                <a:gd name="T16" fmla="*/ 92 w 112"/>
                <a:gd name="T17" fmla="*/ 112 h 128"/>
                <a:gd name="T18" fmla="*/ 96 w 112"/>
                <a:gd name="T19" fmla="*/ 112 h 128"/>
                <a:gd name="T20" fmla="*/ 112 w 112"/>
                <a:gd name="T21" fmla="*/ 96 h 128"/>
                <a:gd name="T22" fmla="*/ 112 w 112"/>
                <a:gd name="T23" fmla="*/ 40 h 128"/>
                <a:gd name="T24" fmla="*/ 112 w 112"/>
                <a:gd name="T25" fmla="*/ 32 h 128"/>
                <a:gd name="T26" fmla="*/ 84 w 112"/>
                <a:gd name="T27" fmla="*/ 0 h 128"/>
                <a:gd name="T28" fmla="*/ 76 w 112"/>
                <a:gd name="T29" fmla="*/ 120 h 128"/>
                <a:gd name="T30" fmla="*/ 16 w 112"/>
                <a:gd name="T31" fmla="*/ 120 h 128"/>
                <a:gd name="T32" fmla="*/ 8 w 112"/>
                <a:gd name="T33" fmla="*/ 112 h 128"/>
                <a:gd name="T34" fmla="*/ 8 w 112"/>
                <a:gd name="T35" fmla="*/ 32 h 128"/>
                <a:gd name="T36" fmla="*/ 20 w 112"/>
                <a:gd name="T37" fmla="*/ 24 h 128"/>
                <a:gd name="T38" fmla="*/ 20 w 112"/>
                <a:gd name="T39" fmla="*/ 96 h 128"/>
                <a:gd name="T40" fmla="*/ 36 w 112"/>
                <a:gd name="T41" fmla="*/ 112 h 128"/>
                <a:gd name="T42" fmla="*/ 84 w 112"/>
                <a:gd name="T43" fmla="*/ 112 h 128"/>
                <a:gd name="T44" fmla="*/ 76 w 112"/>
                <a:gd name="T45" fmla="*/ 120 h 128"/>
                <a:gd name="T46" fmla="*/ 84 w 112"/>
                <a:gd name="T47" fmla="*/ 84 h 128"/>
                <a:gd name="T48" fmla="*/ 48 w 112"/>
                <a:gd name="T49" fmla="*/ 84 h 128"/>
                <a:gd name="T50" fmla="*/ 44 w 112"/>
                <a:gd name="T51" fmla="*/ 80 h 128"/>
                <a:gd name="T52" fmla="*/ 48 w 112"/>
                <a:gd name="T53" fmla="*/ 76 h 128"/>
                <a:gd name="T54" fmla="*/ 84 w 112"/>
                <a:gd name="T55" fmla="*/ 76 h 128"/>
                <a:gd name="T56" fmla="*/ 88 w 112"/>
                <a:gd name="T57" fmla="*/ 80 h 128"/>
                <a:gd name="T58" fmla="*/ 84 w 112"/>
                <a:gd name="T59" fmla="*/ 84 h 128"/>
                <a:gd name="T60" fmla="*/ 84 w 112"/>
                <a:gd name="T61" fmla="*/ 64 h 128"/>
                <a:gd name="T62" fmla="*/ 48 w 112"/>
                <a:gd name="T63" fmla="*/ 64 h 128"/>
                <a:gd name="T64" fmla="*/ 44 w 112"/>
                <a:gd name="T65" fmla="*/ 60 h 128"/>
                <a:gd name="T66" fmla="*/ 48 w 112"/>
                <a:gd name="T67" fmla="*/ 56 h 128"/>
                <a:gd name="T68" fmla="*/ 84 w 112"/>
                <a:gd name="T69" fmla="*/ 56 h 128"/>
                <a:gd name="T70" fmla="*/ 88 w 112"/>
                <a:gd name="T71" fmla="*/ 60 h 128"/>
                <a:gd name="T72" fmla="*/ 84 w 112"/>
                <a:gd name="T73" fmla="*/ 64 h 128"/>
                <a:gd name="T74" fmla="*/ 92 w 112"/>
                <a:gd name="T75" fmla="*/ 32 h 128"/>
                <a:gd name="T76" fmla="*/ 84 w 112"/>
                <a:gd name="T77" fmla="*/ 24 h 128"/>
                <a:gd name="T78" fmla="*/ 84 w 112"/>
                <a:gd name="T79" fmla="*/ 8 h 128"/>
                <a:gd name="T80" fmla="*/ 84 w 112"/>
                <a:gd name="T81" fmla="*/ 8 h 128"/>
                <a:gd name="T82" fmla="*/ 104 w 112"/>
                <a:gd name="T83" fmla="*/ 32 h 128"/>
                <a:gd name="T84" fmla="*/ 92 w 112"/>
                <a:gd name="T85" fmla="*/ 32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12" h="128">
                  <a:moveTo>
                    <a:pt x="84" y="0"/>
                  </a:moveTo>
                  <a:cubicBezTo>
                    <a:pt x="84" y="0"/>
                    <a:pt x="36" y="0"/>
                    <a:pt x="36" y="0"/>
                  </a:cubicBezTo>
                  <a:cubicBezTo>
                    <a:pt x="28" y="0"/>
                    <a:pt x="20" y="8"/>
                    <a:pt x="20" y="16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7" y="16"/>
                    <a:pt x="0" y="24"/>
                    <a:pt x="0" y="32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20"/>
                    <a:pt x="8" y="128"/>
                    <a:pt x="16" y="128"/>
                  </a:cubicBezTo>
                  <a:cubicBezTo>
                    <a:pt x="76" y="128"/>
                    <a:pt x="76" y="128"/>
                    <a:pt x="76" y="128"/>
                  </a:cubicBezTo>
                  <a:cubicBezTo>
                    <a:pt x="84" y="128"/>
                    <a:pt x="92" y="120"/>
                    <a:pt x="92" y="112"/>
                  </a:cubicBezTo>
                  <a:cubicBezTo>
                    <a:pt x="96" y="112"/>
                    <a:pt x="96" y="112"/>
                    <a:pt x="96" y="112"/>
                  </a:cubicBezTo>
                  <a:cubicBezTo>
                    <a:pt x="104" y="112"/>
                    <a:pt x="112" y="104"/>
                    <a:pt x="112" y="96"/>
                  </a:cubicBezTo>
                  <a:cubicBezTo>
                    <a:pt x="112" y="40"/>
                    <a:pt x="112" y="40"/>
                    <a:pt x="112" y="40"/>
                  </a:cubicBezTo>
                  <a:cubicBezTo>
                    <a:pt x="112" y="32"/>
                    <a:pt x="112" y="32"/>
                    <a:pt x="112" y="32"/>
                  </a:cubicBezTo>
                  <a:lnTo>
                    <a:pt x="84" y="0"/>
                  </a:lnTo>
                  <a:close/>
                  <a:moveTo>
                    <a:pt x="76" y="120"/>
                  </a:moveTo>
                  <a:cubicBezTo>
                    <a:pt x="16" y="120"/>
                    <a:pt x="16" y="120"/>
                    <a:pt x="16" y="120"/>
                  </a:cubicBezTo>
                  <a:cubicBezTo>
                    <a:pt x="12" y="120"/>
                    <a:pt x="8" y="116"/>
                    <a:pt x="8" y="112"/>
                  </a:cubicBezTo>
                  <a:cubicBezTo>
                    <a:pt x="8" y="32"/>
                    <a:pt x="8" y="32"/>
                    <a:pt x="8" y="32"/>
                  </a:cubicBezTo>
                  <a:cubicBezTo>
                    <a:pt x="8" y="26"/>
                    <a:pt x="13" y="24"/>
                    <a:pt x="20" y="24"/>
                  </a:cubicBezTo>
                  <a:cubicBezTo>
                    <a:pt x="20" y="96"/>
                    <a:pt x="20" y="96"/>
                    <a:pt x="20" y="96"/>
                  </a:cubicBezTo>
                  <a:cubicBezTo>
                    <a:pt x="20" y="104"/>
                    <a:pt x="28" y="112"/>
                    <a:pt x="36" y="112"/>
                  </a:cubicBezTo>
                  <a:cubicBezTo>
                    <a:pt x="36" y="112"/>
                    <a:pt x="79" y="112"/>
                    <a:pt x="84" y="112"/>
                  </a:cubicBezTo>
                  <a:cubicBezTo>
                    <a:pt x="84" y="117"/>
                    <a:pt x="81" y="120"/>
                    <a:pt x="76" y="120"/>
                  </a:cubicBezTo>
                  <a:close/>
                  <a:moveTo>
                    <a:pt x="84" y="84"/>
                  </a:moveTo>
                  <a:cubicBezTo>
                    <a:pt x="48" y="84"/>
                    <a:pt x="48" y="84"/>
                    <a:pt x="48" y="84"/>
                  </a:cubicBezTo>
                  <a:cubicBezTo>
                    <a:pt x="46" y="84"/>
                    <a:pt x="44" y="82"/>
                    <a:pt x="44" y="80"/>
                  </a:cubicBezTo>
                  <a:cubicBezTo>
                    <a:pt x="44" y="78"/>
                    <a:pt x="46" y="76"/>
                    <a:pt x="48" y="76"/>
                  </a:cubicBezTo>
                  <a:cubicBezTo>
                    <a:pt x="84" y="76"/>
                    <a:pt x="84" y="76"/>
                    <a:pt x="84" y="76"/>
                  </a:cubicBezTo>
                  <a:cubicBezTo>
                    <a:pt x="86" y="76"/>
                    <a:pt x="88" y="78"/>
                    <a:pt x="88" y="80"/>
                  </a:cubicBezTo>
                  <a:cubicBezTo>
                    <a:pt x="88" y="82"/>
                    <a:pt x="86" y="84"/>
                    <a:pt x="84" y="84"/>
                  </a:cubicBezTo>
                  <a:close/>
                  <a:moveTo>
                    <a:pt x="84" y="64"/>
                  </a:moveTo>
                  <a:cubicBezTo>
                    <a:pt x="48" y="64"/>
                    <a:pt x="48" y="64"/>
                    <a:pt x="48" y="64"/>
                  </a:cubicBezTo>
                  <a:cubicBezTo>
                    <a:pt x="46" y="64"/>
                    <a:pt x="44" y="62"/>
                    <a:pt x="44" y="60"/>
                  </a:cubicBezTo>
                  <a:cubicBezTo>
                    <a:pt x="44" y="58"/>
                    <a:pt x="46" y="56"/>
                    <a:pt x="48" y="56"/>
                  </a:cubicBezTo>
                  <a:cubicBezTo>
                    <a:pt x="84" y="56"/>
                    <a:pt x="84" y="56"/>
                    <a:pt x="84" y="56"/>
                  </a:cubicBezTo>
                  <a:cubicBezTo>
                    <a:pt x="86" y="56"/>
                    <a:pt x="88" y="58"/>
                    <a:pt x="88" y="60"/>
                  </a:cubicBezTo>
                  <a:cubicBezTo>
                    <a:pt x="88" y="62"/>
                    <a:pt x="86" y="64"/>
                    <a:pt x="84" y="64"/>
                  </a:cubicBezTo>
                  <a:close/>
                  <a:moveTo>
                    <a:pt x="92" y="32"/>
                  </a:moveTo>
                  <a:cubicBezTo>
                    <a:pt x="88" y="32"/>
                    <a:pt x="84" y="28"/>
                    <a:pt x="84" y="24"/>
                  </a:cubicBezTo>
                  <a:cubicBezTo>
                    <a:pt x="84" y="24"/>
                    <a:pt x="84" y="16"/>
                    <a:pt x="84" y="8"/>
                  </a:cubicBezTo>
                  <a:cubicBezTo>
                    <a:pt x="84" y="8"/>
                    <a:pt x="84" y="8"/>
                    <a:pt x="84" y="8"/>
                  </a:cubicBezTo>
                  <a:cubicBezTo>
                    <a:pt x="104" y="32"/>
                    <a:pt x="104" y="32"/>
                    <a:pt x="104" y="32"/>
                  </a:cubicBezTo>
                  <a:lnTo>
                    <a:pt x="92" y="32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7" name="Freeform 65"/>
            <p:cNvSpPr>
              <a:spLocks noEditPoints="1"/>
            </p:cNvSpPr>
            <p:nvPr/>
          </p:nvSpPr>
          <p:spPr bwMode="auto">
            <a:xfrm>
              <a:off x="1129425" y="151768"/>
              <a:ext cx="462078" cy="565365"/>
            </a:xfrm>
            <a:custGeom>
              <a:avLst/>
              <a:gdLst>
                <a:gd name="T0" fmla="*/ 72 w 104"/>
                <a:gd name="T1" fmla="*/ 0 h 128"/>
                <a:gd name="T2" fmla="*/ 72 w 104"/>
                <a:gd name="T3" fmla="*/ 0 h 128"/>
                <a:gd name="T4" fmla="*/ 16 w 104"/>
                <a:gd name="T5" fmla="*/ 0 h 128"/>
                <a:gd name="T6" fmla="*/ 0 w 104"/>
                <a:gd name="T7" fmla="*/ 16 h 128"/>
                <a:gd name="T8" fmla="*/ 0 w 104"/>
                <a:gd name="T9" fmla="*/ 112 h 128"/>
                <a:gd name="T10" fmla="*/ 16 w 104"/>
                <a:gd name="T11" fmla="*/ 128 h 128"/>
                <a:gd name="T12" fmla="*/ 88 w 104"/>
                <a:gd name="T13" fmla="*/ 128 h 128"/>
                <a:gd name="T14" fmla="*/ 104 w 104"/>
                <a:gd name="T15" fmla="*/ 112 h 128"/>
                <a:gd name="T16" fmla="*/ 104 w 104"/>
                <a:gd name="T17" fmla="*/ 40 h 128"/>
                <a:gd name="T18" fmla="*/ 104 w 104"/>
                <a:gd name="T19" fmla="*/ 32 h 128"/>
                <a:gd name="T20" fmla="*/ 72 w 104"/>
                <a:gd name="T21" fmla="*/ 0 h 128"/>
                <a:gd name="T22" fmla="*/ 80 w 104"/>
                <a:gd name="T23" fmla="*/ 32 h 128"/>
                <a:gd name="T24" fmla="*/ 72 w 104"/>
                <a:gd name="T25" fmla="*/ 24 h 128"/>
                <a:gd name="T26" fmla="*/ 72 w 104"/>
                <a:gd name="T27" fmla="*/ 8 h 128"/>
                <a:gd name="T28" fmla="*/ 96 w 104"/>
                <a:gd name="T29" fmla="*/ 32 h 128"/>
                <a:gd name="T30" fmla="*/ 80 w 104"/>
                <a:gd name="T31" fmla="*/ 32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4" h="128">
                  <a:moveTo>
                    <a:pt x="72" y="0"/>
                  </a:moveTo>
                  <a:cubicBezTo>
                    <a:pt x="72" y="0"/>
                    <a:pt x="72" y="0"/>
                    <a:pt x="72" y="0"/>
                  </a:cubicBezTo>
                  <a:cubicBezTo>
                    <a:pt x="71" y="0"/>
                    <a:pt x="16" y="0"/>
                    <a:pt x="16" y="0"/>
                  </a:cubicBezTo>
                  <a:cubicBezTo>
                    <a:pt x="7" y="0"/>
                    <a:pt x="0" y="7"/>
                    <a:pt x="0" y="16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21"/>
                    <a:pt x="7" y="128"/>
                    <a:pt x="16" y="128"/>
                  </a:cubicBezTo>
                  <a:cubicBezTo>
                    <a:pt x="88" y="128"/>
                    <a:pt x="88" y="128"/>
                    <a:pt x="88" y="128"/>
                  </a:cubicBezTo>
                  <a:cubicBezTo>
                    <a:pt x="97" y="128"/>
                    <a:pt x="104" y="121"/>
                    <a:pt x="104" y="112"/>
                  </a:cubicBezTo>
                  <a:cubicBezTo>
                    <a:pt x="104" y="40"/>
                    <a:pt x="104" y="40"/>
                    <a:pt x="104" y="40"/>
                  </a:cubicBezTo>
                  <a:cubicBezTo>
                    <a:pt x="104" y="39"/>
                    <a:pt x="104" y="38"/>
                    <a:pt x="104" y="32"/>
                  </a:cubicBezTo>
                  <a:lnTo>
                    <a:pt x="72" y="0"/>
                  </a:lnTo>
                  <a:close/>
                  <a:moveTo>
                    <a:pt x="80" y="32"/>
                  </a:moveTo>
                  <a:cubicBezTo>
                    <a:pt x="76" y="32"/>
                    <a:pt x="72" y="28"/>
                    <a:pt x="72" y="24"/>
                  </a:cubicBezTo>
                  <a:cubicBezTo>
                    <a:pt x="72" y="24"/>
                    <a:pt x="72" y="18"/>
                    <a:pt x="72" y="8"/>
                  </a:cubicBezTo>
                  <a:cubicBezTo>
                    <a:pt x="96" y="32"/>
                    <a:pt x="96" y="32"/>
                    <a:pt x="96" y="32"/>
                  </a:cubicBezTo>
                  <a:lnTo>
                    <a:pt x="80" y="32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8" name="Freeform 66"/>
            <p:cNvSpPr>
              <a:spLocks noEditPoints="1"/>
            </p:cNvSpPr>
            <p:nvPr/>
          </p:nvSpPr>
          <p:spPr bwMode="auto">
            <a:xfrm>
              <a:off x="216144" y="151768"/>
              <a:ext cx="467513" cy="565365"/>
            </a:xfrm>
            <a:custGeom>
              <a:avLst/>
              <a:gdLst>
                <a:gd name="T0" fmla="*/ 72 w 104"/>
                <a:gd name="T1" fmla="*/ 0 h 128"/>
                <a:gd name="T2" fmla="*/ 16 w 104"/>
                <a:gd name="T3" fmla="*/ 0 h 128"/>
                <a:gd name="T4" fmla="*/ 0 w 104"/>
                <a:gd name="T5" fmla="*/ 16 h 128"/>
                <a:gd name="T6" fmla="*/ 0 w 104"/>
                <a:gd name="T7" fmla="*/ 112 h 128"/>
                <a:gd name="T8" fmla="*/ 16 w 104"/>
                <a:gd name="T9" fmla="*/ 128 h 128"/>
                <a:gd name="T10" fmla="*/ 88 w 104"/>
                <a:gd name="T11" fmla="*/ 128 h 128"/>
                <a:gd name="T12" fmla="*/ 104 w 104"/>
                <a:gd name="T13" fmla="*/ 112 h 128"/>
                <a:gd name="T14" fmla="*/ 104 w 104"/>
                <a:gd name="T15" fmla="*/ 32 h 128"/>
                <a:gd name="T16" fmla="*/ 72 w 104"/>
                <a:gd name="T17" fmla="*/ 0 h 128"/>
                <a:gd name="T18" fmla="*/ 76 w 104"/>
                <a:gd name="T19" fmla="*/ 96 h 128"/>
                <a:gd name="T20" fmla="*/ 28 w 104"/>
                <a:gd name="T21" fmla="*/ 96 h 128"/>
                <a:gd name="T22" fmla="*/ 24 w 104"/>
                <a:gd name="T23" fmla="*/ 92 h 128"/>
                <a:gd name="T24" fmla="*/ 28 w 104"/>
                <a:gd name="T25" fmla="*/ 88 h 128"/>
                <a:gd name="T26" fmla="*/ 76 w 104"/>
                <a:gd name="T27" fmla="*/ 88 h 128"/>
                <a:gd name="T28" fmla="*/ 80 w 104"/>
                <a:gd name="T29" fmla="*/ 92 h 128"/>
                <a:gd name="T30" fmla="*/ 76 w 104"/>
                <a:gd name="T31" fmla="*/ 96 h 128"/>
                <a:gd name="T32" fmla="*/ 76 w 104"/>
                <a:gd name="T33" fmla="*/ 72 h 128"/>
                <a:gd name="T34" fmla="*/ 28 w 104"/>
                <a:gd name="T35" fmla="*/ 72 h 128"/>
                <a:gd name="T36" fmla="*/ 24 w 104"/>
                <a:gd name="T37" fmla="*/ 68 h 128"/>
                <a:gd name="T38" fmla="*/ 28 w 104"/>
                <a:gd name="T39" fmla="*/ 64 h 128"/>
                <a:gd name="T40" fmla="*/ 76 w 104"/>
                <a:gd name="T41" fmla="*/ 64 h 128"/>
                <a:gd name="T42" fmla="*/ 80 w 104"/>
                <a:gd name="T43" fmla="*/ 68 h 128"/>
                <a:gd name="T44" fmla="*/ 76 w 104"/>
                <a:gd name="T45" fmla="*/ 72 h 128"/>
                <a:gd name="T46" fmla="*/ 80 w 104"/>
                <a:gd name="T47" fmla="*/ 32 h 128"/>
                <a:gd name="T48" fmla="*/ 72 w 104"/>
                <a:gd name="T49" fmla="*/ 24 h 128"/>
                <a:gd name="T50" fmla="*/ 72 w 104"/>
                <a:gd name="T51" fmla="*/ 8 h 128"/>
                <a:gd name="T52" fmla="*/ 96 w 104"/>
                <a:gd name="T53" fmla="*/ 32 h 128"/>
                <a:gd name="T54" fmla="*/ 80 w 104"/>
                <a:gd name="T55" fmla="*/ 32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04" h="128">
                  <a:moveTo>
                    <a:pt x="72" y="0"/>
                  </a:moveTo>
                  <a:cubicBezTo>
                    <a:pt x="71" y="0"/>
                    <a:pt x="16" y="0"/>
                    <a:pt x="16" y="0"/>
                  </a:cubicBezTo>
                  <a:cubicBezTo>
                    <a:pt x="7" y="0"/>
                    <a:pt x="0" y="7"/>
                    <a:pt x="0" y="16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21"/>
                    <a:pt x="7" y="128"/>
                    <a:pt x="16" y="128"/>
                  </a:cubicBezTo>
                  <a:cubicBezTo>
                    <a:pt x="88" y="128"/>
                    <a:pt x="88" y="128"/>
                    <a:pt x="88" y="128"/>
                  </a:cubicBezTo>
                  <a:cubicBezTo>
                    <a:pt x="97" y="128"/>
                    <a:pt x="104" y="121"/>
                    <a:pt x="104" y="112"/>
                  </a:cubicBezTo>
                  <a:cubicBezTo>
                    <a:pt x="104" y="32"/>
                    <a:pt x="104" y="32"/>
                    <a:pt x="104" y="32"/>
                  </a:cubicBezTo>
                  <a:lnTo>
                    <a:pt x="72" y="0"/>
                  </a:lnTo>
                  <a:close/>
                  <a:moveTo>
                    <a:pt x="76" y="96"/>
                  </a:moveTo>
                  <a:cubicBezTo>
                    <a:pt x="28" y="96"/>
                    <a:pt x="28" y="96"/>
                    <a:pt x="28" y="96"/>
                  </a:cubicBezTo>
                  <a:cubicBezTo>
                    <a:pt x="26" y="96"/>
                    <a:pt x="24" y="94"/>
                    <a:pt x="24" y="92"/>
                  </a:cubicBezTo>
                  <a:cubicBezTo>
                    <a:pt x="24" y="90"/>
                    <a:pt x="26" y="88"/>
                    <a:pt x="28" y="88"/>
                  </a:cubicBezTo>
                  <a:cubicBezTo>
                    <a:pt x="76" y="88"/>
                    <a:pt x="76" y="88"/>
                    <a:pt x="76" y="88"/>
                  </a:cubicBezTo>
                  <a:cubicBezTo>
                    <a:pt x="78" y="88"/>
                    <a:pt x="80" y="90"/>
                    <a:pt x="80" y="92"/>
                  </a:cubicBezTo>
                  <a:cubicBezTo>
                    <a:pt x="80" y="94"/>
                    <a:pt x="78" y="96"/>
                    <a:pt x="76" y="96"/>
                  </a:cubicBezTo>
                  <a:close/>
                  <a:moveTo>
                    <a:pt x="76" y="72"/>
                  </a:moveTo>
                  <a:cubicBezTo>
                    <a:pt x="28" y="72"/>
                    <a:pt x="28" y="72"/>
                    <a:pt x="28" y="72"/>
                  </a:cubicBezTo>
                  <a:cubicBezTo>
                    <a:pt x="26" y="72"/>
                    <a:pt x="24" y="70"/>
                    <a:pt x="24" y="68"/>
                  </a:cubicBezTo>
                  <a:cubicBezTo>
                    <a:pt x="24" y="66"/>
                    <a:pt x="26" y="64"/>
                    <a:pt x="28" y="64"/>
                  </a:cubicBezTo>
                  <a:cubicBezTo>
                    <a:pt x="76" y="64"/>
                    <a:pt x="76" y="64"/>
                    <a:pt x="76" y="64"/>
                  </a:cubicBezTo>
                  <a:cubicBezTo>
                    <a:pt x="78" y="64"/>
                    <a:pt x="80" y="66"/>
                    <a:pt x="80" y="68"/>
                  </a:cubicBezTo>
                  <a:cubicBezTo>
                    <a:pt x="80" y="70"/>
                    <a:pt x="78" y="72"/>
                    <a:pt x="76" y="72"/>
                  </a:cubicBezTo>
                  <a:close/>
                  <a:moveTo>
                    <a:pt x="80" y="32"/>
                  </a:moveTo>
                  <a:cubicBezTo>
                    <a:pt x="76" y="32"/>
                    <a:pt x="72" y="28"/>
                    <a:pt x="72" y="24"/>
                  </a:cubicBezTo>
                  <a:cubicBezTo>
                    <a:pt x="72" y="24"/>
                    <a:pt x="72" y="18"/>
                    <a:pt x="72" y="8"/>
                  </a:cubicBezTo>
                  <a:cubicBezTo>
                    <a:pt x="96" y="32"/>
                    <a:pt x="96" y="32"/>
                    <a:pt x="96" y="32"/>
                  </a:cubicBezTo>
                  <a:lnTo>
                    <a:pt x="80" y="32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1032" name="组合 1031"/>
            <p:cNvGrpSpPr/>
            <p:nvPr/>
          </p:nvGrpSpPr>
          <p:grpSpPr>
            <a:xfrm>
              <a:off x="9391598" y="151768"/>
              <a:ext cx="2435426" cy="5209102"/>
              <a:chOff x="9640539" y="155046"/>
              <a:chExt cx="1990676" cy="4257831"/>
            </a:xfrm>
            <a:solidFill>
              <a:schemeClr val="tx1">
                <a:lumMod val="75000"/>
                <a:lumOff val="25000"/>
              </a:schemeClr>
            </a:solidFill>
          </p:grpSpPr>
          <p:sp>
            <p:nvSpPr>
              <p:cNvPr id="80" name="Freeform 12"/>
              <p:cNvSpPr>
                <a:spLocks noEditPoints="1"/>
              </p:cNvSpPr>
              <p:nvPr/>
            </p:nvSpPr>
            <p:spPr bwMode="auto">
              <a:xfrm>
                <a:off x="11164512" y="3946174"/>
                <a:ext cx="466703" cy="466703"/>
              </a:xfrm>
              <a:custGeom>
                <a:avLst/>
                <a:gdLst>
                  <a:gd name="T0" fmla="*/ 112 w 128"/>
                  <a:gd name="T1" fmla="*/ 0 h 128"/>
                  <a:gd name="T2" fmla="*/ 16 w 128"/>
                  <a:gd name="T3" fmla="*/ 0 h 128"/>
                  <a:gd name="T4" fmla="*/ 0 w 128"/>
                  <a:gd name="T5" fmla="*/ 16 h 128"/>
                  <a:gd name="T6" fmla="*/ 0 w 128"/>
                  <a:gd name="T7" fmla="*/ 112 h 128"/>
                  <a:gd name="T8" fmla="*/ 16 w 128"/>
                  <a:gd name="T9" fmla="*/ 128 h 128"/>
                  <a:gd name="T10" fmla="*/ 112 w 128"/>
                  <a:gd name="T11" fmla="*/ 128 h 128"/>
                  <a:gd name="T12" fmla="*/ 128 w 128"/>
                  <a:gd name="T13" fmla="*/ 112 h 128"/>
                  <a:gd name="T14" fmla="*/ 128 w 128"/>
                  <a:gd name="T15" fmla="*/ 16 h 128"/>
                  <a:gd name="T16" fmla="*/ 112 w 128"/>
                  <a:gd name="T17" fmla="*/ 0 h 128"/>
                  <a:gd name="T18" fmla="*/ 84 w 128"/>
                  <a:gd name="T19" fmla="*/ 78 h 128"/>
                  <a:gd name="T20" fmla="*/ 84 w 128"/>
                  <a:gd name="T21" fmla="*/ 84 h 128"/>
                  <a:gd name="T22" fmla="*/ 78 w 128"/>
                  <a:gd name="T23" fmla="*/ 84 h 128"/>
                  <a:gd name="T24" fmla="*/ 64 w 128"/>
                  <a:gd name="T25" fmla="*/ 70 h 128"/>
                  <a:gd name="T26" fmla="*/ 50 w 128"/>
                  <a:gd name="T27" fmla="*/ 84 h 128"/>
                  <a:gd name="T28" fmla="*/ 44 w 128"/>
                  <a:gd name="T29" fmla="*/ 84 h 128"/>
                  <a:gd name="T30" fmla="*/ 44 w 128"/>
                  <a:gd name="T31" fmla="*/ 78 h 128"/>
                  <a:gd name="T32" fmla="*/ 58 w 128"/>
                  <a:gd name="T33" fmla="*/ 64 h 128"/>
                  <a:gd name="T34" fmla="*/ 44 w 128"/>
                  <a:gd name="T35" fmla="*/ 50 h 128"/>
                  <a:gd name="T36" fmla="*/ 44 w 128"/>
                  <a:gd name="T37" fmla="*/ 44 h 128"/>
                  <a:gd name="T38" fmla="*/ 50 w 128"/>
                  <a:gd name="T39" fmla="*/ 44 h 128"/>
                  <a:gd name="T40" fmla="*/ 64 w 128"/>
                  <a:gd name="T41" fmla="*/ 58 h 128"/>
                  <a:gd name="T42" fmla="*/ 78 w 128"/>
                  <a:gd name="T43" fmla="*/ 44 h 128"/>
                  <a:gd name="T44" fmla="*/ 84 w 128"/>
                  <a:gd name="T45" fmla="*/ 44 h 128"/>
                  <a:gd name="T46" fmla="*/ 84 w 128"/>
                  <a:gd name="T47" fmla="*/ 50 h 128"/>
                  <a:gd name="T48" fmla="*/ 70 w 128"/>
                  <a:gd name="T49" fmla="*/ 64 h 128"/>
                  <a:gd name="T50" fmla="*/ 84 w 128"/>
                  <a:gd name="T51" fmla="*/ 78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28" h="128">
                    <a:moveTo>
                      <a:pt x="112" y="0"/>
                    </a:moveTo>
                    <a:cubicBezTo>
                      <a:pt x="16" y="0"/>
                      <a:pt x="16" y="0"/>
                      <a:pt x="16" y="0"/>
                    </a:cubicBezTo>
                    <a:cubicBezTo>
                      <a:pt x="7" y="0"/>
                      <a:pt x="0" y="7"/>
                      <a:pt x="0" y="16"/>
                    </a:cubicBezTo>
                    <a:cubicBezTo>
                      <a:pt x="0" y="112"/>
                      <a:pt x="0" y="112"/>
                      <a:pt x="0" y="112"/>
                    </a:cubicBezTo>
                    <a:cubicBezTo>
                      <a:pt x="0" y="121"/>
                      <a:pt x="7" y="128"/>
                      <a:pt x="16" y="128"/>
                    </a:cubicBezTo>
                    <a:cubicBezTo>
                      <a:pt x="112" y="128"/>
                      <a:pt x="112" y="128"/>
                      <a:pt x="112" y="128"/>
                    </a:cubicBezTo>
                    <a:cubicBezTo>
                      <a:pt x="121" y="128"/>
                      <a:pt x="128" y="121"/>
                      <a:pt x="128" y="112"/>
                    </a:cubicBezTo>
                    <a:cubicBezTo>
                      <a:pt x="128" y="16"/>
                      <a:pt x="128" y="16"/>
                      <a:pt x="128" y="16"/>
                    </a:cubicBezTo>
                    <a:cubicBezTo>
                      <a:pt x="128" y="7"/>
                      <a:pt x="121" y="0"/>
                      <a:pt x="112" y="0"/>
                    </a:cubicBezTo>
                    <a:close/>
                    <a:moveTo>
                      <a:pt x="84" y="78"/>
                    </a:moveTo>
                    <a:cubicBezTo>
                      <a:pt x="85" y="80"/>
                      <a:pt x="85" y="82"/>
                      <a:pt x="84" y="84"/>
                    </a:cubicBezTo>
                    <a:cubicBezTo>
                      <a:pt x="82" y="85"/>
                      <a:pt x="80" y="85"/>
                      <a:pt x="78" y="84"/>
                    </a:cubicBezTo>
                    <a:cubicBezTo>
                      <a:pt x="64" y="70"/>
                      <a:pt x="64" y="70"/>
                      <a:pt x="64" y="70"/>
                    </a:cubicBezTo>
                    <a:cubicBezTo>
                      <a:pt x="50" y="84"/>
                      <a:pt x="50" y="84"/>
                      <a:pt x="50" y="84"/>
                    </a:cubicBezTo>
                    <a:cubicBezTo>
                      <a:pt x="48" y="85"/>
                      <a:pt x="46" y="85"/>
                      <a:pt x="44" y="84"/>
                    </a:cubicBezTo>
                    <a:cubicBezTo>
                      <a:pt x="43" y="82"/>
                      <a:pt x="43" y="80"/>
                      <a:pt x="44" y="78"/>
                    </a:cubicBezTo>
                    <a:cubicBezTo>
                      <a:pt x="58" y="64"/>
                      <a:pt x="58" y="64"/>
                      <a:pt x="58" y="64"/>
                    </a:cubicBezTo>
                    <a:cubicBezTo>
                      <a:pt x="44" y="50"/>
                      <a:pt x="44" y="50"/>
                      <a:pt x="44" y="50"/>
                    </a:cubicBezTo>
                    <a:cubicBezTo>
                      <a:pt x="43" y="48"/>
                      <a:pt x="43" y="46"/>
                      <a:pt x="44" y="44"/>
                    </a:cubicBezTo>
                    <a:cubicBezTo>
                      <a:pt x="46" y="43"/>
                      <a:pt x="48" y="43"/>
                      <a:pt x="50" y="44"/>
                    </a:cubicBezTo>
                    <a:cubicBezTo>
                      <a:pt x="64" y="58"/>
                      <a:pt x="64" y="58"/>
                      <a:pt x="64" y="58"/>
                    </a:cubicBezTo>
                    <a:cubicBezTo>
                      <a:pt x="78" y="44"/>
                      <a:pt x="78" y="44"/>
                      <a:pt x="78" y="44"/>
                    </a:cubicBezTo>
                    <a:cubicBezTo>
                      <a:pt x="80" y="43"/>
                      <a:pt x="82" y="43"/>
                      <a:pt x="84" y="44"/>
                    </a:cubicBezTo>
                    <a:cubicBezTo>
                      <a:pt x="85" y="46"/>
                      <a:pt x="85" y="48"/>
                      <a:pt x="84" y="50"/>
                    </a:cubicBezTo>
                    <a:cubicBezTo>
                      <a:pt x="70" y="64"/>
                      <a:pt x="70" y="64"/>
                      <a:pt x="70" y="64"/>
                    </a:cubicBezTo>
                    <a:lnTo>
                      <a:pt x="84" y="7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" name="Freeform 13"/>
              <p:cNvSpPr>
                <a:spLocks noEditPoints="1"/>
              </p:cNvSpPr>
              <p:nvPr/>
            </p:nvSpPr>
            <p:spPr bwMode="auto">
              <a:xfrm>
                <a:off x="10403632" y="3946174"/>
                <a:ext cx="466703" cy="466703"/>
              </a:xfrm>
              <a:custGeom>
                <a:avLst/>
                <a:gdLst>
                  <a:gd name="T0" fmla="*/ 112 w 128"/>
                  <a:gd name="T1" fmla="*/ 0 h 128"/>
                  <a:gd name="T2" fmla="*/ 16 w 128"/>
                  <a:gd name="T3" fmla="*/ 0 h 128"/>
                  <a:gd name="T4" fmla="*/ 0 w 128"/>
                  <a:gd name="T5" fmla="*/ 16 h 128"/>
                  <a:gd name="T6" fmla="*/ 0 w 128"/>
                  <a:gd name="T7" fmla="*/ 112 h 128"/>
                  <a:gd name="T8" fmla="*/ 16 w 128"/>
                  <a:gd name="T9" fmla="*/ 128 h 128"/>
                  <a:gd name="T10" fmla="*/ 112 w 128"/>
                  <a:gd name="T11" fmla="*/ 128 h 128"/>
                  <a:gd name="T12" fmla="*/ 128 w 128"/>
                  <a:gd name="T13" fmla="*/ 112 h 128"/>
                  <a:gd name="T14" fmla="*/ 128 w 128"/>
                  <a:gd name="T15" fmla="*/ 16 h 128"/>
                  <a:gd name="T16" fmla="*/ 112 w 128"/>
                  <a:gd name="T17" fmla="*/ 0 h 128"/>
                  <a:gd name="T18" fmla="*/ 88 w 128"/>
                  <a:gd name="T19" fmla="*/ 68 h 128"/>
                  <a:gd name="T20" fmla="*/ 40 w 128"/>
                  <a:gd name="T21" fmla="*/ 68 h 128"/>
                  <a:gd name="T22" fmla="*/ 36 w 128"/>
                  <a:gd name="T23" fmla="*/ 64 h 128"/>
                  <a:gd name="T24" fmla="*/ 40 w 128"/>
                  <a:gd name="T25" fmla="*/ 60 h 128"/>
                  <a:gd name="T26" fmla="*/ 88 w 128"/>
                  <a:gd name="T27" fmla="*/ 60 h 128"/>
                  <a:gd name="T28" fmla="*/ 92 w 128"/>
                  <a:gd name="T29" fmla="*/ 64 h 128"/>
                  <a:gd name="T30" fmla="*/ 88 w 128"/>
                  <a:gd name="T31" fmla="*/ 68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28" h="128">
                    <a:moveTo>
                      <a:pt x="112" y="0"/>
                    </a:moveTo>
                    <a:cubicBezTo>
                      <a:pt x="16" y="0"/>
                      <a:pt x="16" y="0"/>
                      <a:pt x="16" y="0"/>
                    </a:cubicBezTo>
                    <a:cubicBezTo>
                      <a:pt x="7" y="0"/>
                      <a:pt x="0" y="7"/>
                      <a:pt x="0" y="16"/>
                    </a:cubicBezTo>
                    <a:cubicBezTo>
                      <a:pt x="0" y="112"/>
                      <a:pt x="0" y="112"/>
                      <a:pt x="0" y="112"/>
                    </a:cubicBezTo>
                    <a:cubicBezTo>
                      <a:pt x="0" y="121"/>
                      <a:pt x="7" y="128"/>
                      <a:pt x="16" y="128"/>
                    </a:cubicBezTo>
                    <a:cubicBezTo>
                      <a:pt x="112" y="128"/>
                      <a:pt x="112" y="128"/>
                      <a:pt x="112" y="128"/>
                    </a:cubicBezTo>
                    <a:cubicBezTo>
                      <a:pt x="121" y="128"/>
                      <a:pt x="128" y="121"/>
                      <a:pt x="128" y="112"/>
                    </a:cubicBezTo>
                    <a:cubicBezTo>
                      <a:pt x="128" y="16"/>
                      <a:pt x="128" y="16"/>
                      <a:pt x="128" y="16"/>
                    </a:cubicBezTo>
                    <a:cubicBezTo>
                      <a:pt x="128" y="7"/>
                      <a:pt x="121" y="0"/>
                      <a:pt x="112" y="0"/>
                    </a:cubicBezTo>
                    <a:close/>
                    <a:moveTo>
                      <a:pt x="88" y="68"/>
                    </a:moveTo>
                    <a:cubicBezTo>
                      <a:pt x="40" y="68"/>
                      <a:pt x="40" y="68"/>
                      <a:pt x="40" y="68"/>
                    </a:cubicBezTo>
                    <a:cubicBezTo>
                      <a:pt x="38" y="68"/>
                      <a:pt x="36" y="66"/>
                      <a:pt x="36" y="64"/>
                    </a:cubicBezTo>
                    <a:cubicBezTo>
                      <a:pt x="36" y="62"/>
                      <a:pt x="38" y="60"/>
                      <a:pt x="40" y="60"/>
                    </a:cubicBezTo>
                    <a:cubicBezTo>
                      <a:pt x="88" y="60"/>
                      <a:pt x="88" y="60"/>
                      <a:pt x="88" y="60"/>
                    </a:cubicBezTo>
                    <a:cubicBezTo>
                      <a:pt x="90" y="60"/>
                      <a:pt x="92" y="62"/>
                      <a:pt x="92" y="64"/>
                    </a:cubicBezTo>
                    <a:cubicBezTo>
                      <a:pt x="92" y="66"/>
                      <a:pt x="90" y="68"/>
                      <a:pt x="88" y="6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" name="Freeform 14"/>
              <p:cNvSpPr>
                <a:spLocks noEditPoints="1"/>
              </p:cNvSpPr>
              <p:nvPr/>
            </p:nvSpPr>
            <p:spPr bwMode="auto">
              <a:xfrm>
                <a:off x="9640539" y="3946174"/>
                <a:ext cx="468914" cy="466703"/>
              </a:xfrm>
              <a:custGeom>
                <a:avLst/>
                <a:gdLst>
                  <a:gd name="T0" fmla="*/ 112 w 128"/>
                  <a:gd name="T1" fmla="*/ 0 h 128"/>
                  <a:gd name="T2" fmla="*/ 16 w 128"/>
                  <a:gd name="T3" fmla="*/ 0 h 128"/>
                  <a:gd name="T4" fmla="*/ 0 w 128"/>
                  <a:gd name="T5" fmla="*/ 16 h 128"/>
                  <a:gd name="T6" fmla="*/ 0 w 128"/>
                  <a:gd name="T7" fmla="*/ 112 h 128"/>
                  <a:gd name="T8" fmla="*/ 16 w 128"/>
                  <a:gd name="T9" fmla="*/ 128 h 128"/>
                  <a:gd name="T10" fmla="*/ 112 w 128"/>
                  <a:gd name="T11" fmla="*/ 128 h 128"/>
                  <a:gd name="T12" fmla="*/ 128 w 128"/>
                  <a:gd name="T13" fmla="*/ 112 h 128"/>
                  <a:gd name="T14" fmla="*/ 128 w 128"/>
                  <a:gd name="T15" fmla="*/ 16 h 128"/>
                  <a:gd name="T16" fmla="*/ 112 w 128"/>
                  <a:gd name="T17" fmla="*/ 0 h 128"/>
                  <a:gd name="T18" fmla="*/ 88 w 128"/>
                  <a:gd name="T19" fmla="*/ 68 h 128"/>
                  <a:gd name="T20" fmla="*/ 68 w 128"/>
                  <a:gd name="T21" fmla="*/ 68 h 128"/>
                  <a:gd name="T22" fmla="*/ 68 w 128"/>
                  <a:gd name="T23" fmla="*/ 88 h 128"/>
                  <a:gd name="T24" fmla="*/ 64 w 128"/>
                  <a:gd name="T25" fmla="*/ 92 h 128"/>
                  <a:gd name="T26" fmla="*/ 60 w 128"/>
                  <a:gd name="T27" fmla="*/ 88 h 128"/>
                  <a:gd name="T28" fmla="*/ 60 w 128"/>
                  <a:gd name="T29" fmla="*/ 68 h 128"/>
                  <a:gd name="T30" fmla="*/ 40 w 128"/>
                  <a:gd name="T31" fmla="*/ 68 h 128"/>
                  <a:gd name="T32" fmla="*/ 36 w 128"/>
                  <a:gd name="T33" fmla="*/ 64 h 128"/>
                  <a:gd name="T34" fmla="*/ 40 w 128"/>
                  <a:gd name="T35" fmla="*/ 60 h 128"/>
                  <a:gd name="T36" fmla="*/ 60 w 128"/>
                  <a:gd name="T37" fmla="*/ 60 h 128"/>
                  <a:gd name="T38" fmla="*/ 60 w 128"/>
                  <a:gd name="T39" fmla="*/ 40 h 128"/>
                  <a:gd name="T40" fmla="*/ 64 w 128"/>
                  <a:gd name="T41" fmla="*/ 36 h 128"/>
                  <a:gd name="T42" fmla="*/ 68 w 128"/>
                  <a:gd name="T43" fmla="*/ 40 h 128"/>
                  <a:gd name="T44" fmla="*/ 68 w 128"/>
                  <a:gd name="T45" fmla="*/ 60 h 128"/>
                  <a:gd name="T46" fmla="*/ 88 w 128"/>
                  <a:gd name="T47" fmla="*/ 60 h 128"/>
                  <a:gd name="T48" fmla="*/ 92 w 128"/>
                  <a:gd name="T49" fmla="*/ 64 h 128"/>
                  <a:gd name="T50" fmla="*/ 88 w 128"/>
                  <a:gd name="T51" fmla="*/ 68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28" h="128">
                    <a:moveTo>
                      <a:pt x="112" y="0"/>
                    </a:moveTo>
                    <a:cubicBezTo>
                      <a:pt x="16" y="0"/>
                      <a:pt x="16" y="0"/>
                      <a:pt x="16" y="0"/>
                    </a:cubicBezTo>
                    <a:cubicBezTo>
                      <a:pt x="7" y="0"/>
                      <a:pt x="0" y="7"/>
                      <a:pt x="0" y="16"/>
                    </a:cubicBezTo>
                    <a:cubicBezTo>
                      <a:pt x="0" y="112"/>
                      <a:pt x="0" y="112"/>
                      <a:pt x="0" y="112"/>
                    </a:cubicBezTo>
                    <a:cubicBezTo>
                      <a:pt x="0" y="121"/>
                      <a:pt x="7" y="128"/>
                      <a:pt x="16" y="128"/>
                    </a:cubicBezTo>
                    <a:cubicBezTo>
                      <a:pt x="112" y="128"/>
                      <a:pt x="112" y="128"/>
                      <a:pt x="112" y="128"/>
                    </a:cubicBezTo>
                    <a:cubicBezTo>
                      <a:pt x="121" y="128"/>
                      <a:pt x="128" y="121"/>
                      <a:pt x="128" y="112"/>
                    </a:cubicBezTo>
                    <a:cubicBezTo>
                      <a:pt x="128" y="16"/>
                      <a:pt x="128" y="16"/>
                      <a:pt x="128" y="16"/>
                    </a:cubicBezTo>
                    <a:cubicBezTo>
                      <a:pt x="128" y="7"/>
                      <a:pt x="121" y="0"/>
                      <a:pt x="112" y="0"/>
                    </a:cubicBezTo>
                    <a:close/>
                    <a:moveTo>
                      <a:pt x="88" y="68"/>
                    </a:moveTo>
                    <a:cubicBezTo>
                      <a:pt x="68" y="68"/>
                      <a:pt x="68" y="68"/>
                      <a:pt x="68" y="68"/>
                    </a:cubicBezTo>
                    <a:cubicBezTo>
                      <a:pt x="68" y="88"/>
                      <a:pt x="68" y="88"/>
                      <a:pt x="68" y="88"/>
                    </a:cubicBezTo>
                    <a:cubicBezTo>
                      <a:pt x="68" y="90"/>
                      <a:pt x="66" y="92"/>
                      <a:pt x="64" y="92"/>
                    </a:cubicBezTo>
                    <a:cubicBezTo>
                      <a:pt x="62" y="92"/>
                      <a:pt x="60" y="90"/>
                      <a:pt x="60" y="88"/>
                    </a:cubicBezTo>
                    <a:cubicBezTo>
                      <a:pt x="60" y="68"/>
                      <a:pt x="60" y="68"/>
                      <a:pt x="60" y="68"/>
                    </a:cubicBezTo>
                    <a:cubicBezTo>
                      <a:pt x="40" y="68"/>
                      <a:pt x="40" y="68"/>
                      <a:pt x="40" y="68"/>
                    </a:cubicBezTo>
                    <a:cubicBezTo>
                      <a:pt x="38" y="68"/>
                      <a:pt x="36" y="66"/>
                      <a:pt x="36" y="64"/>
                    </a:cubicBezTo>
                    <a:cubicBezTo>
                      <a:pt x="36" y="62"/>
                      <a:pt x="38" y="60"/>
                      <a:pt x="40" y="60"/>
                    </a:cubicBezTo>
                    <a:cubicBezTo>
                      <a:pt x="60" y="60"/>
                      <a:pt x="60" y="60"/>
                      <a:pt x="60" y="60"/>
                    </a:cubicBezTo>
                    <a:cubicBezTo>
                      <a:pt x="60" y="40"/>
                      <a:pt x="60" y="40"/>
                      <a:pt x="60" y="40"/>
                    </a:cubicBezTo>
                    <a:cubicBezTo>
                      <a:pt x="60" y="38"/>
                      <a:pt x="62" y="36"/>
                      <a:pt x="64" y="36"/>
                    </a:cubicBezTo>
                    <a:cubicBezTo>
                      <a:pt x="66" y="36"/>
                      <a:pt x="68" y="38"/>
                      <a:pt x="68" y="40"/>
                    </a:cubicBezTo>
                    <a:cubicBezTo>
                      <a:pt x="68" y="60"/>
                      <a:pt x="68" y="60"/>
                      <a:pt x="68" y="60"/>
                    </a:cubicBezTo>
                    <a:cubicBezTo>
                      <a:pt x="88" y="60"/>
                      <a:pt x="88" y="60"/>
                      <a:pt x="88" y="60"/>
                    </a:cubicBezTo>
                    <a:cubicBezTo>
                      <a:pt x="90" y="60"/>
                      <a:pt x="92" y="62"/>
                      <a:pt x="92" y="64"/>
                    </a:cubicBezTo>
                    <a:cubicBezTo>
                      <a:pt x="92" y="66"/>
                      <a:pt x="90" y="68"/>
                      <a:pt x="88" y="6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" name="Freeform 22"/>
              <p:cNvSpPr>
                <a:spLocks noEditPoints="1"/>
              </p:cNvSpPr>
              <p:nvPr/>
            </p:nvSpPr>
            <p:spPr bwMode="auto">
              <a:xfrm>
                <a:off x="11164512" y="3187505"/>
                <a:ext cx="466703" cy="466703"/>
              </a:xfrm>
              <a:custGeom>
                <a:avLst/>
                <a:gdLst>
                  <a:gd name="T0" fmla="*/ 112 w 128"/>
                  <a:gd name="T1" fmla="*/ 0 h 128"/>
                  <a:gd name="T2" fmla="*/ 16 w 128"/>
                  <a:gd name="T3" fmla="*/ 0 h 128"/>
                  <a:gd name="T4" fmla="*/ 0 w 128"/>
                  <a:gd name="T5" fmla="*/ 16 h 128"/>
                  <a:gd name="T6" fmla="*/ 0 w 128"/>
                  <a:gd name="T7" fmla="*/ 112 h 128"/>
                  <a:gd name="T8" fmla="*/ 16 w 128"/>
                  <a:gd name="T9" fmla="*/ 128 h 128"/>
                  <a:gd name="T10" fmla="*/ 112 w 128"/>
                  <a:gd name="T11" fmla="*/ 128 h 128"/>
                  <a:gd name="T12" fmla="*/ 128 w 128"/>
                  <a:gd name="T13" fmla="*/ 112 h 128"/>
                  <a:gd name="T14" fmla="*/ 128 w 128"/>
                  <a:gd name="T15" fmla="*/ 16 h 128"/>
                  <a:gd name="T16" fmla="*/ 112 w 128"/>
                  <a:gd name="T17" fmla="*/ 0 h 128"/>
                  <a:gd name="T18" fmla="*/ 87 w 128"/>
                  <a:gd name="T19" fmla="*/ 97 h 128"/>
                  <a:gd name="T20" fmla="*/ 87 w 128"/>
                  <a:gd name="T21" fmla="*/ 103 h 128"/>
                  <a:gd name="T22" fmla="*/ 81 w 128"/>
                  <a:gd name="T23" fmla="*/ 103 h 128"/>
                  <a:gd name="T24" fmla="*/ 45 w 128"/>
                  <a:gd name="T25" fmla="*/ 67 h 128"/>
                  <a:gd name="T26" fmla="*/ 44 w 128"/>
                  <a:gd name="T27" fmla="*/ 64 h 128"/>
                  <a:gd name="T28" fmla="*/ 45 w 128"/>
                  <a:gd name="T29" fmla="*/ 61 h 128"/>
                  <a:gd name="T30" fmla="*/ 81 w 128"/>
                  <a:gd name="T31" fmla="*/ 25 h 128"/>
                  <a:gd name="T32" fmla="*/ 87 w 128"/>
                  <a:gd name="T33" fmla="*/ 25 h 128"/>
                  <a:gd name="T34" fmla="*/ 87 w 128"/>
                  <a:gd name="T35" fmla="*/ 31 h 128"/>
                  <a:gd name="T36" fmla="*/ 54 w 128"/>
                  <a:gd name="T37" fmla="*/ 64 h 128"/>
                  <a:gd name="T38" fmla="*/ 87 w 128"/>
                  <a:gd name="T39" fmla="*/ 97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28" h="128">
                    <a:moveTo>
                      <a:pt x="112" y="0"/>
                    </a:moveTo>
                    <a:cubicBezTo>
                      <a:pt x="16" y="0"/>
                      <a:pt x="16" y="0"/>
                      <a:pt x="16" y="0"/>
                    </a:cubicBezTo>
                    <a:cubicBezTo>
                      <a:pt x="7" y="0"/>
                      <a:pt x="0" y="7"/>
                      <a:pt x="0" y="16"/>
                    </a:cubicBezTo>
                    <a:cubicBezTo>
                      <a:pt x="0" y="112"/>
                      <a:pt x="0" y="112"/>
                      <a:pt x="0" y="112"/>
                    </a:cubicBezTo>
                    <a:cubicBezTo>
                      <a:pt x="0" y="121"/>
                      <a:pt x="7" y="128"/>
                      <a:pt x="16" y="128"/>
                    </a:cubicBezTo>
                    <a:cubicBezTo>
                      <a:pt x="112" y="128"/>
                      <a:pt x="112" y="128"/>
                      <a:pt x="112" y="128"/>
                    </a:cubicBezTo>
                    <a:cubicBezTo>
                      <a:pt x="121" y="128"/>
                      <a:pt x="128" y="121"/>
                      <a:pt x="128" y="112"/>
                    </a:cubicBezTo>
                    <a:cubicBezTo>
                      <a:pt x="128" y="16"/>
                      <a:pt x="128" y="16"/>
                      <a:pt x="128" y="16"/>
                    </a:cubicBezTo>
                    <a:cubicBezTo>
                      <a:pt x="128" y="7"/>
                      <a:pt x="121" y="0"/>
                      <a:pt x="112" y="0"/>
                    </a:cubicBezTo>
                    <a:close/>
                    <a:moveTo>
                      <a:pt x="87" y="97"/>
                    </a:moveTo>
                    <a:cubicBezTo>
                      <a:pt x="88" y="99"/>
                      <a:pt x="88" y="101"/>
                      <a:pt x="87" y="103"/>
                    </a:cubicBezTo>
                    <a:cubicBezTo>
                      <a:pt x="85" y="104"/>
                      <a:pt x="83" y="104"/>
                      <a:pt x="81" y="103"/>
                    </a:cubicBezTo>
                    <a:cubicBezTo>
                      <a:pt x="45" y="67"/>
                      <a:pt x="45" y="67"/>
                      <a:pt x="45" y="67"/>
                    </a:cubicBezTo>
                    <a:cubicBezTo>
                      <a:pt x="44" y="66"/>
                      <a:pt x="44" y="65"/>
                      <a:pt x="44" y="64"/>
                    </a:cubicBezTo>
                    <a:cubicBezTo>
                      <a:pt x="44" y="63"/>
                      <a:pt x="44" y="62"/>
                      <a:pt x="45" y="61"/>
                    </a:cubicBezTo>
                    <a:cubicBezTo>
                      <a:pt x="81" y="25"/>
                      <a:pt x="81" y="25"/>
                      <a:pt x="81" y="25"/>
                    </a:cubicBezTo>
                    <a:cubicBezTo>
                      <a:pt x="83" y="24"/>
                      <a:pt x="85" y="24"/>
                      <a:pt x="87" y="25"/>
                    </a:cubicBezTo>
                    <a:cubicBezTo>
                      <a:pt x="88" y="27"/>
                      <a:pt x="88" y="29"/>
                      <a:pt x="87" y="31"/>
                    </a:cubicBezTo>
                    <a:cubicBezTo>
                      <a:pt x="54" y="64"/>
                      <a:pt x="54" y="64"/>
                      <a:pt x="54" y="64"/>
                    </a:cubicBezTo>
                    <a:lnTo>
                      <a:pt x="87" y="9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" name="Freeform 23"/>
              <p:cNvSpPr>
                <a:spLocks noEditPoints="1"/>
              </p:cNvSpPr>
              <p:nvPr/>
            </p:nvSpPr>
            <p:spPr bwMode="auto">
              <a:xfrm>
                <a:off x="10403632" y="3187505"/>
                <a:ext cx="466703" cy="466703"/>
              </a:xfrm>
              <a:custGeom>
                <a:avLst/>
                <a:gdLst>
                  <a:gd name="T0" fmla="*/ 16 w 128"/>
                  <a:gd name="T1" fmla="*/ 0 h 128"/>
                  <a:gd name="T2" fmla="*/ 0 w 128"/>
                  <a:gd name="T3" fmla="*/ 112 h 128"/>
                  <a:gd name="T4" fmla="*/ 112 w 128"/>
                  <a:gd name="T5" fmla="*/ 128 h 128"/>
                  <a:gd name="T6" fmla="*/ 128 w 128"/>
                  <a:gd name="T7" fmla="*/ 16 h 128"/>
                  <a:gd name="T8" fmla="*/ 48 w 128"/>
                  <a:gd name="T9" fmla="*/ 96 h 128"/>
                  <a:gd name="T10" fmla="*/ 48 w 128"/>
                  <a:gd name="T11" fmla="*/ 104 h 128"/>
                  <a:gd name="T12" fmla="*/ 25 w 128"/>
                  <a:gd name="T13" fmla="*/ 103 h 128"/>
                  <a:gd name="T14" fmla="*/ 24 w 128"/>
                  <a:gd name="T15" fmla="*/ 80 h 128"/>
                  <a:gd name="T16" fmla="*/ 32 w 128"/>
                  <a:gd name="T17" fmla="*/ 80 h 128"/>
                  <a:gd name="T18" fmla="*/ 51 w 128"/>
                  <a:gd name="T19" fmla="*/ 71 h 128"/>
                  <a:gd name="T20" fmla="*/ 37 w 128"/>
                  <a:gd name="T21" fmla="*/ 96 h 128"/>
                  <a:gd name="T22" fmla="*/ 51 w 128"/>
                  <a:gd name="T23" fmla="*/ 57 h 128"/>
                  <a:gd name="T24" fmla="*/ 32 w 128"/>
                  <a:gd name="T25" fmla="*/ 48 h 128"/>
                  <a:gd name="T26" fmla="*/ 24 w 128"/>
                  <a:gd name="T27" fmla="*/ 48 h 128"/>
                  <a:gd name="T28" fmla="*/ 25 w 128"/>
                  <a:gd name="T29" fmla="*/ 25 h 128"/>
                  <a:gd name="T30" fmla="*/ 48 w 128"/>
                  <a:gd name="T31" fmla="*/ 24 h 128"/>
                  <a:gd name="T32" fmla="*/ 48 w 128"/>
                  <a:gd name="T33" fmla="*/ 32 h 128"/>
                  <a:gd name="T34" fmla="*/ 57 w 128"/>
                  <a:gd name="T35" fmla="*/ 51 h 128"/>
                  <a:gd name="T36" fmla="*/ 104 w 128"/>
                  <a:gd name="T37" fmla="*/ 100 h 128"/>
                  <a:gd name="T38" fmla="*/ 100 w 128"/>
                  <a:gd name="T39" fmla="*/ 104 h 128"/>
                  <a:gd name="T40" fmla="*/ 76 w 128"/>
                  <a:gd name="T41" fmla="*/ 100 h 128"/>
                  <a:gd name="T42" fmla="*/ 91 w 128"/>
                  <a:gd name="T43" fmla="*/ 96 h 128"/>
                  <a:gd name="T44" fmla="*/ 77 w 128"/>
                  <a:gd name="T45" fmla="*/ 71 h 128"/>
                  <a:gd name="T46" fmla="*/ 96 w 128"/>
                  <a:gd name="T47" fmla="*/ 80 h 128"/>
                  <a:gd name="T48" fmla="*/ 104 w 128"/>
                  <a:gd name="T49" fmla="*/ 80 h 128"/>
                  <a:gd name="T50" fmla="*/ 104 w 128"/>
                  <a:gd name="T51" fmla="*/ 48 h 128"/>
                  <a:gd name="T52" fmla="*/ 96 w 128"/>
                  <a:gd name="T53" fmla="*/ 48 h 128"/>
                  <a:gd name="T54" fmla="*/ 77 w 128"/>
                  <a:gd name="T55" fmla="*/ 57 h 128"/>
                  <a:gd name="T56" fmla="*/ 91 w 128"/>
                  <a:gd name="T57" fmla="*/ 32 h 128"/>
                  <a:gd name="T58" fmla="*/ 76 w 128"/>
                  <a:gd name="T59" fmla="*/ 28 h 128"/>
                  <a:gd name="T60" fmla="*/ 100 w 128"/>
                  <a:gd name="T61" fmla="*/ 24 h 128"/>
                  <a:gd name="T62" fmla="*/ 104 w 128"/>
                  <a:gd name="T63" fmla="*/ 28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28" h="128">
                    <a:moveTo>
                      <a:pt x="112" y="0"/>
                    </a:moveTo>
                    <a:cubicBezTo>
                      <a:pt x="16" y="0"/>
                      <a:pt x="16" y="0"/>
                      <a:pt x="16" y="0"/>
                    </a:cubicBezTo>
                    <a:cubicBezTo>
                      <a:pt x="7" y="0"/>
                      <a:pt x="0" y="7"/>
                      <a:pt x="0" y="16"/>
                    </a:cubicBezTo>
                    <a:cubicBezTo>
                      <a:pt x="0" y="112"/>
                      <a:pt x="0" y="112"/>
                      <a:pt x="0" y="112"/>
                    </a:cubicBezTo>
                    <a:cubicBezTo>
                      <a:pt x="0" y="121"/>
                      <a:pt x="7" y="128"/>
                      <a:pt x="16" y="128"/>
                    </a:cubicBezTo>
                    <a:cubicBezTo>
                      <a:pt x="112" y="128"/>
                      <a:pt x="112" y="128"/>
                      <a:pt x="112" y="128"/>
                    </a:cubicBezTo>
                    <a:cubicBezTo>
                      <a:pt x="121" y="128"/>
                      <a:pt x="128" y="121"/>
                      <a:pt x="128" y="112"/>
                    </a:cubicBezTo>
                    <a:cubicBezTo>
                      <a:pt x="128" y="16"/>
                      <a:pt x="128" y="16"/>
                      <a:pt x="128" y="16"/>
                    </a:cubicBezTo>
                    <a:cubicBezTo>
                      <a:pt x="128" y="7"/>
                      <a:pt x="121" y="0"/>
                      <a:pt x="112" y="0"/>
                    </a:cubicBezTo>
                    <a:close/>
                    <a:moveTo>
                      <a:pt x="48" y="96"/>
                    </a:moveTo>
                    <a:cubicBezTo>
                      <a:pt x="50" y="96"/>
                      <a:pt x="52" y="98"/>
                      <a:pt x="52" y="100"/>
                    </a:cubicBezTo>
                    <a:cubicBezTo>
                      <a:pt x="52" y="102"/>
                      <a:pt x="50" y="104"/>
                      <a:pt x="48" y="104"/>
                    </a:cubicBezTo>
                    <a:cubicBezTo>
                      <a:pt x="28" y="104"/>
                      <a:pt x="28" y="104"/>
                      <a:pt x="28" y="104"/>
                    </a:cubicBezTo>
                    <a:cubicBezTo>
                      <a:pt x="27" y="104"/>
                      <a:pt x="26" y="104"/>
                      <a:pt x="25" y="103"/>
                    </a:cubicBezTo>
                    <a:cubicBezTo>
                      <a:pt x="24" y="102"/>
                      <a:pt x="24" y="101"/>
                      <a:pt x="24" y="100"/>
                    </a:cubicBezTo>
                    <a:cubicBezTo>
                      <a:pt x="24" y="80"/>
                      <a:pt x="24" y="80"/>
                      <a:pt x="24" y="80"/>
                    </a:cubicBezTo>
                    <a:cubicBezTo>
                      <a:pt x="24" y="78"/>
                      <a:pt x="26" y="76"/>
                      <a:pt x="28" y="76"/>
                    </a:cubicBezTo>
                    <a:cubicBezTo>
                      <a:pt x="30" y="76"/>
                      <a:pt x="32" y="78"/>
                      <a:pt x="32" y="80"/>
                    </a:cubicBezTo>
                    <a:cubicBezTo>
                      <a:pt x="32" y="90"/>
                      <a:pt x="32" y="90"/>
                      <a:pt x="32" y="90"/>
                    </a:cubicBezTo>
                    <a:cubicBezTo>
                      <a:pt x="51" y="71"/>
                      <a:pt x="51" y="71"/>
                      <a:pt x="51" y="71"/>
                    </a:cubicBezTo>
                    <a:cubicBezTo>
                      <a:pt x="57" y="77"/>
                      <a:pt x="57" y="77"/>
                      <a:pt x="57" y="77"/>
                    </a:cubicBezTo>
                    <a:cubicBezTo>
                      <a:pt x="37" y="96"/>
                      <a:pt x="37" y="96"/>
                      <a:pt x="37" y="96"/>
                    </a:cubicBezTo>
                    <a:lnTo>
                      <a:pt x="48" y="96"/>
                    </a:lnTo>
                    <a:close/>
                    <a:moveTo>
                      <a:pt x="51" y="57"/>
                    </a:moveTo>
                    <a:cubicBezTo>
                      <a:pt x="32" y="38"/>
                      <a:pt x="32" y="38"/>
                      <a:pt x="32" y="38"/>
                    </a:cubicBezTo>
                    <a:cubicBezTo>
                      <a:pt x="32" y="48"/>
                      <a:pt x="32" y="48"/>
                      <a:pt x="32" y="48"/>
                    </a:cubicBezTo>
                    <a:cubicBezTo>
                      <a:pt x="32" y="50"/>
                      <a:pt x="30" y="52"/>
                      <a:pt x="28" y="52"/>
                    </a:cubicBezTo>
                    <a:cubicBezTo>
                      <a:pt x="26" y="52"/>
                      <a:pt x="24" y="50"/>
                      <a:pt x="24" y="48"/>
                    </a:cubicBezTo>
                    <a:cubicBezTo>
                      <a:pt x="24" y="28"/>
                      <a:pt x="24" y="28"/>
                      <a:pt x="24" y="28"/>
                    </a:cubicBezTo>
                    <a:cubicBezTo>
                      <a:pt x="24" y="27"/>
                      <a:pt x="24" y="26"/>
                      <a:pt x="25" y="25"/>
                    </a:cubicBezTo>
                    <a:cubicBezTo>
                      <a:pt x="26" y="24"/>
                      <a:pt x="27" y="24"/>
                      <a:pt x="28" y="24"/>
                    </a:cubicBezTo>
                    <a:cubicBezTo>
                      <a:pt x="48" y="24"/>
                      <a:pt x="48" y="24"/>
                      <a:pt x="48" y="24"/>
                    </a:cubicBezTo>
                    <a:cubicBezTo>
                      <a:pt x="50" y="24"/>
                      <a:pt x="52" y="26"/>
                      <a:pt x="52" y="28"/>
                    </a:cubicBezTo>
                    <a:cubicBezTo>
                      <a:pt x="52" y="30"/>
                      <a:pt x="50" y="32"/>
                      <a:pt x="48" y="32"/>
                    </a:cubicBezTo>
                    <a:cubicBezTo>
                      <a:pt x="37" y="32"/>
                      <a:pt x="37" y="32"/>
                      <a:pt x="37" y="32"/>
                    </a:cubicBezTo>
                    <a:cubicBezTo>
                      <a:pt x="57" y="51"/>
                      <a:pt x="57" y="51"/>
                      <a:pt x="57" y="51"/>
                    </a:cubicBezTo>
                    <a:lnTo>
                      <a:pt x="51" y="57"/>
                    </a:lnTo>
                    <a:close/>
                    <a:moveTo>
                      <a:pt x="104" y="100"/>
                    </a:moveTo>
                    <a:cubicBezTo>
                      <a:pt x="104" y="101"/>
                      <a:pt x="104" y="102"/>
                      <a:pt x="103" y="103"/>
                    </a:cubicBezTo>
                    <a:cubicBezTo>
                      <a:pt x="102" y="104"/>
                      <a:pt x="101" y="104"/>
                      <a:pt x="100" y="104"/>
                    </a:cubicBezTo>
                    <a:cubicBezTo>
                      <a:pt x="80" y="104"/>
                      <a:pt x="80" y="104"/>
                      <a:pt x="80" y="104"/>
                    </a:cubicBezTo>
                    <a:cubicBezTo>
                      <a:pt x="78" y="104"/>
                      <a:pt x="76" y="102"/>
                      <a:pt x="76" y="100"/>
                    </a:cubicBezTo>
                    <a:cubicBezTo>
                      <a:pt x="76" y="98"/>
                      <a:pt x="78" y="96"/>
                      <a:pt x="80" y="96"/>
                    </a:cubicBezTo>
                    <a:cubicBezTo>
                      <a:pt x="91" y="96"/>
                      <a:pt x="91" y="96"/>
                      <a:pt x="91" y="96"/>
                    </a:cubicBezTo>
                    <a:cubicBezTo>
                      <a:pt x="71" y="77"/>
                      <a:pt x="71" y="77"/>
                      <a:pt x="71" y="77"/>
                    </a:cubicBezTo>
                    <a:cubicBezTo>
                      <a:pt x="77" y="71"/>
                      <a:pt x="77" y="71"/>
                      <a:pt x="77" y="71"/>
                    </a:cubicBezTo>
                    <a:cubicBezTo>
                      <a:pt x="96" y="90"/>
                      <a:pt x="96" y="90"/>
                      <a:pt x="96" y="90"/>
                    </a:cubicBezTo>
                    <a:cubicBezTo>
                      <a:pt x="96" y="80"/>
                      <a:pt x="96" y="80"/>
                      <a:pt x="96" y="80"/>
                    </a:cubicBezTo>
                    <a:cubicBezTo>
                      <a:pt x="96" y="78"/>
                      <a:pt x="98" y="76"/>
                      <a:pt x="100" y="76"/>
                    </a:cubicBezTo>
                    <a:cubicBezTo>
                      <a:pt x="102" y="76"/>
                      <a:pt x="104" y="78"/>
                      <a:pt x="104" y="80"/>
                    </a:cubicBezTo>
                    <a:lnTo>
                      <a:pt x="104" y="100"/>
                    </a:lnTo>
                    <a:close/>
                    <a:moveTo>
                      <a:pt x="104" y="48"/>
                    </a:moveTo>
                    <a:cubicBezTo>
                      <a:pt x="104" y="50"/>
                      <a:pt x="102" y="52"/>
                      <a:pt x="100" y="52"/>
                    </a:cubicBezTo>
                    <a:cubicBezTo>
                      <a:pt x="98" y="52"/>
                      <a:pt x="96" y="50"/>
                      <a:pt x="96" y="48"/>
                    </a:cubicBezTo>
                    <a:cubicBezTo>
                      <a:pt x="96" y="38"/>
                      <a:pt x="96" y="38"/>
                      <a:pt x="96" y="38"/>
                    </a:cubicBezTo>
                    <a:cubicBezTo>
                      <a:pt x="77" y="57"/>
                      <a:pt x="77" y="57"/>
                      <a:pt x="77" y="57"/>
                    </a:cubicBezTo>
                    <a:cubicBezTo>
                      <a:pt x="71" y="51"/>
                      <a:pt x="71" y="51"/>
                      <a:pt x="71" y="51"/>
                    </a:cubicBezTo>
                    <a:cubicBezTo>
                      <a:pt x="91" y="32"/>
                      <a:pt x="91" y="32"/>
                      <a:pt x="91" y="32"/>
                    </a:cubicBezTo>
                    <a:cubicBezTo>
                      <a:pt x="80" y="32"/>
                      <a:pt x="80" y="32"/>
                      <a:pt x="80" y="32"/>
                    </a:cubicBezTo>
                    <a:cubicBezTo>
                      <a:pt x="78" y="32"/>
                      <a:pt x="76" y="30"/>
                      <a:pt x="76" y="28"/>
                    </a:cubicBezTo>
                    <a:cubicBezTo>
                      <a:pt x="76" y="26"/>
                      <a:pt x="78" y="24"/>
                      <a:pt x="80" y="24"/>
                    </a:cubicBezTo>
                    <a:cubicBezTo>
                      <a:pt x="100" y="24"/>
                      <a:pt x="100" y="24"/>
                      <a:pt x="100" y="24"/>
                    </a:cubicBezTo>
                    <a:cubicBezTo>
                      <a:pt x="101" y="24"/>
                      <a:pt x="102" y="24"/>
                      <a:pt x="103" y="25"/>
                    </a:cubicBezTo>
                    <a:cubicBezTo>
                      <a:pt x="104" y="26"/>
                      <a:pt x="104" y="27"/>
                      <a:pt x="104" y="28"/>
                    </a:cubicBezTo>
                    <a:lnTo>
                      <a:pt x="104" y="4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" name="Freeform 24"/>
              <p:cNvSpPr>
                <a:spLocks noEditPoints="1"/>
              </p:cNvSpPr>
              <p:nvPr/>
            </p:nvSpPr>
            <p:spPr bwMode="auto">
              <a:xfrm>
                <a:off x="9640539" y="3187505"/>
                <a:ext cx="468914" cy="466703"/>
              </a:xfrm>
              <a:custGeom>
                <a:avLst/>
                <a:gdLst>
                  <a:gd name="T0" fmla="*/ 112 w 128"/>
                  <a:gd name="T1" fmla="*/ 0 h 128"/>
                  <a:gd name="T2" fmla="*/ 16 w 128"/>
                  <a:gd name="T3" fmla="*/ 0 h 128"/>
                  <a:gd name="T4" fmla="*/ 0 w 128"/>
                  <a:gd name="T5" fmla="*/ 16 h 128"/>
                  <a:gd name="T6" fmla="*/ 0 w 128"/>
                  <a:gd name="T7" fmla="*/ 112 h 128"/>
                  <a:gd name="T8" fmla="*/ 16 w 128"/>
                  <a:gd name="T9" fmla="*/ 128 h 128"/>
                  <a:gd name="T10" fmla="*/ 112 w 128"/>
                  <a:gd name="T11" fmla="*/ 128 h 128"/>
                  <a:gd name="T12" fmla="*/ 128 w 128"/>
                  <a:gd name="T13" fmla="*/ 112 h 128"/>
                  <a:gd name="T14" fmla="*/ 128 w 128"/>
                  <a:gd name="T15" fmla="*/ 16 h 128"/>
                  <a:gd name="T16" fmla="*/ 112 w 128"/>
                  <a:gd name="T17" fmla="*/ 0 h 128"/>
                  <a:gd name="T18" fmla="*/ 60 w 128"/>
                  <a:gd name="T19" fmla="*/ 108 h 128"/>
                  <a:gd name="T20" fmla="*/ 56 w 128"/>
                  <a:gd name="T21" fmla="*/ 112 h 128"/>
                  <a:gd name="T22" fmla="*/ 52 w 128"/>
                  <a:gd name="T23" fmla="*/ 108 h 128"/>
                  <a:gd name="T24" fmla="*/ 52 w 128"/>
                  <a:gd name="T25" fmla="*/ 82 h 128"/>
                  <a:gd name="T26" fmla="*/ 25 w 128"/>
                  <a:gd name="T27" fmla="*/ 109 h 128"/>
                  <a:gd name="T28" fmla="*/ 19 w 128"/>
                  <a:gd name="T29" fmla="*/ 103 h 128"/>
                  <a:gd name="T30" fmla="*/ 47 w 128"/>
                  <a:gd name="T31" fmla="*/ 76 h 128"/>
                  <a:gd name="T32" fmla="*/ 20 w 128"/>
                  <a:gd name="T33" fmla="*/ 76 h 128"/>
                  <a:gd name="T34" fmla="*/ 16 w 128"/>
                  <a:gd name="T35" fmla="*/ 72 h 128"/>
                  <a:gd name="T36" fmla="*/ 20 w 128"/>
                  <a:gd name="T37" fmla="*/ 68 h 128"/>
                  <a:gd name="T38" fmla="*/ 56 w 128"/>
                  <a:gd name="T39" fmla="*/ 68 h 128"/>
                  <a:gd name="T40" fmla="*/ 59 w 128"/>
                  <a:gd name="T41" fmla="*/ 69 h 128"/>
                  <a:gd name="T42" fmla="*/ 60 w 128"/>
                  <a:gd name="T43" fmla="*/ 72 h 128"/>
                  <a:gd name="T44" fmla="*/ 60 w 128"/>
                  <a:gd name="T45" fmla="*/ 108 h 128"/>
                  <a:gd name="T46" fmla="*/ 108 w 128"/>
                  <a:gd name="T47" fmla="*/ 60 h 128"/>
                  <a:gd name="T48" fmla="*/ 72 w 128"/>
                  <a:gd name="T49" fmla="*/ 60 h 128"/>
                  <a:gd name="T50" fmla="*/ 69 w 128"/>
                  <a:gd name="T51" fmla="*/ 59 h 128"/>
                  <a:gd name="T52" fmla="*/ 68 w 128"/>
                  <a:gd name="T53" fmla="*/ 56 h 128"/>
                  <a:gd name="T54" fmla="*/ 68 w 128"/>
                  <a:gd name="T55" fmla="*/ 20 h 128"/>
                  <a:gd name="T56" fmla="*/ 72 w 128"/>
                  <a:gd name="T57" fmla="*/ 16 h 128"/>
                  <a:gd name="T58" fmla="*/ 76 w 128"/>
                  <a:gd name="T59" fmla="*/ 20 h 128"/>
                  <a:gd name="T60" fmla="*/ 76 w 128"/>
                  <a:gd name="T61" fmla="*/ 46 h 128"/>
                  <a:gd name="T62" fmla="*/ 103 w 128"/>
                  <a:gd name="T63" fmla="*/ 19 h 128"/>
                  <a:gd name="T64" fmla="*/ 109 w 128"/>
                  <a:gd name="T65" fmla="*/ 25 h 128"/>
                  <a:gd name="T66" fmla="*/ 81 w 128"/>
                  <a:gd name="T67" fmla="*/ 52 h 128"/>
                  <a:gd name="T68" fmla="*/ 108 w 128"/>
                  <a:gd name="T69" fmla="*/ 52 h 128"/>
                  <a:gd name="T70" fmla="*/ 112 w 128"/>
                  <a:gd name="T71" fmla="*/ 56 h 128"/>
                  <a:gd name="T72" fmla="*/ 108 w 128"/>
                  <a:gd name="T73" fmla="*/ 60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28" h="128">
                    <a:moveTo>
                      <a:pt x="112" y="0"/>
                    </a:moveTo>
                    <a:cubicBezTo>
                      <a:pt x="16" y="0"/>
                      <a:pt x="16" y="0"/>
                      <a:pt x="16" y="0"/>
                    </a:cubicBezTo>
                    <a:cubicBezTo>
                      <a:pt x="7" y="0"/>
                      <a:pt x="0" y="7"/>
                      <a:pt x="0" y="16"/>
                    </a:cubicBezTo>
                    <a:cubicBezTo>
                      <a:pt x="0" y="112"/>
                      <a:pt x="0" y="112"/>
                      <a:pt x="0" y="112"/>
                    </a:cubicBezTo>
                    <a:cubicBezTo>
                      <a:pt x="0" y="121"/>
                      <a:pt x="7" y="128"/>
                      <a:pt x="16" y="128"/>
                    </a:cubicBezTo>
                    <a:cubicBezTo>
                      <a:pt x="112" y="128"/>
                      <a:pt x="112" y="128"/>
                      <a:pt x="112" y="128"/>
                    </a:cubicBezTo>
                    <a:cubicBezTo>
                      <a:pt x="121" y="128"/>
                      <a:pt x="128" y="121"/>
                      <a:pt x="128" y="112"/>
                    </a:cubicBezTo>
                    <a:cubicBezTo>
                      <a:pt x="128" y="16"/>
                      <a:pt x="128" y="16"/>
                      <a:pt x="128" y="16"/>
                    </a:cubicBezTo>
                    <a:cubicBezTo>
                      <a:pt x="128" y="7"/>
                      <a:pt x="121" y="0"/>
                      <a:pt x="112" y="0"/>
                    </a:cubicBezTo>
                    <a:close/>
                    <a:moveTo>
                      <a:pt x="60" y="108"/>
                    </a:moveTo>
                    <a:cubicBezTo>
                      <a:pt x="60" y="110"/>
                      <a:pt x="58" y="112"/>
                      <a:pt x="56" y="112"/>
                    </a:cubicBezTo>
                    <a:cubicBezTo>
                      <a:pt x="54" y="112"/>
                      <a:pt x="52" y="110"/>
                      <a:pt x="52" y="108"/>
                    </a:cubicBezTo>
                    <a:cubicBezTo>
                      <a:pt x="52" y="82"/>
                      <a:pt x="52" y="82"/>
                      <a:pt x="52" y="82"/>
                    </a:cubicBezTo>
                    <a:cubicBezTo>
                      <a:pt x="25" y="109"/>
                      <a:pt x="25" y="109"/>
                      <a:pt x="25" y="109"/>
                    </a:cubicBezTo>
                    <a:cubicBezTo>
                      <a:pt x="19" y="103"/>
                      <a:pt x="19" y="103"/>
                      <a:pt x="19" y="103"/>
                    </a:cubicBezTo>
                    <a:cubicBezTo>
                      <a:pt x="47" y="76"/>
                      <a:pt x="47" y="76"/>
                      <a:pt x="47" y="76"/>
                    </a:cubicBezTo>
                    <a:cubicBezTo>
                      <a:pt x="20" y="76"/>
                      <a:pt x="20" y="76"/>
                      <a:pt x="20" y="76"/>
                    </a:cubicBezTo>
                    <a:cubicBezTo>
                      <a:pt x="18" y="76"/>
                      <a:pt x="16" y="74"/>
                      <a:pt x="16" y="72"/>
                    </a:cubicBezTo>
                    <a:cubicBezTo>
                      <a:pt x="16" y="70"/>
                      <a:pt x="18" y="68"/>
                      <a:pt x="20" y="68"/>
                    </a:cubicBezTo>
                    <a:cubicBezTo>
                      <a:pt x="56" y="68"/>
                      <a:pt x="56" y="68"/>
                      <a:pt x="56" y="68"/>
                    </a:cubicBezTo>
                    <a:cubicBezTo>
                      <a:pt x="57" y="68"/>
                      <a:pt x="58" y="68"/>
                      <a:pt x="59" y="69"/>
                    </a:cubicBezTo>
                    <a:cubicBezTo>
                      <a:pt x="60" y="70"/>
                      <a:pt x="60" y="71"/>
                      <a:pt x="60" y="72"/>
                    </a:cubicBezTo>
                    <a:lnTo>
                      <a:pt x="60" y="108"/>
                    </a:lnTo>
                    <a:close/>
                    <a:moveTo>
                      <a:pt x="108" y="60"/>
                    </a:moveTo>
                    <a:cubicBezTo>
                      <a:pt x="72" y="60"/>
                      <a:pt x="72" y="60"/>
                      <a:pt x="72" y="60"/>
                    </a:cubicBezTo>
                    <a:cubicBezTo>
                      <a:pt x="71" y="60"/>
                      <a:pt x="70" y="60"/>
                      <a:pt x="69" y="59"/>
                    </a:cubicBezTo>
                    <a:cubicBezTo>
                      <a:pt x="68" y="58"/>
                      <a:pt x="68" y="57"/>
                      <a:pt x="68" y="56"/>
                    </a:cubicBezTo>
                    <a:cubicBezTo>
                      <a:pt x="68" y="20"/>
                      <a:pt x="68" y="20"/>
                      <a:pt x="68" y="20"/>
                    </a:cubicBezTo>
                    <a:cubicBezTo>
                      <a:pt x="68" y="18"/>
                      <a:pt x="70" y="16"/>
                      <a:pt x="72" y="16"/>
                    </a:cubicBezTo>
                    <a:cubicBezTo>
                      <a:pt x="74" y="16"/>
                      <a:pt x="76" y="18"/>
                      <a:pt x="76" y="20"/>
                    </a:cubicBezTo>
                    <a:cubicBezTo>
                      <a:pt x="76" y="46"/>
                      <a:pt x="76" y="46"/>
                      <a:pt x="76" y="46"/>
                    </a:cubicBezTo>
                    <a:cubicBezTo>
                      <a:pt x="103" y="19"/>
                      <a:pt x="103" y="19"/>
                      <a:pt x="103" y="19"/>
                    </a:cubicBezTo>
                    <a:cubicBezTo>
                      <a:pt x="109" y="25"/>
                      <a:pt x="109" y="25"/>
                      <a:pt x="109" y="25"/>
                    </a:cubicBezTo>
                    <a:cubicBezTo>
                      <a:pt x="81" y="52"/>
                      <a:pt x="81" y="52"/>
                      <a:pt x="81" y="52"/>
                    </a:cubicBezTo>
                    <a:cubicBezTo>
                      <a:pt x="108" y="52"/>
                      <a:pt x="108" y="52"/>
                      <a:pt x="108" y="52"/>
                    </a:cubicBezTo>
                    <a:cubicBezTo>
                      <a:pt x="110" y="52"/>
                      <a:pt x="112" y="54"/>
                      <a:pt x="112" y="56"/>
                    </a:cubicBezTo>
                    <a:cubicBezTo>
                      <a:pt x="112" y="58"/>
                      <a:pt x="110" y="60"/>
                      <a:pt x="108" y="6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" name="Freeform 32"/>
              <p:cNvSpPr>
                <a:spLocks noEditPoints="1"/>
              </p:cNvSpPr>
              <p:nvPr/>
            </p:nvSpPr>
            <p:spPr bwMode="auto">
              <a:xfrm>
                <a:off x="11164512" y="2428838"/>
                <a:ext cx="466703" cy="466703"/>
              </a:xfrm>
              <a:custGeom>
                <a:avLst/>
                <a:gdLst>
                  <a:gd name="T0" fmla="*/ 24 w 128"/>
                  <a:gd name="T1" fmla="*/ 84 h 128"/>
                  <a:gd name="T2" fmla="*/ 24 w 128"/>
                  <a:gd name="T3" fmla="*/ 32 h 128"/>
                  <a:gd name="T4" fmla="*/ 16 w 128"/>
                  <a:gd name="T5" fmla="*/ 32 h 128"/>
                  <a:gd name="T6" fmla="*/ 0 w 128"/>
                  <a:gd name="T7" fmla="*/ 48 h 128"/>
                  <a:gd name="T8" fmla="*/ 0 w 128"/>
                  <a:gd name="T9" fmla="*/ 112 h 128"/>
                  <a:gd name="T10" fmla="*/ 16 w 128"/>
                  <a:gd name="T11" fmla="*/ 128 h 128"/>
                  <a:gd name="T12" fmla="*/ 80 w 128"/>
                  <a:gd name="T13" fmla="*/ 128 h 128"/>
                  <a:gd name="T14" fmla="*/ 96 w 128"/>
                  <a:gd name="T15" fmla="*/ 112 h 128"/>
                  <a:gd name="T16" fmla="*/ 96 w 128"/>
                  <a:gd name="T17" fmla="*/ 104 h 128"/>
                  <a:gd name="T18" fmla="*/ 44 w 128"/>
                  <a:gd name="T19" fmla="*/ 104 h 128"/>
                  <a:gd name="T20" fmla="*/ 24 w 128"/>
                  <a:gd name="T21" fmla="*/ 84 h 128"/>
                  <a:gd name="T22" fmla="*/ 112 w 128"/>
                  <a:gd name="T23" fmla="*/ 0 h 128"/>
                  <a:gd name="T24" fmla="*/ 48 w 128"/>
                  <a:gd name="T25" fmla="*/ 0 h 128"/>
                  <a:gd name="T26" fmla="*/ 32 w 128"/>
                  <a:gd name="T27" fmla="*/ 16 h 128"/>
                  <a:gd name="T28" fmla="*/ 32 w 128"/>
                  <a:gd name="T29" fmla="*/ 80 h 128"/>
                  <a:gd name="T30" fmla="*/ 48 w 128"/>
                  <a:gd name="T31" fmla="*/ 96 h 128"/>
                  <a:gd name="T32" fmla="*/ 112 w 128"/>
                  <a:gd name="T33" fmla="*/ 96 h 128"/>
                  <a:gd name="T34" fmla="*/ 128 w 128"/>
                  <a:gd name="T35" fmla="*/ 80 h 128"/>
                  <a:gd name="T36" fmla="*/ 128 w 128"/>
                  <a:gd name="T37" fmla="*/ 16 h 128"/>
                  <a:gd name="T38" fmla="*/ 112 w 128"/>
                  <a:gd name="T39" fmla="*/ 0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28" h="128">
                    <a:moveTo>
                      <a:pt x="24" y="84"/>
                    </a:moveTo>
                    <a:cubicBezTo>
                      <a:pt x="24" y="32"/>
                      <a:pt x="24" y="32"/>
                      <a:pt x="24" y="32"/>
                    </a:cubicBezTo>
                    <a:cubicBezTo>
                      <a:pt x="16" y="32"/>
                      <a:pt x="16" y="32"/>
                      <a:pt x="16" y="32"/>
                    </a:cubicBezTo>
                    <a:cubicBezTo>
                      <a:pt x="7" y="32"/>
                      <a:pt x="0" y="39"/>
                      <a:pt x="0" y="48"/>
                    </a:cubicBezTo>
                    <a:cubicBezTo>
                      <a:pt x="0" y="112"/>
                      <a:pt x="0" y="112"/>
                      <a:pt x="0" y="112"/>
                    </a:cubicBezTo>
                    <a:cubicBezTo>
                      <a:pt x="0" y="121"/>
                      <a:pt x="7" y="128"/>
                      <a:pt x="16" y="128"/>
                    </a:cubicBezTo>
                    <a:cubicBezTo>
                      <a:pt x="80" y="128"/>
                      <a:pt x="80" y="128"/>
                      <a:pt x="80" y="128"/>
                    </a:cubicBezTo>
                    <a:cubicBezTo>
                      <a:pt x="89" y="128"/>
                      <a:pt x="96" y="121"/>
                      <a:pt x="96" y="112"/>
                    </a:cubicBezTo>
                    <a:cubicBezTo>
                      <a:pt x="96" y="104"/>
                      <a:pt x="96" y="104"/>
                      <a:pt x="96" y="104"/>
                    </a:cubicBezTo>
                    <a:cubicBezTo>
                      <a:pt x="44" y="104"/>
                      <a:pt x="44" y="104"/>
                      <a:pt x="44" y="104"/>
                    </a:cubicBezTo>
                    <a:cubicBezTo>
                      <a:pt x="35" y="104"/>
                      <a:pt x="24" y="93"/>
                      <a:pt x="24" y="84"/>
                    </a:cubicBezTo>
                    <a:close/>
                    <a:moveTo>
                      <a:pt x="112" y="0"/>
                    </a:moveTo>
                    <a:cubicBezTo>
                      <a:pt x="48" y="0"/>
                      <a:pt x="48" y="0"/>
                      <a:pt x="48" y="0"/>
                    </a:cubicBezTo>
                    <a:cubicBezTo>
                      <a:pt x="39" y="0"/>
                      <a:pt x="32" y="7"/>
                      <a:pt x="32" y="16"/>
                    </a:cubicBezTo>
                    <a:cubicBezTo>
                      <a:pt x="32" y="80"/>
                      <a:pt x="32" y="80"/>
                      <a:pt x="32" y="80"/>
                    </a:cubicBezTo>
                    <a:cubicBezTo>
                      <a:pt x="32" y="89"/>
                      <a:pt x="39" y="96"/>
                      <a:pt x="48" y="96"/>
                    </a:cubicBezTo>
                    <a:cubicBezTo>
                      <a:pt x="112" y="96"/>
                      <a:pt x="112" y="96"/>
                      <a:pt x="112" y="96"/>
                    </a:cubicBezTo>
                    <a:cubicBezTo>
                      <a:pt x="121" y="96"/>
                      <a:pt x="128" y="89"/>
                      <a:pt x="128" y="80"/>
                    </a:cubicBezTo>
                    <a:cubicBezTo>
                      <a:pt x="128" y="16"/>
                      <a:pt x="128" y="16"/>
                      <a:pt x="128" y="16"/>
                    </a:cubicBezTo>
                    <a:cubicBezTo>
                      <a:pt x="128" y="7"/>
                      <a:pt x="121" y="0"/>
                      <a:pt x="11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" name="Freeform 33"/>
              <p:cNvSpPr>
                <a:spLocks noEditPoints="1"/>
              </p:cNvSpPr>
              <p:nvPr/>
            </p:nvSpPr>
            <p:spPr bwMode="auto">
              <a:xfrm>
                <a:off x="10403632" y="2459804"/>
                <a:ext cx="466703" cy="406982"/>
              </a:xfrm>
              <a:custGeom>
                <a:avLst/>
                <a:gdLst>
                  <a:gd name="T0" fmla="*/ 16 w 128"/>
                  <a:gd name="T1" fmla="*/ 0 h 112"/>
                  <a:gd name="T2" fmla="*/ 0 w 128"/>
                  <a:gd name="T3" fmla="*/ 16 h 112"/>
                  <a:gd name="T4" fmla="*/ 16 w 128"/>
                  <a:gd name="T5" fmla="*/ 32 h 112"/>
                  <a:gd name="T6" fmla="*/ 32 w 128"/>
                  <a:gd name="T7" fmla="*/ 16 h 112"/>
                  <a:gd name="T8" fmla="*/ 16 w 128"/>
                  <a:gd name="T9" fmla="*/ 0 h 112"/>
                  <a:gd name="T10" fmla="*/ 16 w 128"/>
                  <a:gd name="T11" fmla="*/ 40 h 112"/>
                  <a:gd name="T12" fmla="*/ 0 w 128"/>
                  <a:gd name="T13" fmla="*/ 56 h 112"/>
                  <a:gd name="T14" fmla="*/ 16 w 128"/>
                  <a:gd name="T15" fmla="*/ 72 h 112"/>
                  <a:gd name="T16" fmla="*/ 32 w 128"/>
                  <a:gd name="T17" fmla="*/ 56 h 112"/>
                  <a:gd name="T18" fmla="*/ 16 w 128"/>
                  <a:gd name="T19" fmla="*/ 40 h 112"/>
                  <a:gd name="T20" fmla="*/ 16 w 128"/>
                  <a:gd name="T21" fmla="*/ 80 h 112"/>
                  <a:gd name="T22" fmla="*/ 0 w 128"/>
                  <a:gd name="T23" fmla="*/ 96 h 112"/>
                  <a:gd name="T24" fmla="*/ 16 w 128"/>
                  <a:gd name="T25" fmla="*/ 112 h 112"/>
                  <a:gd name="T26" fmla="*/ 32 w 128"/>
                  <a:gd name="T27" fmla="*/ 96 h 112"/>
                  <a:gd name="T28" fmla="*/ 16 w 128"/>
                  <a:gd name="T29" fmla="*/ 80 h 112"/>
                  <a:gd name="T30" fmla="*/ 112 w 128"/>
                  <a:gd name="T31" fmla="*/ 32 h 112"/>
                  <a:gd name="T32" fmla="*/ 128 w 128"/>
                  <a:gd name="T33" fmla="*/ 16 h 112"/>
                  <a:gd name="T34" fmla="*/ 112 w 128"/>
                  <a:gd name="T35" fmla="*/ 0 h 112"/>
                  <a:gd name="T36" fmla="*/ 96 w 128"/>
                  <a:gd name="T37" fmla="*/ 16 h 112"/>
                  <a:gd name="T38" fmla="*/ 112 w 128"/>
                  <a:gd name="T39" fmla="*/ 32 h 112"/>
                  <a:gd name="T40" fmla="*/ 64 w 128"/>
                  <a:gd name="T41" fmla="*/ 40 h 112"/>
                  <a:gd name="T42" fmla="*/ 48 w 128"/>
                  <a:gd name="T43" fmla="*/ 56 h 112"/>
                  <a:gd name="T44" fmla="*/ 64 w 128"/>
                  <a:gd name="T45" fmla="*/ 72 h 112"/>
                  <a:gd name="T46" fmla="*/ 80 w 128"/>
                  <a:gd name="T47" fmla="*/ 56 h 112"/>
                  <a:gd name="T48" fmla="*/ 64 w 128"/>
                  <a:gd name="T49" fmla="*/ 40 h 112"/>
                  <a:gd name="T50" fmla="*/ 112 w 128"/>
                  <a:gd name="T51" fmla="*/ 80 h 112"/>
                  <a:gd name="T52" fmla="*/ 96 w 128"/>
                  <a:gd name="T53" fmla="*/ 96 h 112"/>
                  <a:gd name="T54" fmla="*/ 112 w 128"/>
                  <a:gd name="T55" fmla="*/ 112 h 112"/>
                  <a:gd name="T56" fmla="*/ 128 w 128"/>
                  <a:gd name="T57" fmla="*/ 96 h 112"/>
                  <a:gd name="T58" fmla="*/ 112 w 128"/>
                  <a:gd name="T59" fmla="*/ 80 h 112"/>
                  <a:gd name="T60" fmla="*/ 64 w 128"/>
                  <a:gd name="T61" fmla="*/ 80 h 112"/>
                  <a:gd name="T62" fmla="*/ 48 w 128"/>
                  <a:gd name="T63" fmla="*/ 96 h 112"/>
                  <a:gd name="T64" fmla="*/ 64 w 128"/>
                  <a:gd name="T65" fmla="*/ 112 h 112"/>
                  <a:gd name="T66" fmla="*/ 80 w 128"/>
                  <a:gd name="T67" fmla="*/ 96 h 112"/>
                  <a:gd name="T68" fmla="*/ 64 w 128"/>
                  <a:gd name="T69" fmla="*/ 80 h 112"/>
                  <a:gd name="T70" fmla="*/ 112 w 128"/>
                  <a:gd name="T71" fmla="*/ 40 h 112"/>
                  <a:gd name="T72" fmla="*/ 96 w 128"/>
                  <a:gd name="T73" fmla="*/ 56 h 112"/>
                  <a:gd name="T74" fmla="*/ 112 w 128"/>
                  <a:gd name="T75" fmla="*/ 72 h 112"/>
                  <a:gd name="T76" fmla="*/ 128 w 128"/>
                  <a:gd name="T77" fmla="*/ 56 h 112"/>
                  <a:gd name="T78" fmla="*/ 112 w 128"/>
                  <a:gd name="T79" fmla="*/ 40 h 112"/>
                  <a:gd name="T80" fmla="*/ 64 w 128"/>
                  <a:gd name="T81" fmla="*/ 0 h 112"/>
                  <a:gd name="T82" fmla="*/ 48 w 128"/>
                  <a:gd name="T83" fmla="*/ 16 h 112"/>
                  <a:gd name="T84" fmla="*/ 64 w 128"/>
                  <a:gd name="T85" fmla="*/ 32 h 112"/>
                  <a:gd name="T86" fmla="*/ 80 w 128"/>
                  <a:gd name="T87" fmla="*/ 16 h 112"/>
                  <a:gd name="T88" fmla="*/ 64 w 128"/>
                  <a:gd name="T89" fmla="*/ 0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128" h="112">
                    <a:moveTo>
                      <a:pt x="16" y="0"/>
                    </a:moveTo>
                    <a:cubicBezTo>
                      <a:pt x="7" y="0"/>
                      <a:pt x="0" y="7"/>
                      <a:pt x="0" y="16"/>
                    </a:cubicBezTo>
                    <a:cubicBezTo>
                      <a:pt x="0" y="25"/>
                      <a:pt x="7" y="32"/>
                      <a:pt x="16" y="32"/>
                    </a:cubicBezTo>
                    <a:cubicBezTo>
                      <a:pt x="25" y="32"/>
                      <a:pt x="32" y="25"/>
                      <a:pt x="32" y="16"/>
                    </a:cubicBezTo>
                    <a:cubicBezTo>
                      <a:pt x="32" y="7"/>
                      <a:pt x="25" y="0"/>
                      <a:pt x="16" y="0"/>
                    </a:cubicBezTo>
                    <a:close/>
                    <a:moveTo>
                      <a:pt x="16" y="40"/>
                    </a:moveTo>
                    <a:cubicBezTo>
                      <a:pt x="7" y="40"/>
                      <a:pt x="0" y="47"/>
                      <a:pt x="0" y="56"/>
                    </a:cubicBezTo>
                    <a:cubicBezTo>
                      <a:pt x="0" y="65"/>
                      <a:pt x="7" y="72"/>
                      <a:pt x="16" y="72"/>
                    </a:cubicBezTo>
                    <a:cubicBezTo>
                      <a:pt x="25" y="72"/>
                      <a:pt x="32" y="65"/>
                      <a:pt x="32" y="56"/>
                    </a:cubicBezTo>
                    <a:cubicBezTo>
                      <a:pt x="32" y="47"/>
                      <a:pt x="25" y="40"/>
                      <a:pt x="16" y="40"/>
                    </a:cubicBezTo>
                    <a:close/>
                    <a:moveTo>
                      <a:pt x="16" y="80"/>
                    </a:moveTo>
                    <a:cubicBezTo>
                      <a:pt x="7" y="80"/>
                      <a:pt x="0" y="87"/>
                      <a:pt x="0" y="96"/>
                    </a:cubicBezTo>
                    <a:cubicBezTo>
                      <a:pt x="0" y="105"/>
                      <a:pt x="7" y="112"/>
                      <a:pt x="16" y="112"/>
                    </a:cubicBezTo>
                    <a:cubicBezTo>
                      <a:pt x="25" y="112"/>
                      <a:pt x="32" y="105"/>
                      <a:pt x="32" y="96"/>
                    </a:cubicBezTo>
                    <a:cubicBezTo>
                      <a:pt x="32" y="87"/>
                      <a:pt x="25" y="80"/>
                      <a:pt x="16" y="80"/>
                    </a:cubicBezTo>
                    <a:close/>
                    <a:moveTo>
                      <a:pt x="112" y="32"/>
                    </a:moveTo>
                    <a:cubicBezTo>
                      <a:pt x="121" y="32"/>
                      <a:pt x="128" y="25"/>
                      <a:pt x="128" y="16"/>
                    </a:cubicBezTo>
                    <a:cubicBezTo>
                      <a:pt x="128" y="7"/>
                      <a:pt x="121" y="0"/>
                      <a:pt x="112" y="0"/>
                    </a:cubicBezTo>
                    <a:cubicBezTo>
                      <a:pt x="103" y="0"/>
                      <a:pt x="96" y="7"/>
                      <a:pt x="96" y="16"/>
                    </a:cubicBezTo>
                    <a:cubicBezTo>
                      <a:pt x="96" y="25"/>
                      <a:pt x="103" y="32"/>
                      <a:pt x="112" y="32"/>
                    </a:cubicBezTo>
                    <a:close/>
                    <a:moveTo>
                      <a:pt x="64" y="40"/>
                    </a:moveTo>
                    <a:cubicBezTo>
                      <a:pt x="55" y="40"/>
                      <a:pt x="48" y="47"/>
                      <a:pt x="48" y="56"/>
                    </a:cubicBezTo>
                    <a:cubicBezTo>
                      <a:pt x="48" y="65"/>
                      <a:pt x="55" y="72"/>
                      <a:pt x="64" y="72"/>
                    </a:cubicBezTo>
                    <a:cubicBezTo>
                      <a:pt x="73" y="72"/>
                      <a:pt x="80" y="65"/>
                      <a:pt x="80" y="56"/>
                    </a:cubicBezTo>
                    <a:cubicBezTo>
                      <a:pt x="80" y="47"/>
                      <a:pt x="73" y="40"/>
                      <a:pt x="64" y="40"/>
                    </a:cubicBezTo>
                    <a:close/>
                    <a:moveTo>
                      <a:pt x="112" y="80"/>
                    </a:moveTo>
                    <a:cubicBezTo>
                      <a:pt x="103" y="80"/>
                      <a:pt x="96" y="87"/>
                      <a:pt x="96" y="96"/>
                    </a:cubicBezTo>
                    <a:cubicBezTo>
                      <a:pt x="96" y="105"/>
                      <a:pt x="103" y="112"/>
                      <a:pt x="112" y="112"/>
                    </a:cubicBezTo>
                    <a:cubicBezTo>
                      <a:pt x="121" y="112"/>
                      <a:pt x="128" y="105"/>
                      <a:pt x="128" y="96"/>
                    </a:cubicBezTo>
                    <a:cubicBezTo>
                      <a:pt x="128" y="87"/>
                      <a:pt x="121" y="80"/>
                      <a:pt x="112" y="80"/>
                    </a:cubicBezTo>
                    <a:close/>
                    <a:moveTo>
                      <a:pt x="64" y="80"/>
                    </a:moveTo>
                    <a:cubicBezTo>
                      <a:pt x="55" y="80"/>
                      <a:pt x="48" y="87"/>
                      <a:pt x="48" y="96"/>
                    </a:cubicBezTo>
                    <a:cubicBezTo>
                      <a:pt x="48" y="105"/>
                      <a:pt x="55" y="112"/>
                      <a:pt x="64" y="112"/>
                    </a:cubicBezTo>
                    <a:cubicBezTo>
                      <a:pt x="73" y="112"/>
                      <a:pt x="80" y="105"/>
                      <a:pt x="80" y="96"/>
                    </a:cubicBezTo>
                    <a:cubicBezTo>
                      <a:pt x="80" y="87"/>
                      <a:pt x="73" y="80"/>
                      <a:pt x="64" y="80"/>
                    </a:cubicBezTo>
                    <a:close/>
                    <a:moveTo>
                      <a:pt x="112" y="40"/>
                    </a:moveTo>
                    <a:cubicBezTo>
                      <a:pt x="103" y="40"/>
                      <a:pt x="96" y="47"/>
                      <a:pt x="96" y="56"/>
                    </a:cubicBezTo>
                    <a:cubicBezTo>
                      <a:pt x="96" y="65"/>
                      <a:pt x="103" y="72"/>
                      <a:pt x="112" y="72"/>
                    </a:cubicBezTo>
                    <a:cubicBezTo>
                      <a:pt x="121" y="72"/>
                      <a:pt x="128" y="65"/>
                      <a:pt x="128" y="56"/>
                    </a:cubicBezTo>
                    <a:cubicBezTo>
                      <a:pt x="128" y="47"/>
                      <a:pt x="121" y="40"/>
                      <a:pt x="112" y="40"/>
                    </a:cubicBezTo>
                    <a:close/>
                    <a:moveTo>
                      <a:pt x="64" y="0"/>
                    </a:moveTo>
                    <a:cubicBezTo>
                      <a:pt x="55" y="0"/>
                      <a:pt x="48" y="7"/>
                      <a:pt x="48" y="16"/>
                    </a:cubicBezTo>
                    <a:cubicBezTo>
                      <a:pt x="48" y="25"/>
                      <a:pt x="55" y="32"/>
                      <a:pt x="64" y="32"/>
                    </a:cubicBezTo>
                    <a:cubicBezTo>
                      <a:pt x="73" y="32"/>
                      <a:pt x="80" y="25"/>
                      <a:pt x="80" y="16"/>
                    </a:cubicBezTo>
                    <a:cubicBezTo>
                      <a:pt x="80" y="7"/>
                      <a:pt x="73" y="0"/>
                      <a:pt x="6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" name="Freeform 34"/>
              <p:cNvSpPr>
                <a:spLocks noEditPoints="1"/>
              </p:cNvSpPr>
              <p:nvPr/>
            </p:nvSpPr>
            <p:spPr bwMode="auto">
              <a:xfrm>
                <a:off x="9671505" y="2459804"/>
                <a:ext cx="409195" cy="406982"/>
              </a:xfrm>
              <a:custGeom>
                <a:avLst/>
                <a:gdLst>
                  <a:gd name="T0" fmla="*/ 32 w 112"/>
                  <a:gd name="T1" fmla="*/ 0 h 112"/>
                  <a:gd name="T2" fmla="*/ 16 w 112"/>
                  <a:gd name="T3" fmla="*/ 0 h 112"/>
                  <a:gd name="T4" fmla="*/ 0 w 112"/>
                  <a:gd name="T5" fmla="*/ 16 h 112"/>
                  <a:gd name="T6" fmla="*/ 0 w 112"/>
                  <a:gd name="T7" fmla="*/ 32 h 112"/>
                  <a:gd name="T8" fmla="*/ 16 w 112"/>
                  <a:gd name="T9" fmla="*/ 48 h 112"/>
                  <a:gd name="T10" fmla="*/ 32 w 112"/>
                  <a:gd name="T11" fmla="*/ 48 h 112"/>
                  <a:gd name="T12" fmla="*/ 48 w 112"/>
                  <a:gd name="T13" fmla="*/ 32 h 112"/>
                  <a:gd name="T14" fmla="*/ 48 w 112"/>
                  <a:gd name="T15" fmla="*/ 16 h 112"/>
                  <a:gd name="T16" fmla="*/ 32 w 112"/>
                  <a:gd name="T17" fmla="*/ 0 h 112"/>
                  <a:gd name="T18" fmla="*/ 32 w 112"/>
                  <a:gd name="T19" fmla="*/ 64 h 112"/>
                  <a:gd name="T20" fmla="*/ 16 w 112"/>
                  <a:gd name="T21" fmla="*/ 64 h 112"/>
                  <a:gd name="T22" fmla="*/ 0 w 112"/>
                  <a:gd name="T23" fmla="*/ 80 h 112"/>
                  <a:gd name="T24" fmla="*/ 0 w 112"/>
                  <a:gd name="T25" fmla="*/ 96 h 112"/>
                  <a:gd name="T26" fmla="*/ 16 w 112"/>
                  <a:gd name="T27" fmla="*/ 112 h 112"/>
                  <a:gd name="T28" fmla="*/ 32 w 112"/>
                  <a:gd name="T29" fmla="*/ 112 h 112"/>
                  <a:gd name="T30" fmla="*/ 48 w 112"/>
                  <a:gd name="T31" fmla="*/ 96 h 112"/>
                  <a:gd name="T32" fmla="*/ 48 w 112"/>
                  <a:gd name="T33" fmla="*/ 80 h 112"/>
                  <a:gd name="T34" fmla="*/ 32 w 112"/>
                  <a:gd name="T35" fmla="*/ 64 h 112"/>
                  <a:gd name="T36" fmla="*/ 96 w 112"/>
                  <a:gd name="T37" fmla="*/ 64 h 112"/>
                  <a:gd name="T38" fmla="*/ 80 w 112"/>
                  <a:gd name="T39" fmla="*/ 64 h 112"/>
                  <a:gd name="T40" fmla="*/ 64 w 112"/>
                  <a:gd name="T41" fmla="*/ 80 h 112"/>
                  <a:gd name="T42" fmla="*/ 64 w 112"/>
                  <a:gd name="T43" fmla="*/ 96 h 112"/>
                  <a:gd name="T44" fmla="*/ 80 w 112"/>
                  <a:gd name="T45" fmla="*/ 112 h 112"/>
                  <a:gd name="T46" fmla="*/ 96 w 112"/>
                  <a:gd name="T47" fmla="*/ 112 h 112"/>
                  <a:gd name="T48" fmla="*/ 112 w 112"/>
                  <a:gd name="T49" fmla="*/ 96 h 112"/>
                  <a:gd name="T50" fmla="*/ 112 w 112"/>
                  <a:gd name="T51" fmla="*/ 80 h 112"/>
                  <a:gd name="T52" fmla="*/ 96 w 112"/>
                  <a:gd name="T53" fmla="*/ 64 h 112"/>
                  <a:gd name="T54" fmla="*/ 96 w 112"/>
                  <a:gd name="T55" fmla="*/ 0 h 112"/>
                  <a:gd name="T56" fmla="*/ 80 w 112"/>
                  <a:gd name="T57" fmla="*/ 0 h 112"/>
                  <a:gd name="T58" fmla="*/ 64 w 112"/>
                  <a:gd name="T59" fmla="*/ 16 h 112"/>
                  <a:gd name="T60" fmla="*/ 64 w 112"/>
                  <a:gd name="T61" fmla="*/ 32 h 112"/>
                  <a:gd name="T62" fmla="*/ 80 w 112"/>
                  <a:gd name="T63" fmla="*/ 48 h 112"/>
                  <a:gd name="T64" fmla="*/ 96 w 112"/>
                  <a:gd name="T65" fmla="*/ 48 h 112"/>
                  <a:gd name="T66" fmla="*/ 112 w 112"/>
                  <a:gd name="T67" fmla="*/ 32 h 112"/>
                  <a:gd name="T68" fmla="*/ 112 w 112"/>
                  <a:gd name="T69" fmla="*/ 16 h 112"/>
                  <a:gd name="T70" fmla="*/ 96 w 112"/>
                  <a:gd name="T71" fmla="*/ 0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12" h="112">
                    <a:moveTo>
                      <a:pt x="32" y="0"/>
                    </a:moveTo>
                    <a:cubicBezTo>
                      <a:pt x="16" y="0"/>
                      <a:pt x="16" y="0"/>
                      <a:pt x="16" y="0"/>
                    </a:cubicBezTo>
                    <a:cubicBezTo>
                      <a:pt x="7" y="0"/>
                      <a:pt x="0" y="7"/>
                      <a:pt x="0" y="16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0" y="41"/>
                      <a:pt x="7" y="48"/>
                      <a:pt x="16" y="48"/>
                    </a:cubicBezTo>
                    <a:cubicBezTo>
                      <a:pt x="32" y="48"/>
                      <a:pt x="32" y="48"/>
                      <a:pt x="32" y="48"/>
                    </a:cubicBezTo>
                    <a:cubicBezTo>
                      <a:pt x="41" y="48"/>
                      <a:pt x="48" y="41"/>
                      <a:pt x="48" y="32"/>
                    </a:cubicBezTo>
                    <a:cubicBezTo>
                      <a:pt x="48" y="16"/>
                      <a:pt x="48" y="16"/>
                      <a:pt x="48" y="16"/>
                    </a:cubicBezTo>
                    <a:cubicBezTo>
                      <a:pt x="48" y="7"/>
                      <a:pt x="41" y="0"/>
                      <a:pt x="32" y="0"/>
                    </a:cubicBezTo>
                    <a:close/>
                    <a:moveTo>
                      <a:pt x="32" y="64"/>
                    </a:moveTo>
                    <a:cubicBezTo>
                      <a:pt x="16" y="64"/>
                      <a:pt x="16" y="64"/>
                      <a:pt x="16" y="64"/>
                    </a:cubicBezTo>
                    <a:cubicBezTo>
                      <a:pt x="7" y="64"/>
                      <a:pt x="0" y="71"/>
                      <a:pt x="0" y="80"/>
                    </a:cubicBezTo>
                    <a:cubicBezTo>
                      <a:pt x="0" y="96"/>
                      <a:pt x="0" y="96"/>
                      <a:pt x="0" y="96"/>
                    </a:cubicBezTo>
                    <a:cubicBezTo>
                      <a:pt x="0" y="105"/>
                      <a:pt x="7" y="112"/>
                      <a:pt x="16" y="112"/>
                    </a:cubicBezTo>
                    <a:cubicBezTo>
                      <a:pt x="32" y="112"/>
                      <a:pt x="32" y="112"/>
                      <a:pt x="32" y="112"/>
                    </a:cubicBezTo>
                    <a:cubicBezTo>
                      <a:pt x="41" y="112"/>
                      <a:pt x="48" y="105"/>
                      <a:pt x="48" y="96"/>
                    </a:cubicBezTo>
                    <a:cubicBezTo>
                      <a:pt x="48" y="80"/>
                      <a:pt x="48" y="80"/>
                      <a:pt x="48" y="80"/>
                    </a:cubicBezTo>
                    <a:cubicBezTo>
                      <a:pt x="48" y="71"/>
                      <a:pt x="41" y="64"/>
                      <a:pt x="32" y="64"/>
                    </a:cubicBezTo>
                    <a:close/>
                    <a:moveTo>
                      <a:pt x="96" y="64"/>
                    </a:moveTo>
                    <a:cubicBezTo>
                      <a:pt x="80" y="64"/>
                      <a:pt x="80" y="64"/>
                      <a:pt x="80" y="64"/>
                    </a:cubicBezTo>
                    <a:cubicBezTo>
                      <a:pt x="71" y="64"/>
                      <a:pt x="64" y="71"/>
                      <a:pt x="64" y="80"/>
                    </a:cubicBezTo>
                    <a:cubicBezTo>
                      <a:pt x="64" y="96"/>
                      <a:pt x="64" y="96"/>
                      <a:pt x="64" y="96"/>
                    </a:cubicBezTo>
                    <a:cubicBezTo>
                      <a:pt x="64" y="105"/>
                      <a:pt x="71" y="112"/>
                      <a:pt x="80" y="112"/>
                    </a:cubicBezTo>
                    <a:cubicBezTo>
                      <a:pt x="96" y="112"/>
                      <a:pt x="96" y="112"/>
                      <a:pt x="96" y="112"/>
                    </a:cubicBezTo>
                    <a:cubicBezTo>
                      <a:pt x="105" y="112"/>
                      <a:pt x="112" y="105"/>
                      <a:pt x="112" y="96"/>
                    </a:cubicBezTo>
                    <a:cubicBezTo>
                      <a:pt x="112" y="80"/>
                      <a:pt x="112" y="80"/>
                      <a:pt x="112" y="80"/>
                    </a:cubicBezTo>
                    <a:cubicBezTo>
                      <a:pt x="112" y="71"/>
                      <a:pt x="105" y="64"/>
                      <a:pt x="96" y="64"/>
                    </a:cubicBezTo>
                    <a:close/>
                    <a:moveTo>
                      <a:pt x="96" y="0"/>
                    </a:moveTo>
                    <a:cubicBezTo>
                      <a:pt x="80" y="0"/>
                      <a:pt x="80" y="0"/>
                      <a:pt x="80" y="0"/>
                    </a:cubicBezTo>
                    <a:cubicBezTo>
                      <a:pt x="71" y="0"/>
                      <a:pt x="64" y="7"/>
                      <a:pt x="64" y="16"/>
                    </a:cubicBezTo>
                    <a:cubicBezTo>
                      <a:pt x="64" y="32"/>
                      <a:pt x="64" y="32"/>
                      <a:pt x="64" y="32"/>
                    </a:cubicBezTo>
                    <a:cubicBezTo>
                      <a:pt x="64" y="41"/>
                      <a:pt x="71" y="48"/>
                      <a:pt x="80" y="48"/>
                    </a:cubicBezTo>
                    <a:cubicBezTo>
                      <a:pt x="96" y="48"/>
                      <a:pt x="96" y="48"/>
                      <a:pt x="96" y="48"/>
                    </a:cubicBezTo>
                    <a:cubicBezTo>
                      <a:pt x="105" y="48"/>
                      <a:pt x="112" y="41"/>
                      <a:pt x="112" y="32"/>
                    </a:cubicBezTo>
                    <a:cubicBezTo>
                      <a:pt x="112" y="16"/>
                      <a:pt x="112" y="16"/>
                      <a:pt x="112" y="16"/>
                    </a:cubicBezTo>
                    <a:cubicBezTo>
                      <a:pt x="112" y="7"/>
                      <a:pt x="105" y="0"/>
                      <a:pt x="9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0" name="Freeform 42"/>
              <p:cNvSpPr>
                <a:spLocks noEditPoints="1"/>
              </p:cNvSpPr>
              <p:nvPr/>
            </p:nvSpPr>
            <p:spPr bwMode="auto">
              <a:xfrm>
                <a:off x="11250773" y="1774127"/>
                <a:ext cx="294178" cy="291966"/>
              </a:xfrm>
              <a:custGeom>
                <a:avLst/>
                <a:gdLst>
                  <a:gd name="T0" fmla="*/ 8 w 80"/>
                  <a:gd name="T1" fmla="*/ 16 h 80"/>
                  <a:gd name="T2" fmla="*/ 72 w 80"/>
                  <a:gd name="T3" fmla="*/ 16 h 80"/>
                  <a:gd name="T4" fmla="*/ 80 w 80"/>
                  <a:gd name="T5" fmla="*/ 8 h 80"/>
                  <a:gd name="T6" fmla="*/ 72 w 80"/>
                  <a:gd name="T7" fmla="*/ 0 h 80"/>
                  <a:gd name="T8" fmla="*/ 8 w 80"/>
                  <a:gd name="T9" fmla="*/ 0 h 80"/>
                  <a:gd name="T10" fmla="*/ 0 w 80"/>
                  <a:gd name="T11" fmla="*/ 8 h 80"/>
                  <a:gd name="T12" fmla="*/ 8 w 80"/>
                  <a:gd name="T13" fmla="*/ 16 h 80"/>
                  <a:gd name="T14" fmla="*/ 72 w 80"/>
                  <a:gd name="T15" fmla="*/ 32 h 80"/>
                  <a:gd name="T16" fmla="*/ 8 w 80"/>
                  <a:gd name="T17" fmla="*/ 32 h 80"/>
                  <a:gd name="T18" fmla="*/ 0 w 80"/>
                  <a:gd name="T19" fmla="*/ 40 h 80"/>
                  <a:gd name="T20" fmla="*/ 8 w 80"/>
                  <a:gd name="T21" fmla="*/ 48 h 80"/>
                  <a:gd name="T22" fmla="*/ 72 w 80"/>
                  <a:gd name="T23" fmla="*/ 48 h 80"/>
                  <a:gd name="T24" fmla="*/ 80 w 80"/>
                  <a:gd name="T25" fmla="*/ 40 h 80"/>
                  <a:gd name="T26" fmla="*/ 72 w 80"/>
                  <a:gd name="T27" fmla="*/ 32 h 80"/>
                  <a:gd name="T28" fmla="*/ 72 w 80"/>
                  <a:gd name="T29" fmla="*/ 64 h 80"/>
                  <a:gd name="T30" fmla="*/ 8 w 80"/>
                  <a:gd name="T31" fmla="*/ 64 h 80"/>
                  <a:gd name="T32" fmla="*/ 0 w 80"/>
                  <a:gd name="T33" fmla="*/ 72 h 80"/>
                  <a:gd name="T34" fmla="*/ 8 w 80"/>
                  <a:gd name="T35" fmla="*/ 80 h 80"/>
                  <a:gd name="T36" fmla="*/ 72 w 80"/>
                  <a:gd name="T37" fmla="*/ 80 h 80"/>
                  <a:gd name="T38" fmla="*/ 80 w 80"/>
                  <a:gd name="T39" fmla="*/ 72 h 80"/>
                  <a:gd name="T40" fmla="*/ 72 w 80"/>
                  <a:gd name="T41" fmla="*/ 64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80" h="80">
                    <a:moveTo>
                      <a:pt x="8" y="16"/>
                    </a:moveTo>
                    <a:cubicBezTo>
                      <a:pt x="72" y="16"/>
                      <a:pt x="72" y="16"/>
                      <a:pt x="72" y="16"/>
                    </a:cubicBezTo>
                    <a:cubicBezTo>
                      <a:pt x="76" y="16"/>
                      <a:pt x="80" y="12"/>
                      <a:pt x="80" y="8"/>
                    </a:cubicBezTo>
                    <a:cubicBezTo>
                      <a:pt x="80" y="4"/>
                      <a:pt x="76" y="0"/>
                      <a:pt x="72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4" y="0"/>
                      <a:pt x="0" y="4"/>
                      <a:pt x="0" y="8"/>
                    </a:cubicBezTo>
                    <a:cubicBezTo>
                      <a:pt x="0" y="12"/>
                      <a:pt x="4" y="16"/>
                      <a:pt x="8" y="16"/>
                    </a:cubicBezTo>
                    <a:close/>
                    <a:moveTo>
                      <a:pt x="72" y="32"/>
                    </a:moveTo>
                    <a:cubicBezTo>
                      <a:pt x="8" y="32"/>
                      <a:pt x="8" y="32"/>
                      <a:pt x="8" y="32"/>
                    </a:cubicBezTo>
                    <a:cubicBezTo>
                      <a:pt x="4" y="32"/>
                      <a:pt x="0" y="36"/>
                      <a:pt x="0" y="40"/>
                    </a:cubicBezTo>
                    <a:cubicBezTo>
                      <a:pt x="0" y="44"/>
                      <a:pt x="4" y="48"/>
                      <a:pt x="8" y="48"/>
                    </a:cubicBezTo>
                    <a:cubicBezTo>
                      <a:pt x="72" y="48"/>
                      <a:pt x="72" y="48"/>
                      <a:pt x="72" y="48"/>
                    </a:cubicBezTo>
                    <a:cubicBezTo>
                      <a:pt x="76" y="48"/>
                      <a:pt x="80" y="44"/>
                      <a:pt x="80" y="40"/>
                    </a:cubicBezTo>
                    <a:cubicBezTo>
                      <a:pt x="80" y="36"/>
                      <a:pt x="76" y="32"/>
                      <a:pt x="72" y="32"/>
                    </a:cubicBezTo>
                    <a:close/>
                    <a:moveTo>
                      <a:pt x="72" y="64"/>
                    </a:moveTo>
                    <a:cubicBezTo>
                      <a:pt x="8" y="64"/>
                      <a:pt x="8" y="64"/>
                      <a:pt x="8" y="64"/>
                    </a:cubicBezTo>
                    <a:cubicBezTo>
                      <a:pt x="4" y="64"/>
                      <a:pt x="0" y="68"/>
                      <a:pt x="0" y="72"/>
                    </a:cubicBezTo>
                    <a:cubicBezTo>
                      <a:pt x="0" y="76"/>
                      <a:pt x="4" y="80"/>
                      <a:pt x="8" y="80"/>
                    </a:cubicBezTo>
                    <a:cubicBezTo>
                      <a:pt x="72" y="80"/>
                      <a:pt x="72" y="80"/>
                      <a:pt x="72" y="80"/>
                    </a:cubicBezTo>
                    <a:cubicBezTo>
                      <a:pt x="76" y="80"/>
                      <a:pt x="80" y="76"/>
                      <a:pt x="80" y="72"/>
                    </a:cubicBezTo>
                    <a:cubicBezTo>
                      <a:pt x="80" y="68"/>
                      <a:pt x="76" y="64"/>
                      <a:pt x="72" y="6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1" name="Freeform 43"/>
              <p:cNvSpPr>
                <a:spLocks/>
              </p:cNvSpPr>
              <p:nvPr/>
            </p:nvSpPr>
            <p:spPr bwMode="auto">
              <a:xfrm>
                <a:off x="10403632" y="1672382"/>
                <a:ext cx="466703" cy="466703"/>
              </a:xfrm>
              <a:custGeom>
                <a:avLst/>
                <a:gdLst>
                  <a:gd name="T0" fmla="*/ 211 w 211"/>
                  <a:gd name="T1" fmla="*/ 80 h 211"/>
                  <a:gd name="T2" fmla="*/ 139 w 211"/>
                  <a:gd name="T3" fmla="*/ 69 h 211"/>
                  <a:gd name="T4" fmla="*/ 105 w 211"/>
                  <a:gd name="T5" fmla="*/ 0 h 211"/>
                  <a:gd name="T6" fmla="*/ 72 w 211"/>
                  <a:gd name="T7" fmla="*/ 69 h 211"/>
                  <a:gd name="T8" fmla="*/ 0 w 211"/>
                  <a:gd name="T9" fmla="*/ 80 h 211"/>
                  <a:gd name="T10" fmla="*/ 52 w 211"/>
                  <a:gd name="T11" fmla="*/ 135 h 211"/>
                  <a:gd name="T12" fmla="*/ 39 w 211"/>
                  <a:gd name="T13" fmla="*/ 211 h 211"/>
                  <a:gd name="T14" fmla="*/ 105 w 211"/>
                  <a:gd name="T15" fmla="*/ 174 h 211"/>
                  <a:gd name="T16" fmla="*/ 172 w 211"/>
                  <a:gd name="T17" fmla="*/ 211 h 211"/>
                  <a:gd name="T18" fmla="*/ 158 w 211"/>
                  <a:gd name="T19" fmla="*/ 135 h 211"/>
                  <a:gd name="T20" fmla="*/ 211 w 211"/>
                  <a:gd name="T21" fmla="*/ 80 h 2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11" h="211">
                    <a:moveTo>
                      <a:pt x="211" y="80"/>
                    </a:moveTo>
                    <a:lnTo>
                      <a:pt x="139" y="69"/>
                    </a:lnTo>
                    <a:lnTo>
                      <a:pt x="105" y="0"/>
                    </a:lnTo>
                    <a:lnTo>
                      <a:pt x="72" y="69"/>
                    </a:lnTo>
                    <a:lnTo>
                      <a:pt x="0" y="80"/>
                    </a:lnTo>
                    <a:lnTo>
                      <a:pt x="52" y="135"/>
                    </a:lnTo>
                    <a:lnTo>
                      <a:pt x="39" y="211"/>
                    </a:lnTo>
                    <a:lnTo>
                      <a:pt x="105" y="174"/>
                    </a:lnTo>
                    <a:lnTo>
                      <a:pt x="172" y="211"/>
                    </a:lnTo>
                    <a:lnTo>
                      <a:pt x="158" y="135"/>
                    </a:lnTo>
                    <a:lnTo>
                      <a:pt x="211" y="8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2" name="Freeform 44"/>
              <p:cNvSpPr>
                <a:spLocks/>
              </p:cNvSpPr>
              <p:nvPr/>
            </p:nvSpPr>
            <p:spPr bwMode="auto">
              <a:xfrm>
                <a:off x="9640539" y="1685653"/>
                <a:ext cx="468914" cy="442372"/>
              </a:xfrm>
              <a:custGeom>
                <a:avLst/>
                <a:gdLst>
                  <a:gd name="T0" fmla="*/ 96 w 128"/>
                  <a:gd name="T1" fmla="*/ 0 h 121"/>
                  <a:gd name="T2" fmla="*/ 64 w 128"/>
                  <a:gd name="T3" fmla="*/ 17 h 121"/>
                  <a:gd name="T4" fmla="*/ 32 w 128"/>
                  <a:gd name="T5" fmla="*/ 0 h 121"/>
                  <a:gd name="T6" fmla="*/ 0 w 128"/>
                  <a:gd name="T7" fmla="*/ 34 h 121"/>
                  <a:gd name="T8" fmla="*/ 8 w 128"/>
                  <a:gd name="T9" fmla="*/ 56 h 121"/>
                  <a:gd name="T10" fmla="*/ 58 w 128"/>
                  <a:gd name="T11" fmla="*/ 116 h 121"/>
                  <a:gd name="T12" fmla="*/ 70 w 128"/>
                  <a:gd name="T13" fmla="*/ 116 h 121"/>
                  <a:gd name="T14" fmla="*/ 120 w 128"/>
                  <a:gd name="T15" fmla="*/ 56 h 121"/>
                  <a:gd name="T16" fmla="*/ 128 w 128"/>
                  <a:gd name="T17" fmla="*/ 34 h 121"/>
                  <a:gd name="T18" fmla="*/ 96 w 128"/>
                  <a:gd name="T19" fmla="*/ 0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8" h="121">
                    <a:moveTo>
                      <a:pt x="96" y="0"/>
                    </a:moveTo>
                    <a:cubicBezTo>
                      <a:pt x="83" y="0"/>
                      <a:pt x="72" y="7"/>
                      <a:pt x="64" y="17"/>
                    </a:cubicBezTo>
                    <a:cubicBezTo>
                      <a:pt x="56" y="7"/>
                      <a:pt x="45" y="0"/>
                      <a:pt x="32" y="0"/>
                    </a:cubicBezTo>
                    <a:cubicBezTo>
                      <a:pt x="13" y="0"/>
                      <a:pt x="0" y="16"/>
                      <a:pt x="0" y="34"/>
                    </a:cubicBezTo>
                    <a:cubicBezTo>
                      <a:pt x="0" y="43"/>
                      <a:pt x="4" y="50"/>
                      <a:pt x="8" y="56"/>
                    </a:cubicBezTo>
                    <a:cubicBezTo>
                      <a:pt x="58" y="116"/>
                      <a:pt x="58" y="116"/>
                      <a:pt x="58" y="116"/>
                    </a:cubicBezTo>
                    <a:cubicBezTo>
                      <a:pt x="63" y="121"/>
                      <a:pt x="64" y="121"/>
                      <a:pt x="70" y="116"/>
                    </a:cubicBezTo>
                    <a:cubicBezTo>
                      <a:pt x="120" y="56"/>
                      <a:pt x="120" y="56"/>
                      <a:pt x="120" y="56"/>
                    </a:cubicBezTo>
                    <a:cubicBezTo>
                      <a:pt x="125" y="50"/>
                      <a:pt x="128" y="43"/>
                      <a:pt x="128" y="34"/>
                    </a:cubicBezTo>
                    <a:cubicBezTo>
                      <a:pt x="128" y="16"/>
                      <a:pt x="115" y="0"/>
                      <a:pt x="9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0" name="Freeform 52"/>
              <p:cNvSpPr>
                <a:spLocks noEditPoints="1"/>
              </p:cNvSpPr>
              <p:nvPr/>
            </p:nvSpPr>
            <p:spPr bwMode="auto">
              <a:xfrm>
                <a:off x="11193265" y="971221"/>
                <a:ext cx="437948" cy="291966"/>
              </a:xfrm>
              <a:custGeom>
                <a:avLst/>
                <a:gdLst>
                  <a:gd name="T0" fmla="*/ 60 w 120"/>
                  <a:gd name="T1" fmla="*/ 16 h 80"/>
                  <a:gd name="T2" fmla="*/ 64 w 120"/>
                  <a:gd name="T3" fmla="*/ 12 h 80"/>
                  <a:gd name="T4" fmla="*/ 64 w 120"/>
                  <a:gd name="T5" fmla="*/ 4 h 80"/>
                  <a:gd name="T6" fmla="*/ 60 w 120"/>
                  <a:gd name="T7" fmla="*/ 0 h 80"/>
                  <a:gd name="T8" fmla="*/ 56 w 120"/>
                  <a:gd name="T9" fmla="*/ 4 h 80"/>
                  <a:gd name="T10" fmla="*/ 56 w 120"/>
                  <a:gd name="T11" fmla="*/ 12 h 80"/>
                  <a:gd name="T12" fmla="*/ 60 w 120"/>
                  <a:gd name="T13" fmla="*/ 16 h 80"/>
                  <a:gd name="T14" fmla="*/ 108 w 120"/>
                  <a:gd name="T15" fmla="*/ 64 h 80"/>
                  <a:gd name="T16" fmla="*/ 60 w 120"/>
                  <a:gd name="T17" fmla="*/ 24 h 80"/>
                  <a:gd name="T18" fmla="*/ 12 w 120"/>
                  <a:gd name="T19" fmla="*/ 64 h 80"/>
                  <a:gd name="T20" fmla="*/ 108 w 120"/>
                  <a:gd name="T21" fmla="*/ 64 h 80"/>
                  <a:gd name="T22" fmla="*/ 108 w 120"/>
                  <a:gd name="T23" fmla="*/ 34 h 80"/>
                  <a:gd name="T24" fmla="*/ 114 w 120"/>
                  <a:gd name="T25" fmla="*/ 28 h 80"/>
                  <a:gd name="T26" fmla="*/ 114 w 120"/>
                  <a:gd name="T27" fmla="*/ 22 h 80"/>
                  <a:gd name="T28" fmla="*/ 108 w 120"/>
                  <a:gd name="T29" fmla="*/ 22 h 80"/>
                  <a:gd name="T30" fmla="*/ 102 w 120"/>
                  <a:gd name="T31" fmla="*/ 28 h 80"/>
                  <a:gd name="T32" fmla="*/ 102 w 120"/>
                  <a:gd name="T33" fmla="*/ 34 h 80"/>
                  <a:gd name="T34" fmla="*/ 108 w 120"/>
                  <a:gd name="T35" fmla="*/ 34 h 80"/>
                  <a:gd name="T36" fmla="*/ 12 w 120"/>
                  <a:gd name="T37" fmla="*/ 34 h 80"/>
                  <a:gd name="T38" fmla="*/ 18 w 120"/>
                  <a:gd name="T39" fmla="*/ 34 h 80"/>
                  <a:gd name="T40" fmla="*/ 18 w 120"/>
                  <a:gd name="T41" fmla="*/ 28 h 80"/>
                  <a:gd name="T42" fmla="*/ 12 w 120"/>
                  <a:gd name="T43" fmla="*/ 22 h 80"/>
                  <a:gd name="T44" fmla="*/ 6 w 120"/>
                  <a:gd name="T45" fmla="*/ 22 h 80"/>
                  <a:gd name="T46" fmla="*/ 6 w 120"/>
                  <a:gd name="T47" fmla="*/ 28 h 80"/>
                  <a:gd name="T48" fmla="*/ 12 w 120"/>
                  <a:gd name="T49" fmla="*/ 34 h 80"/>
                  <a:gd name="T50" fmla="*/ 116 w 120"/>
                  <a:gd name="T51" fmla="*/ 72 h 80"/>
                  <a:gd name="T52" fmla="*/ 4 w 120"/>
                  <a:gd name="T53" fmla="*/ 72 h 80"/>
                  <a:gd name="T54" fmla="*/ 0 w 120"/>
                  <a:gd name="T55" fmla="*/ 76 h 80"/>
                  <a:gd name="T56" fmla="*/ 4 w 120"/>
                  <a:gd name="T57" fmla="*/ 80 h 80"/>
                  <a:gd name="T58" fmla="*/ 116 w 120"/>
                  <a:gd name="T59" fmla="*/ 80 h 80"/>
                  <a:gd name="T60" fmla="*/ 120 w 120"/>
                  <a:gd name="T61" fmla="*/ 76 h 80"/>
                  <a:gd name="T62" fmla="*/ 116 w 120"/>
                  <a:gd name="T63" fmla="*/ 72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20" h="80">
                    <a:moveTo>
                      <a:pt x="60" y="16"/>
                    </a:moveTo>
                    <a:cubicBezTo>
                      <a:pt x="62" y="16"/>
                      <a:pt x="64" y="14"/>
                      <a:pt x="64" y="12"/>
                    </a:cubicBezTo>
                    <a:cubicBezTo>
                      <a:pt x="64" y="4"/>
                      <a:pt x="64" y="4"/>
                      <a:pt x="64" y="4"/>
                    </a:cubicBezTo>
                    <a:cubicBezTo>
                      <a:pt x="64" y="2"/>
                      <a:pt x="62" y="0"/>
                      <a:pt x="60" y="0"/>
                    </a:cubicBezTo>
                    <a:cubicBezTo>
                      <a:pt x="58" y="0"/>
                      <a:pt x="56" y="2"/>
                      <a:pt x="56" y="4"/>
                    </a:cubicBezTo>
                    <a:cubicBezTo>
                      <a:pt x="56" y="12"/>
                      <a:pt x="56" y="12"/>
                      <a:pt x="56" y="12"/>
                    </a:cubicBezTo>
                    <a:cubicBezTo>
                      <a:pt x="56" y="14"/>
                      <a:pt x="58" y="16"/>
                      <a:pt x="60" y="16"/>
                    </a:cubicBezTo>
                    <a:close/>
                    <a:moveTo>
                      <a:pt x="108" y="64"/>
                    </a:moveTo>
                    <a:cubicBezTo>
                      <a:pt x="105" y="41"/>
                      <a:pt x="84" y="24"/>
                      <a:pt x="60" y="24"/>
                    </a:cubicBezTo>
                    <a:cubicBezTo>
                      <a:pt x="36" y="24"/>
                      <a:pt x="15" y="41"/>
                      <a:pt x="12" y="64"/>
                    </a:cubicBezTo>
                    <a:lnTo>
                      <a:pt x="108" y="64"/>
                    </a:lnTo>
                    <a:close/>
                    <a:moveTo>
                      <a:pt x="108" y="34"/>
                    </a:moveTo>
                    <a:cubicBezTo>
                      <a:pt x="114" y="28"/>
                      <a:pt x="114" y="28"/>
                      <a:pt x="114" y="28"/>
                    </a:cubicBezTo>
                    <a:cubicBezTo>
                      <a:pt x="115" y="26"/>
                      <a:pt x="115" y="24"/>
                      <a:pt x="114" y="22"/>
                    </a:cubicBezTo>
                    <a:cubicBezTo>
                      <a:pt x="112" y="21"/>
                      <a:pt x="110" y="21"/>
                      <a:pt x="108" y="22"/>
                    </a:cubicBezTo>
                    <a:cubicBezTo>
                      <a:pt x="102" y="28"/>
                      <a:pt x="102" y="28"/>
                      <a:pt x="102" y="28"/>
                    </a:cubicBezTo>
                    <a:cubicBezTo>
                      <a:pt x="101" y="30"/>
                      <a:pt x="101" y="32"/>
                      <a:pt x="102" y="34"/>
                    </a:cubicBezTo>
                    <a:cubicBezTo>
                      <a:pt x="104" y="35"/>
                      <a:pt x="106" y="35"/>
                      <a:pt x="108" y="34"/>
                    </a:cubicBezTo>
                    <a:close/>
                    <a:moveTo>
                      <a:pt x="12" y="34"/>
                    </a:moveTo>
                    <a:cubicBezTo>
                      <a:pt x="14" y="35"/>
                      <a:pt x="16" y="35"/>
                      <a:pt x="18" y="34"/>
                    </a:cubicBezTo>
                    <a:cubicBezTo>
                      <a:pt x="19" y="32"/>
                      <a:pt x="19" y="30"/>
                      <a:pt x="18" y="28"/>
                    </a:cubicBezTo>
                    <a:cubicBezTo>
                      <a:pt x="12" y="22"/>
                      <a:pt x="12" y="22"/>
                      <a:pt x="12" y="22"/>
                    </a:cubicBezTo>
                    <a:cubicBezTo>
                      <a:pt x="10" y="21"/>
                      <a:pt x="8" y="21"/>
                      <a:pt x="6" y="22"/>
                    </a:cubicBezTo>
                    <a:cubicBezTo>
                      <a:pt x="5" y="24"/>
                      <a:pt x="5" y="26"/>
                      <a:pt x="6" y="28"/>
                    </a:cubicBezTo>
                    <a:lnTo>
                      <a:pt x="12" y="34"/>
                    </a:lnTo>
                    <a:close/>
                    <a:moveTo>
                      <a:pt x="116" y="72"/>
                    </a:moveTo>
                    <a:cubicBezTo>
                      <a:pt x="4" y="72"/>
                      <a:pt x="4" y="72"/>
                      <a:pt x="4" y="72"/>
                    </a:cubicBezTo>
                    <a:cubicBezTo>
                      <a:pt x="2" y="72"/>
                      <a:pt x="0" y="74"/>
                      <a:pt x="0" y="76"/>
                    </a:cubicBezTo>
                    <a:cubicBezTo>
                      <a:pt x="0" y="78"/>
                      <a:pt x="2" y="80"/>
                      <a:pt x="4" y="80"/>
                    </a:cubicBezTo>
                    <a:cubicBezTo>
                      <a:pt x="116" y="80"/>
                      <a:pt x="116" y="80"/>
                      <a:pt x="116" y="80"/>
                    </a:cubicBezTo>
                    <a:cubicBezTo>
                      <a:pt x="118" y="80"/>
                      <a:pt x="120" y="78"/>
                      <a:pt x="120" y="76"/>
                    </a:cubicBezTo>
                    <a:cubicBezTo>
                      <a:pt x="120" y="74"/>
                      <a:pt x="118" y="72"/>
                      <a:pt x="116" y="7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1" name="Freeform 53"/>
              <p:cNvSpPr>
                <a:spLocks noEditPoints="1"/>
              </p:cNvSpPr>
              <p:nvPr/>
            </p:nvSpPr>
            <p:spPr bwMode="auto">
              <a:xfrm>
                <a:off x="10416903" y="913713"/>
                <a:ext cx="468914" cy="466703"/>
              </a:xfrm>
              <a:custGeom>
                <a:avLst/>
                <a:gdLst>
                  <a:gd name="T0" fmla="*/ 52 w 128"/>
                  <a:gd name="T1" fmla="*/ 108 h 128"/>
                  <a:gd name="T2" fmla="*/ 48 w 128"/>
                  <a:gd name="T3" fmla="*/ 112 h 128"/>
                  <a:gd name="T4" fmla="*/ 48 w 128"/>
                  <a:gd name="T5" fmla="*/ 124 h 128"/>
                  <a:gd name="T6" fmla="*/ 52 w 128"/>
                  <a:gd name="T7" fmla="*/ 128 h 128"/>
                  <a:gd name="T8" fmla="*/ 56 w 128"/>
                  <a:gd name="T9" fmla="*/ 124 h 128"/>
                  <a:gd name="T10" fmla="*/ 56 w 128"/>
                  <a:gd name="T11" fmla="*/ 112 h 128"/>
                  <a:gd name="T12" fmla="*/ 52 w 128"/>
                  <a:gd name="T13" fmla="*/ 108 h 128"/>
                  <a:gd name="T14" fmla="*/ 28 w 128"/>
                  <a:gd name="T15" fmla="*/ 108 h 128"/>
                  <a:gd name="T16" fmla="*/ 24 w 128"/>
                  <a:gd name="T17" fmla="*/ 112 h 128"/>
                  <a:gd name="T18" fmla="*/ 24 w 128"/>
                  <a:gd name="T19" fmla="*/ 124 h 128"/>
                  <a:gd name="T20" fmla="*/ 28 w 128"/>
                  <a:gd name="T21" fmla="*/ 128 h 128"/>
                  <a:gd name="T22" fmla="*/ 32 w 128"/>
                  <a:gd name="T23" fmla="*/ 124 h 128"/>
                  <a:gd name="T24" fmla="*/ 32 w 128"/>
                  <a:gd name="T25" fmla="*/ 112 h 128"/>
                  <a:gd name="T26" fmla="*/ 28 w 128"/>
                  <a:gd name="T27" fmla="*/ 108 h 128"/>
                  <a:gd name="T28" fmla="*/ 100 w 128"/>
                  <a:gd name="T29" fmla="*/ 108 h 128"/>
                  <a:gd name="T30" fmla="*/ 96 w 128"/>
                  <a:gd name="T31" fmla="*/ 112 h 128"/>
                  <a:gd name="T32" fmla="*/ 96 w 128"/>
                  <a:gd name="T33" fmla="*/ 124 h 128"/>
                  <a:gd name="T34" fmla="*/ 100 w 128"/>
                  <a:gd name="T35" fmla="*/ 128 h 128"/>
                  <a:gd name="T36" fmla="*/ 104 w 128"/>
                  <a:gd name="T37" fmla="*/ 124 h 128"/>
                  <a:gd name="T38" fmla="*/ 104 w 128"/>
                  <a:gd name="T39" fmla="*/ 112 h 128"/>
                  <a:gd name="T40" fmla="*/ 100 w 128"/>
                  <a:gd name="T41" fmla="*/ 108 h 128"/>
                  <a:gd name="T42" fmla="*/ 92 w 128"/>
                  <a:gd name="T43" fmla="*/ 20 h 128"/>
                  <a:gd name="T44" fmla="*/ 60 w 128"/>
                  <a:gd name="T45" fmla="*/ 0 h 128"/>
                  <a:gd name="T46" fmla="*/ 24 w 128"/>
                  <a:gd name="T47" fmla="*/ 33 h 128"/>
                  <a:gd name="T48" fmla="*/ 0 w 128"/>
                  <a:gd name="T49" fmla="*/ 64 h 128"/>
                  <a:gd name="T50" fmla="*/ 32 w 128"/>
                  <a:gd name="T51" fmla="*/ 96 h 128"/>
                  <a:gd name="T52" fmla="*/ 90 w 128"/>
                  <a:gd name="T53" fmla="*/ 96 h 128"/>
                  <a:gd name="T54" fmla="*/ 128 w 128"/>
                  <a:gd name="T55" fmla="*/ 58 h 128"/>
                  <a:gd name="T56" fmla="*/ 92 w 128"/>
                  <a:gd name="T57" fmla="*/ 20 h 128"/>
                  <a:gd name="T58" fmla="*/ 76 w 128"/>
                  <a:gd name="T59" fmla="*/ 108 h 128"/>
                  <a:gd name="T60" fmla="*/ 72 w 128"/>
                  <a:gd name="T61" fmla="*/ 112 h 128"/>
                  <a:gd name="T62" fmla="*/ 72 w 128"/>
                  <a:gd name="T63" fmla="*/ 124 h 128"/>
                  <a:gd name="T64" fmla="*/ 76 w 128"/>
                  <a:gd name="T65" fmla="*/ 128 h 128"/>
                  <a:gd name="T66" fmla="*/ 80 w 128"/>
                  <a:gd name="T67" fmla="*/ 124 h 128"/>
                  <a:gd name="T68" fmla="*/ 80 w 128"/>
                  <a:gd name="T69" fmla="*/ 112 h 128"/>
                  <a:gd name="T70" fmla="*/ 76 w 128"/>
                  <a:gd name="T71" fmla="*/ 108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28" h="128">
                    <a:moveTo>
                      <a:pt x="52" y="108"/>
                    </a:moveTo>
                    <a:cubicBezTo>
                      <a:pt x="50" y="108"/>
                      <a:pt x="48" y="110"/>
                      <a:pt x="48" y="112"/>
                    </a:cubicBezTo>
                    <a:cubicBezTo>
                      <a:pt x="48" y="124"/>
                      <a:pt x="48" y="124"/>
                      <a:pt x="48" y="124"/>
                    </a:cubicBezTo>
                    <a:cubicBezTo>
                      <a:pt x="48" y="126"/>
                      <a:pt x="50" y="128"/>
                      <a:pt x="52" y="128"/>
                    </a:cubicBezTo>
                    <a:cubicBezTo>
                      <a:pt x="54" y="128"/>
                      <a:pt x="56" y="126"/>
                      <a:pt x="56" y="124"/>
                    </a:cubicBezTo>
                    <a:cubicBezTo>
                      <a:pt x="56" y="112"/>
                      <a:pt x="56" y="112"/>
                      <a:pt x="56" y="112"/>
                    </a:cubicBezTo>
                    <a:cubicBezTo>
                      <a:pt x="56" y="110"/>
                      <a:pt x="54" y="108"/>
                      <a:pt x="52" y="108"/>
                    </a:cubicBezTo>
                    <a:close/>
                    <a:moveTo>
                      <a:pt x="28" y="108"/>
                    </a:moveTo>
                    <a:cubicBezTo>
                      <a:pt x="26" y="108"/>
                      <a:pt x="24" y="110"/>
                      <a:pt x="24" y="112"/>
                    </a:cubicBezTo>
                    <a:cubicBezTo>
                      <a:pt x="24" y="124"/>
                      <a:pt x="24" y="124"/>
                      <a:pt x="24" y="124"/>
                    </a:cubicBezTo>
                    <a:cubicBezTo>
                      <a:pt x="24" y="126"/>
                      <a:pt x="26" y="128"/>
                      <a:pt x="28" y="128"/>
                    </a:cubicBezTo>
                    <a:cubicBezTo>
                      <a:pt x="30" y="128"/>
                      <a:pt x="32" y="126"/>
                      <a:pt x="32" y="124"/>
                    </a:cubicBezTo>
                    <a:cubicBezTo>
                      <a:pt x="32" y="112"/>
                      <a:pt x="32" y="112"/>
                      <a:pt x="32" y="112"/>
                    </a:cubicBezTo>
                    <a:cubicBezTo>
                      <a:pt x="32" y="110"/>
                      <a:pt x="30" y="108"/>
                      <a:pt x="28" y="108"/>
                    </a:cubicBezTo>
                    <a:close/>
                    <a:moveTo>
                      <a:pt x="100" y="108"/>
                    </a:moveTo>
                    <a:cubicBezTo>
                      <a:pt x="98" y="108"/>
                      <a:pt x="96" y="110"/>
                      <a:pt x="96" y="112"/>
                    </a:cubicBezTo>
                    <a:cubicBezTo>
                      <a:pt x="96" y="124"/>
                      <a:pt x="96" y="124"/>
                      <a:pt x="96" y="124"/>
                    </a:cubicBezTo>
                    <a:cubicBezTo>
                      <a:pt x="96" y="126"/>
                      <a:pt x="98" y="128"/>
                      <a:pt x="100" y="128"/>
                    </a:cubicBezTo>
                    <a:cubicBezTo>
                      <a:pt x="102" y="128"/>
                      <a:pt x="104" y="126"/>
                      <a:pt x="104" y="124"/>
                    </a:cubicBezTo>
                    <a:cubicBezTo>
                      <a:pt x="104" y="112"/>
                      <a:pt x="104" y="112"/>
                      <a:pt x="104" y="112"/>
                    </a:cubicBezTo>
                    <a:cubicBezTo>
                      <a:pt x="104" y="110"/>
                      <a:pt x="102" y="108"/>
                      <a:pt x="100" y="108"/>
                    </a:cubicBezTo>
                    <a:close/>
                    <a:moveTo>
                      <a:pt x="92" y="20"/>
                    </a:moveTo>
                    <a:cubicBezTo>
                      <a:pt x="86" y="8"/>
                      <a:pt x="74" y="0"/>
                      <a:pt x="60" y="0"/>
                    </a:cubicBezTo>
                    <a:cubicBezTo>
                      <a:pt x="41" y="0"/>
                      <a:pt x="25" y="15"/>
                      <a:pt x="24" y="33"/>
                    </a:cubicBezTo>
                    <a:cubicBezTo>
                      <a:pt x="10" y="37"/>
                      <a:pt x="0" y="50"/>
                      <a:pt x="0" y="64"/>
                    </a:cubicBezTo>
                    <a:cubicBezTo>
                      <a:pt x="0" y="81"/>
                      <a:pt x="14" y="95"/>
                      <a:pt x="32" y="96"/>
                    </a:cubicBezTo>
                    <a:cubicBezTo>
                      <a:pt x="32" y="96"/>
                      <a:pt x="89" y="96"/>
                      <a:pt x="90" y="96"/>
                    </a:cubicBezTo>
                    <a:cubicBezTo>
                      <a:pt x="111" y="96"/>
                      <a:pt x="128" y="79"/>
                      <a:pt x="128" y="58"/>
                    </a:cubicBezTo>
                    <a:cubicBezTo>
                      <a:pt x="128" y="38"/>
                      <a:pt x="112" y="21"/>
                      <a:pt x="92" y="20"/>
                    </a:cubicBezTo>
                    <a:close/>
                    <a:moveTo>
                      <a:pt x="76" y="108"/>
                    </a:moveTo>
                    <a:cubicBezTo>
                      <a:pt x="74" y="108"/>
                      <a:pt x="72" y="110"/>
                      <a:pt x="72" y="112"/>
                    </a:cubicBezTo>
                    <a:cubicBezTo>
                      <a:pt x="72" y="124"/>
                      <a:pt x="72" y="124"/>
                      <a:pt x="72" y="124"/>
                    </a:cubicBezTo>
                    <a:cubicBezTo>
                      <a:pt x="72" y="126"/>
                      <a:pt x="74" y="128"/>
                      <a:pt x="76" y="128"/>
                    </a:cubicBezTo>
                    <a:cubicBezTo>
                      <a:pt x="78" y="128"/>
                      <a:pt x="80" y="126"/>
                      <a:pt x="80" y="124"/>
                    </a:cubicBezTo>
                    <a:cubicBezTo>
                      <a:pt x="80" y="112"/>
                      <a:pt x="80" y="112"/>
                      <a:pt x="80" y="112"/>
                    </a:cubicBezTo>
                    <a:cubicBezTo>
                      <a:pt x="80" y="110"/>
                      <a:pt x="78" y="108"/>
                      <a:pt x="76" y="10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2" name="Freeform 54"/>
              <p:cNvSpPr>
                <a:spLocks noEditPoints="1"/>
              </p:cNvSpPr>
              <p:nvPr/>
            </p:nvSpPr>
            <p:spPr bwMode="auto">
              <a:xfrm>
                <a:off x="9640539" y="913713"/>
                <a:ext cx="468914" cy="349474"/>
              </a:xfrm>
              <a:custGeom>
                <a:avLst/>
                <a:gdLst>
                  <a:gd name="T0" fmla="*/ 92 w 128"/>
                  <a:gd name="T1" fmla="*/ 20 h 96"/>
                  <a:gd name="T2" fmla="*/ 60 w 128"/>
                  <a:gd name="T3" fmla="*/ 0 h 96"/>
                  <a:gd name="T4" fmla="*/ 24 w 128"/>
                  <a:gd name="T5" fmla="*/ 33 h 96"/>
                  <a:gd name="T6" fmla="*/ 0 w 128"/>
                  <a:gd name="T7" fmla="*/ 64 h 96"/>
                  <a:gd name="T8" fmla="*/ 32 w 128"/>
                  <a:gd name="T9" fmla="*/ 96 h 96"/>
                  <a:gd name="T10" fmla="*/ 88 w 128"/>
                  <a:gd name="T11" fmla="*/ 96 h 96"/>
                  <a:gd name="T12" fmla="*/ 128 w 128"/>
                  <a:gd name="T13" fmla="*/ 58 h 96"/>
                  <a:gd name="T14" fmla="*/ 92 w 128"/>
                  <a:gd name="T15" fmla="*/ 20 h 96"/>
                  <a:gd name="T16" fmla="*/ 67 w 128"/>
                  <a:gd name="T17" fmla="*/ 74 h 96"/>
                  <a:gd name="T18" fmla="*/ 62 w 128"/>
                  <a:gd name="T19" fmla="*/ 76 h 96"/>
                  <a:gd name="T20" fmla="*/ 60 w 128"/>
                  <a:gd name="T21" fmla="*/ 70 h 96"/>
                  <a:gd name="T22" fmla="*/ 70 w 128"/>
                  <a:gd name="T23" fmla="*/ 52 h 96"/>
                  <a:gd name="T24" fmla="*/ 53 w 128"/>
                  <a:gd name="T25" fmla="*/ 52 h 96"/>
                  <a:gd name="T26" fmla="*/ 50 w 128"/>
                  <a:gd name="T27" fmla="*/ 50 h 96"/>
                  <a:gd name="T28" fmla="*/ 50 w 128"/>
                  <a:gd name="T29" fmla="*/ 46 h 96"/>
                  <a:gd name="T30" fmla="*/ 59 w 128"/>
                  <a:gd name="T31" fmla="*/ 24 h 96"/>
                  <a:gd name="T32" fmla="*/ 64 w 128"/>
                  <a:gd name="T33" fmla="*/ 22 h 96"/>
                  <a:gd name="T34" fmla="*/ 66 w 128"/>
                  <a:gd name="T35" fmla="*/ 27 h 96"/>
                  <a:gd name="T36" fmla="*/ 60 w 128"/>
                  <a:gd name="T37" fmla="*/ 44 h 96"/>
                  <a:gd name="T38" fmla="*/ 76 w 128"/>
                  <a:gd name="T39" fmla="*/ 44 h 96"/>
                  <a:gd name="T40" fmla="*/ 80 w 128"/>
                  <a:gd name="T41" fmla="*/ 48 h 96"/>
                  <a:gd name="T42" fmla="*/ 67 w 128"/>
                  <a:gd name="T43" fmla="*/ 74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28" h="96">
                    <a:moveTo>
                      <a:pt x="92" y="20"/>
                    </a:moveTo>
                    <a:cubicBezTo>
                      <a:pt x="86" y="8"/>
                      <a:pt x="74" y="0"/>
                      <a:pt x="60" y="0"/>
                    </a:cubicBezTo>
                    <a:cubicBezTo>
                      <a:pt x="41" y="0"/>
                      <a:pt x="25" y="15"/>
                      <a:pt x="24" y="33"/>
                    </a:cubicBezTo>
                    <a:cubicBezTo>
                      <a:pt x="10" y="37"/>
                      <a:pt x="0" y="50"/>
                      <a:pt x="0" y="64"/>
                    </a:cubicBezTo>
                    <a:cubicBezTo>
                      <a:pt x="0" y="81"/>
                      <a:pt x="14" y="95"/>
                      <a:pt x="32" y="96"/>
                    </a:cubicBezTo>
                    <a:cubicBezTo>
                      <a:pt x="32" y="96"/>
                      <a:pt x="87" y="96"/>
                      <a:pt x="88" y="96"/>
                    </a:cubicBezTo>
                    <a:cubicBezTo>
                      <a:pt x="109" y="96"/>
                      <a:pt x="128" y="79"/>
                      <a:pt x="128" y="58"/>
                    </a:cubicBezTo>
                    <a:cubicBezTo>
                      <a:pt x="128" y="38"/>
                      <a:pt x="112" y="21"/>
                      <a:pt x="92" y="20"/>
                    </a:cubicBezTo>
                    <a:close/>
                    <a:moveTo>
                      <a:pt x="67" y="74"/>
                    </a:moveTo>
                    <a:cubicBezTo>
                      <a:pt x="66" y="76"/>
                      <a:pt x="64" y="77"/>
                      <a:pt x="62" y="76"/>
                    </a:cubicBezTo>
                    <a:cubicBezTo>
                      <a:pt x="60" y="75"/>
                      <a:pt x="59" y="72"/>
                      <a:pt x="60" y="70"/>
                    </a:cubicBezTo>
                    <a:cubicBezTo>
                      <a:pt x="70" y="52"/>
                      <a:pt x="70" y="52"/>
                      <a:pt x="70" y="52"/>
                    </a:cubicBezTo>
                    <a:cubicBezTo>
                      <a:pt x="53" y="52"/>
                      <a:pt x="53" y="52"/>
                      <a:pt x="53" y="52"/>
                    </a:cubicBezTo>
                    <a:cubicBezTo>
                      <a:pt x="52" y="52"/>
                      <a:pt x="50" y="51"/>
                      <a:pt x="50" y="50"/>
                    </a:cubicBezTo>
                    <a:cubicBezTo>
                      <a:pt x="49" y="49"/>
                      <a:pt x="49" y="48"/>
                      <a:pt x="50" y="46"/>
                    </a:cubicBezTo>
                    <a:cubicBezTo>
                      <a:pt x="59" y="24"/>
                      <a:pt x="59" y="24"/>
                      <a:pt x="59" y="24"/>
                    </a:cubicBezTo>
                    <a:cubicBezTo>
                      <a:pt x="60" y="22"/>
                      <a:pt x="62" y="21"/>
                      <a:pt x="64" y="22"/>
                    </a:cubicBezTo>
                    <a:cubicBezTo>
                      <a:pt x="66" y="23"/>
                      <a:pt x="67" y="25"/>
                      <a:pt x="66" y="27"/>
                    </a:cubicBezTo>
                    <a:cubicBezTo>
                      <a:pt x="60" y="44"/>
                      <a:pt x="60" y="44"/>
                      <a:pt x="60" y="44"/>
                    </a:cubicBezTo>
                    <a:cubicBezTo>
                      <a:pt x="76" y="44"/>
                      <a:pt x="76" y="44"/>
                      <a:pt x="76" y="44"/>
                    </a:cubicBezTo>
                    <a:cubicBezTo>
                      <a:pt x="78" y="44"/>
                      <a:pt x="80" y="46"/>
                      <a:pt x="80" y="48"/>
                    </a:cubicBezTo>
                    <a:cubicBezTo>
                      <a:pt x="80" y="50"/>
                      <a:pt x="67" y="74"/>
                      <a:pt x="67" y="7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0" name="Freeform 62"/>
              <p:cNvSpPr>
                <a:spLocks noEditPoints="1"/>
              </p:cNvSpPr>
              <p:nvPr/>
            </p:nvSpPr>
            <p:spPr bwMode="auto">
              <a:xfrm>
                <a:off x="11164512" y="155046"/>
                <a:ext cx="466703" cy="466703"/>
              </a:xfrm>
              <a:custGeom>
                <a:avLst/>
                <a:gdLst>
                  <a:gd name="T0" fmla="*/ 112 w 128"/>
                  <a:gd name="T1" fmla="*/ 0 h 128"/>
                  <a:gd name="T2" fmla="*/ 16 w 128"/>
                  <a:gd name="T3" fmla="*/ 0 h 128"/>
                  <a:gd name="T4" fmla="*/ 0 w 128"/>
                  <a:gd name="T5" fmla="*/ 16 h 128"/>
                  <a:gd name="T6" fmla="*/ 0 w 128"/>
                  <a:gd name="T7" fmla="*/ 112 h 128"/>
                  <a:gd name="T8" fmla="*/ 16 w 128"/>
                  <a:gd name="T9" fmla="*/ 128 h 128"/>
                  <a:gd name="T10" fmla="*/ 112 w 128"/>
                  <a:gd name="T11" fmla="*/ 128 h 128"/>
                  <a:gd name="T12" fmla="*/ 128 w 128"/>
                  <a:gd name="T13" fmla="*/ 112 h 128"/>
                  <a:gd name="T14" fmla="*/ 128 w 128"/>
                  <a:gd name="T15" fmla="*/ 16 h 128"/>
                  <a:gd name="T16" fmla="*/ 112 w 128"/>
                  <a:gd name="T17" fmla="*/ 0 h 128"/>
                  <a:gd name="T18" fmla="*/ 87 w 128"/>
                  <a:gd name="T19" fmla="*/ 63 h 128"/>
                  <a:gd name="T20" fmla="*/ 81 w 128"/>
                  <a:gd name="T21" fmla="*/ 63 h 128"/>
                  <a:gd name="T22" fmla="*/ 68 w 128"/>
                  <a:gd name="T23" fmla="*/ 47 h 128"/>
                  <a:gd name="T24" fmla="*/ 68 w 128"/>
                  <a:gd name="T25" fmla="*/ 108 h 128"/>
                  <a:gd name="T26" fmla="*/ 64 w 128"/>
                  <a:gd name="T27" fmla="*/ 112 h 128"/>
                  <a:gd name="T28" fmla="*/ 60 w 128"/>
                  <a:gd name="T29" fmla="*/ 108 h 128"/>
                  <a:gd name="T30" fmla="*/ 60 w 128"/>
                  <a:gd name="T31" fmla="*/ 47 h 128"/>
                  <a:gd name="T32" fmla="*/ 47 w 128"/>
                  <a:gd name="T33" fmla="*/ 63 h 128"/>
                  <a:gd name="T34" fmla="*/ 41 w 128"/>
                  <a:gd name="T35" fmla="*/ 63 h 128"/>
                  <a:gd name="T36" fmla="*/ 41 w 128"/>
                  <a:gd name="T37" fmla="*/ 57 h 128"/>
                  <a:gd name="T38" fmla="*/ 61 w 128"/>
                  <a:gd name="T39" fmla="*/ 33 h 128"/>
                  <a:gd name="T40" fmla="*/ 64 w 128"/>
                  <a:gd name="T41" fmla="*/ 32 h 128"/>
                  <a:gd name="T42" fmla="*/ 67 w 128"/>
                  <a:gd name="T43" fmla="*/ 33 h 128"/>
                  <a:gd name="T44" fmla="*/ 87 w 128"/>
                  <a:gd name="T45" fmla="*/ 57 h 128"/>
                  <a:gd name="T46" fmla="*/ 87 w 128"/>
                  <a:gd name="T47" fmla="*/ 63 h 128"/>
                  <a:gd name="T48" fmla="*/ 100 w 128"/>
                  <a:gd name="T49" fmla="*/ 24 h 128"/>
                  <a:gd name="T50" fmla="*/ 28 w 128"/>
                  <a:gd name="T51" fmla="*/ 24 h 128"/>
                  <a:gd name="T52" fmla="*/ 24 w 128"/>
                  <a:gd name="T53" fmla="*/ 20 h 128"/>
                  <a:gd name="T54" fmla="*/ 28 w 128"/>
                  <a:gd name="T55" fmla="*/ 16 h 128"/>
                  <a:gd name="T56" fmla="*/ 100 w 128"/>
                  <a:gd name="T57" fmla="*/ 16 h 128"/>
                  <a:gd name="T58" fmla="*/ 104 w 128"/>
                  <a:gd name="T59" fmla="*/ 20 h 128"/>
                  <a:gd name="T60" fmla="*/ 100 w 128"/>
                  <a:gd name="T61" fmla="*/ 24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28" h="128">
                    <a:moveTo>
                      <a:pt x="112" y="0"/>
                    </a:moveTo>
                    <a:cubicBezTo>
                      <a:pt x="16" y="0"/>
                      <a:pt x="16" y="0"/>
                      <a:pt x="16" y="0"/>
                    </a:cubicBezTo>
                    <a:cubicBezTo>
                      <a:pt x="7" y="0"/>
                      <a:pt x="0" y="7"/>
                      <a:pt x="0" y="16"/>
                    </a:cubicBezTo>
                    <a:cubicBezTo>
                      <a:pt x="0" y="112"/>
                      <a:pt x="0" y="112"/>
                      <a:pt x="0" y="112"/>
                    </a:cubicBezTo>
                    <a:cubicBezTo>
                      <a:pt x="0" y="121"/>
                      <a:pt x="7" y="128"/>
                      <a:pt x="16" y="128"/>
                    </a:cubicBezTo>
                    <a:cubicBezTo>
                      <a:pt x="112" y="128"/>
                      <a:pt x="112" y="128"/>
                      <a:pt x="112" y="128"/>
                    </a:cubicBezTo>
                    <a:cubicBezTo>
                      <a:pt x="121" y="128"/>
                      <a:pt x="128" y="121"/>
                      <a:pt x="128" y="112"/>
                    </a:cubicBezTo>
                    <a:cubicBezTo>
                      <a:pt x="128" y="16"/>
                      <a:pt x="128" y="16"/>
                      <a:pt x="128" y="16"/>
                    </a:cubicBezTo>
                    <a:cubicBezTo>
                      <a:pt x="128" y="7"/>
                      <a:pt x="121" y="0"/>
                      <a:pt x="112" y="0"/>
                    </a:cubicBezTo>
                    <a:close/>
                    <a:moveTo>
                      <a:pt x="87" y="63"/>
                    </a:moveTo>
                    <a:cubicBezTo>
                      <a:pt x="85" y="64"/>
                      <a:pt x="83" y="64"/>
                      <a:pt x="81" y="63"/>
                    </a:cubicBezTo>
                    <a:cubicBezTo>
                      <a:pt x="68" y="47"/>
                      <a:pt x="68" y="47"/>
                      <a:pt x="68" y="47"/>
                    </a:cubicBezTo>
                    <a:cubicBezTo>
                      <a:pt x="68" y="108"/>
                      <a:pt x="68" y="108"/>
                      <a:pt x="68" y="108"/>
                    </a:cubicBezTo>
                    <a:cubicBezTo>
                      <a:pt x="68" y="110"/>
                      <a:pt x="66" y="112"/>
                      <a:pt x="64" y="112"/>
                    </a:cubicBezTo>
                    <a:cubicBezTo>
                      <a:pt x="62" y="112"/>
                      <a:pt x="60" y="110"/>
                      <a:pt x="60" y="108"/>
                    </a:cubicBezTo>
                    <a:cubicBezTo>
                      <a:pt x="60" y="47"/>
                      <a:pt x="60" y="47"/>
                      <a:pt x="60" y="47"/>
                    </a:cubicBezTo>
                    <a:cubicBezTo>
                      <a:pt x="47" y="63"/>
                      <a:pt x="47" y="63"/>
                      <a:pt x="47" y="63"/>
                    </a:cubicBezTo>
                    <a:cubicBezTo>
                      <a:pt x="45" y="64"/>
                      <a:pt x="43" y="64"/>
                      <a:pt x="41" y="63"/>
                    </a:cubicBezTo>
                    <a:cubicBezTo>
                      <a:pt x="40" y="61"/>
                      <a:pt x="40" y="59"/>
                      <a:pt x="41" y="57"/>
                    </a:cubicBezTo>
                    <a:cubicBezTo>
                      <a:pt x="61" y="33"/>
                      <a:pt x="61" y="33"/>
                      <a:pt x="61" y="33"/>
                    </a:cubicBezTo>
                    <a:cubicBezTo>
                      <a:pt x="62" y="32"/>
                      <a:pt x="63" y="32"/>
                      <a:pt x="64" y="32"/>
                    </a:cubicBezTo>
                    <a:cubicBezTo>
                      <a:pt x="65" y="32"/>
                      <a:pt x="66" y="32"/>
                      <a:pt x="67" y="33"/>
                    </a:cubicBezTo>
                    <a:cubicBezTo>
                      <a:pt x="87" y="57"/>
                      <a:pt x="87" y="57"/>
                      <a:pt x="87" y="57"/>
                    </a:cubicBezTo>
                    <a:cubicBezTo>
                      <a:pt x="88" y="59"/>
                      <a:pt x="88" y="61"/>
                      <a:pt x="87" y="63"/>
                    </a:cubicBezTo>
                    <a:close/>
                    <a:moveTo>
                      <a:pt x="100" y="24"/>
                    </a:moveTo>
                    <a:cubicBezTo>
                      <a:pt x="28" y="24"/>
                      <a:pt x="28" y="24"/>
                      <a:pt x="28" y="24"/>
                    </a:cubicBezTo>
                    <a:cubicBezTo>
                      <a:pt x="26" y="24"/>
                      <a:pt x="24" y="22"/>
                      <a:pt x="24" y="20"/>
                    </a:cubicBezTo>
                    <a:cubicBezTo>
                      <a:pt x="24" y="18"/>
                      <a:pt x="26" y="16"/>
                      <a:pt x="28" y="16"/>
                    </a:cubicBezTo>
                    <a:cubicBezTo>
                      <a:pt x="100" y="16"/>
                      <a:pt x="100" y="16"/>
                      <a:pt x="100" y="16"/>
                    </a:cubicBezTo>
                    <a:cubicBezTo>
                      <a:pt x="102" y="16"/>
                      <a:pt x="104" y="18"/>
                      <a:pt x="104" y="20"/>
                    </a:cubicBezTo>
                    <a:cubicBezTo>
                      <a:pt x="104" y="22"/>
                      <a:pt x="102" y="24"/>
                      <a:pt x="100" y="2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1" name="Freeform 63"/>
              <p:cNvSpPr>
                <a:spLocks noEditPoints="1"/>
              </p:cNvSpPr>
              <p:nvPr/>
            </p:nvSpPr>
            <p:spPr bwMode="auto">
              <a:xfrm>
                <a:off x="10403632" y="155046"/>
                <a:ext cx="466703" cy="466703"/>
              </a:xfrm>
              <a:custGeom>
                <a:avLst/>
                <a:gdLst>
                  <a:gd name="T0" fmla="*/ 112 w 128"/>
                  <a:gd name="T1" fmla="*/ 0 h 128"/>
                  <a:gd name="T2" fmla="*/ 16 w 128"/>
                  <a:gd name="T3" fmla="*/ 0 h 128"/>
                  <a:gd name="T4" fmla="*/ 0 w 128"/>
                  <a:gd name="T5" fmla="*/ 16 h 128"/>
                  <a:gd name="T6" fmla="*/ 0 w 128"/>
                  <a:gd name="T7" fmla="*/ 112 h 128"/>
                  <a:gd name="T8" fmla="*/ 16 w 128"/>
                  <a:gd name="T9" fmla="*/ 128 h 128"/>
                  <a:gd name="T10" fmla="*/ 112 w 128"/>
                  <a:gd name="T11" fmla="*/ 128 h 128"/>
                  <a:gd name="T12" fmla="*/ 128 w 128"/>
                  <a:gd name="T13" fmla="*/ 112 h 128"/>
                  <a:gd name="T14" fmla="*/ 128 w 128"/>
                  <a:gd name="T15" fmla="*/ 16 h 128"/>
                  <a:gd name="T16" fmla="*/ 112 w 128"/>
                  <a:gd name="T17" fmla="*/ 0 h 128"/>
                  <a:gd name="T18" fmla="*/ 41 w 128"/>
                  <a:gd name="T19" fmla="*/ 65 h 128"/>
                  <a:gd name="T20" fmla="*/ 47 w 128"/>
                  <a:gd name="T21" fmla="*/ 65 h 128"/>
                  <a:gd name="T22" fmla="*/ 60 w 128"/>
                  <a:gd name="T23" fmla="*/ 81 h 128"/>
                  <a:gd name="T24" fmla="*/ 60 w 128"/>
                  <a:gd name="T25" fmla="*/ 20 h 128"/>
                  <a:gd name="T26" fmla="*/ 64 w 128"/>
                  <a:gd name="T27" fmla="*/ 16 h 128"/>
                  <a:gd name="T28" fmla="*/ 68 w 128"/>
                  <a:gd name="T29" fmla="*/ 20 h 128"/>
                  <a:gd name="T30" fmla="*/ 68 w 128"/>
                  <a:gd name="T31" fmla="*/ 81 h 128"/>
                  <a:gd name="T32" fmla="*/ 81 w 128"/>
                  <a:gd name="T33" fmla="*/ 65 h 128"/>
                  <a:gd name="T34" fmla="*/ 87 w 128"/>
                  <a:gd name="T35" fmla="*/ 65 h 128"/>
                  <a:gd name="T36" fmla="*/ 87 w 128"/>
                  <a:gd name="T37" fmla="*/ 71 h 128"/>
                  <a:gd name="T38" fmla="*/ 67 w 128"/>
                  <a:gd name="T39" fmla="*/ 95 h 128"/>
                  <a:gd name="T40" fmla="*/ 64 w 128"/>
                  <a:gd name="T41" fmla="*/ 96 h 128"/>
                  <a:gd name="T42" fmla="*/ 61 w 128"/>
                  <a:gd name="T43" fmla="*/ 95 h 128"/>
                  <a:gd name="T44" fmla="*/ 41 w 128"/>
                  <a:gd name="T45" fmla="*/ 71 h 128"/>
                  <a:gd name="T46" fmla="*/ 41 w 128"/>
                  <a:gd name="T47" fmla="*/ 65 h 128"/>
                  <a:gd name="T48" fmla="*/ 100 w 128"/>
                  <a:gd name="T49" fmla="*/ 112 h 128"/>
                  <a:gd name="T50" fmla="*/ 28 w 128"/>
                  <a:gd name="T51" fmla="*/ 112 h 128"/>
                  <a:gd name="T52" fmla="*/ 24 w 128"/>
                  <a:gd name="T53" fmla="*/ 108 h 128"/>
                  <a:gd name="T54" fmla="*/ 28 w 128"/>
                  <a:gd name="T55" fmla="*/ 104 h 128"/>
                  <a:gd name="T56" fmla="*/ 100 w 128"/>
                  <a:gd name="T57" fmla="*/ 104 h 128"/>
                  <a:gd name="T58" fmla="*/ 104 w 128"/>
                  <a:gd name="T59" fmla="*/ 108 h 128"/>
                  <a:gd name="T60" fmla="*/ 100 w 128"/>
                  <a:gd name="T61" fmla="*/ 112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28" h="128">
                    <a:moveTo>
                      <a:pt x="112" y="0"/>
                    </a:moveTo>
                    <a:cubicBezTo>
                      <a:pt x="16" y="0"/>
                      <a:pt x="16" y="0"/>
                      <a:pt x="16" y="0"/>
                    </a:cubicBezTo>
                    <a:cubicBezTo>
                      <a:pt x="7" y="0"/>
                      <a:pt x="0" y="7"/>
                      <a:pt x="0" y="16"/>
                    </a:cubicBezTo>
                    <a:cubicBezTo>
                      <a:pt x="0" y="112"/>
                      <a:pt x="0" y="112"/>
                      <a:pt x="0" y="112"/>
                    </a:cubicBezTo>
                    <a:cubicBezTo>
                      <a:pt x="0" y="121"/>
                      <a:pt x="7" y="128"/>
                      <a:pt x="16" y="128"/>
                    </a:cubicBezTo>
                    <a:cubicBezTo>
                      <a:pt x="112" y="128"/>
                      <a:pt x="112" y="128"/>
                      <a:pt x="112" y="128"/>
                    </a:cubicBezTo>
                    <a:cubicBezTo>
                      <a:pt x="121" y="128"/>
                      <a:pt x="128" y="121"/>
                      <a:pt x="128" y="112"/>
                    </a:cubicBezTo>
                    <a:cubicBezTo>
                      <a:pt x="128" y="16"/>
                      <a:pt x="128" y="16"/>
                      <a:pt x="128" y="16"/>
                    </a:cubicBezTo>
                    <a:cubicBezTo>
                      <a:pt x="128" y="7"/>
                      <a:pt x="121" y="0"/>
                      <a:pt x="112" y="0"/>
                    </a:cubicBezTo>
                    <a:close/>
                    <a:moveTo>
                      <a:pt x="41" y="65"/>
                    </a:moveTo>
                    <a:cubicBezTo>
                      <a:pt x="43" y="64"/>
                      <a:pt x="45" y="64"/>
                      <a:pt x="47" y="65"/>
                    </a:cubicBezTo>
                    <a:cubicBezTo>
                      <a:pt x="60" y="81"/>
                      <a:pt x="60" y="81"/>
                      <a:pt x="60" y="81"/>
                    </a:cubicBezTo>
                    <a:cubicBezTo>
                      <a:pt x="60" y="20"/>
                      <a:pt x="60" y="20"/>
                      <a:pt x="60" y="20"/>
                    </a:cubicBezTo>
                    <a:cubicBezTo>
                      <a:pt x="60" y="18"/>
                      <a:pt x="62" y="16"/>
                      <a:pt x="64" y="16"/>
                    </a:cubicBezTo>
                    <a:cubicBezTo>
                      <a:pt x="66" y="16"/>
                      <a:pt x="68" y="18"/>
                      <a:pt x="68" y="20"/>
                    </a:cubicBezTo>
                    <a:cubicBezTo>
                      <a:pt x="68" y="81"/>
                      <a:pt x="68" y="81"/>
                      <a:pt x="68" y="81"/>
                    </a:cubicBezTo>
                    <a:cubicBezTo>
                      <a:pt x="81" y="65"/>
                      <a:pt x="81" y="65"/>
                      <a:pt x="81" y="65"/>
                    </a:cubicBezTo>
                    <a:cubicBezTo>
                      <a:pt x="83" y="64"/>
                      <a:pt x="85" y="64"/>
                      <a:pt x="87" y="65"/>
                    </a:cubicBezTo>
                    <a:cubicBezTo>
                      <a:pt x="88" y="67"/>
                      <a:pt x="88" y="69"/>
                      <a:pt x="87" y="71"/>
                    </a:cubicBezTo>
                    <a:cubicBezTo>
                      <a:pt x="67" y="95"/>
                      <a:pt x="67" y="95"/>
                      <a:pt x="67" y="95"/>
                    </a:cubicBezTo>
                    <a:cubicBezTo>
                      <a:pt x="66" y="96"/>
                      <a:pt x="65" y="96"/>
                      <a:pt x="64" y="96"/>
                    </a:cubicBezTo>
                    <a:cubicBezTo>
                      <a:pt x="63" y="96"/>
                      <a:pt x="62" y="96"/>
                      <a:pt x="61" y="95"/>
                    </a:cubicBezTo>
                    <a:cubicBezTo>
                      <a:pt x="41" y="71"/>
                      <a:pt x="41" y="71"/>
                      <a:pt x="41" y="71"/>
                    </a:cubicBezTo>
                    <a:cubicBezTo>
                      <a:pt x="40" y="69"/>
                      <a:pt x="40" y="67"/>
                      <a:pt x="41" y="65"/>
                    </a:cubicBezTo>
                    <a:close/>
                    <a:moveTo>
                      <a:pt x="100" y="112"/>
                    </a:moveTo>
                    <a:cubicBezTo>
                      <a:pt x="28" y="112"/>
                      <a:pt x="28" y="112"/>
                      <a:pt x="28" y="112"/>
                    </a:cubicBezTo>
                    <a:cubicBezTo>
                      <a:pt x="26" y="112"/>
                      <a:pt x="24" y="110"/>
                      <a:pt x="24" y="108"/>
                    </a:cubicBezTo>
                    <a:cubicBezTo>
                      <a:pt x="24" y="106"/>
                      <a:pt x="26" y="104"/>
                      <a:pt x="28" y="104"/>
                    </a:cubicBezTo>
                    <a:cubicBezTo>
                      <a:pt x="100" y="104"/>
                      <a:pt x="100" y="104"/>
                      <a:pt x="100" y="104"/>
                    </a:cubicBezTo>
                    <a:cubicBezTo>
                      <a:pt x="102" y="104"/>
                      <a:pt x="104" y="106"/>
                      <a:pt x="104" y="108"/>
                    </a:cubicBezTo>
                    <a:cubicBezTo>
                      <a:pt x="104" y="110"/>
                      <a:pt x="102" y="112"/>
                      <a:pt x="100" y="1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2" name="Freeform 64"/>
              <p:cNvSpPr>
                <a:spLocks noEditPoints="1"/>
              </p:cNvSpPr>
              <p:nvPr/>
            </p:nvSpPr>
            <p:spPr bwMode="auto">
              <a:xfrm>
                <a:off x="9640539" y="155046"/>
                <a:ext cx="468914" cy="466703"/>
              </a:xfrm>
              <a:custGeom>
                <a:avLst/>
                <a:gdLst>
                  <a:gd name="T0" fmla="*/ 120 w 128"/>
                  <a:gd name="T1" fmla="*/ 24 h 128"/>
                  <a:gd name="T2" fmla="*/ 90 w 128"/>
                  <a:gd name="T3" fmla="*/ 24 h 128"/>
                  <a:gd name="T4" fmla="*/ 92 w 128"/>
                  <a:gd name="T5" fmla="*/ 16 h 128"/>
                  <a:gd name="T6" fmla="*/ 76 w 128"/>
                  <a:gd name="T7" fmla="*/ 0 h 128"/>
                  <a:gd name="T8" fmla="*/ 64 w 128"/>
                  <a:gd name="T9" fmla="*/ 6 h 128"/>
                  <a:gd name="T10" fmla="*/ 52 w 128"/>
                  <a:gd name="T11" fmla="*/ 0 h 128"/>
                  <a:gd name="T12" fmla="*/ 36 w 128"/>
                  <a:gd name="T13" fmla="*/ 16 h 128"/>
                  <a:gd name="T14" fmla="*/ 38 w 128"/>
                  <a:gd name="T15" fmla="*/ 24 h 128"/>
                  <a:gd name="T16" fmla="*/ 8 w 128"/>
                  <a:gd name="T17" fmla="*/ 24 h 128"/>
                  <a:gd name="T18" fmla="*/ 0 w 128"/>
                  <a:gd name="T19" fmla="*/ 32 h 128"/>
                  <a:gd name="T20" fmla="*/ 0 w 128"/>
                  <a:gd name="T21" fmla="*/ 40 h 128"/>
                  <a:gd name="T22" fmla="*/ 128 w 128"/>
                  <a:gd name="T23" fmla="*/ 40 h 128"/>
                  <a:gd name="T24" fmla="*/ 128 w 128"/>
                  <a:gd name="T25" fmla="*/ 32 h 128"/>
                  <a:gd name="T26" fmla="*/ 120 w 128"/>
                  <a:gd name="T27" fmla="*/ 24 h 128"/>
                  <a:gd name="T28" fmla="*/ 52 w 128"/>
                  <a:gd name="T29" fmla="*/ 24 h 128"/>
                  <a:gd name="T30" fmla="*/ 44 w 128"/>
                  <a:gd name="T31" fmla="*/ 16 h 128"/>
                  <a:gd name="T32" fmla="*/ 52 w 128"/>
                  <a:gd name="T33" fmla="*/ 8 h 128"/>
                  <a:gd name="T34" fmla="*/ 60 w 128"/>
                  <a:gd name="T35" fmla="*/ 16 h 128"/>
                  <a:gd name="T36" fmla="*/ 52 w 128"/>
                  <a:gd name="T37" fmla="*/ 24 h 128"/>
                  <a:gd name="T38" fmla="*/ 76 w 128"/>
                  <a:gd name="T39" fmla="*/ 24 h 128"/>
                  <a:gd name="T40" fmla="*/ 68 w 128"/>
                  <a:gd name="T41" fmla="*/ 16 h 128"/>
                  <a:gd name="T42" fmla="*/ 76 w 128"/>
                  <a:gd name="T43" fmla="*/ 8 h 128"/>
                  <a:gd name="T44" fmla="*/ 84 w 128"/>
                  <a:gd name="T45" fmla="*/ 16 h 128"/>
                  <a:gd name="T46" fmla="*/ 76 w 128"/>
                  <a:gd name="T47" fmla="*/ 24 h 128"/>
                  <a:gd name="T48" fmla="*/ 68 w 128"/>
                  <a:gd name="T49" fmla="*/ 80 h 128"/>
                  <a:gd name="T50" fmla="*/ 112 w 128"/>
                  <a:gd name="T51" fmla="*/ 80 h 128"/>
                  <a:gd name="T52" fmla="*/ 112 w 128"/>
                  <a:gd name="T53" fmla="*/ 88 h 128"/>
                  <a:gd name="T54" fmla="*/ 68 w 128"/>
                  <a:gd name="T55" fmla="*/ 88 h 128"/>
                  <a:gd name="T56" fmla="*/ 68 w 128"/>
                  <a:gd name="T57" fmla="*/ 120 h 128"/>
                  <a:gd name="T58" fmla="*/ 60 w 128"/>
                  <a:gd name="T59" fmla="*/ 120 h 128"/>
                  <a:gd name="T60" fmla="*/ 60 w 128"/>
                  <a:gd name="T61" fmla="*/ 88 h 128"/>
                  <a:gd name="T62" fmla="*/ 16 w 128"/>
                  <a:gd name="T63" fmla="*/ 88 h 128"/>
                  <a:gd name="T64" fmla="*/ 16 w 128"/>
                  <a:gd name="T65" fmla="*/ 80 h 128"/>
                  <a:gd name="T66" fmla="*/ 60 w 128"/>
                  <a:gd name="T67" fmla="*/ 80 h 128"/>
                  <a:gd name="T68" fmla="*/ 60 w 128"/>
                  <a:gd name="T69" fmla="*/ 48 h 128"/>
                  <a:gd name="T70" fmla="*/ 8 w 128"/>
                  <a:gd name="T71" fmla="*/ 48 h 128"/>
                  <a:gd name="T72" fmla="*/ 8 w 128"/>
                  <a:gd name="T73" fmla="*/ 112 h 128"/>
                  <a:gd name="T74" fmla="*/ 24 w 128"/>
                  <a:gd name="T75" fmla="*/ 128 h 128"/>
                  <a:gd name="T76" fmla="*/ 104 w 128"/>
                  <a:gd name="T77" fmla="*/ 128 h 128"/>
                  <a:gd name="T78" fmla="*/ 120 w 128"/>
                  <a:gd name="T79" fmla="*/ 112 h 128"/>
                  <a:gd name="T80" fmla="*/ 120 w 128"/>
                  <a:gd name="T81" fmla="*/ 48 h 128"/>
                  <a:gd name="T82" fmla="*/ 68 w 128"/>
                  <a:gd name="T83" fmla="*/ 48 h 128"/>
                  <a:gd name="T84" fmla="*/ 68 w 128"/>
                  <a:gd name="T85" fmla="*/ 80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28" h="128">
                    <a:moveTo>
                      <a:pt x="120" y="24"/>
                    </a:moveTo>
                    <a:cubicBezTo>
                      <a:pt x="90" y="24"/>
                      <a:pt x="90" y="24"/>
                      <a:pt x="90" y="24"/>
                    </a:cubicBezTo>
                    <a:cubicBezTo>
                      <a:pt x="91" y="22"/>
                      <a:pt x="92" y="19"/>
                      <a:pt x="92" y="16"/>
                    </a:cubicBezTo>
                    <a:cubicBezTo>
                      <a:pt x="92" y="7"/>
                      <a:pt x="85" y="0"/>
                      <a:pt x="76" y="0"/>
                    </a:cubicBezTo>
                    <a:cubicBezTo>
                      <a:pt x="71" y="0"/>
                      <a:pt x="67" y="2"/>
                      <a:pt x="64" y="6"/>
                    </a:cubicBezTo>
                    <a:cubicBezTo>
                      <a:pt x="61" y="2"/>
                      <a:pt x="57" y="0"/>
                      <a:pt x="52" y="0"/>
                    </a:cubicBezTo>
                    <a:cubicBezTo>
                      <a:pt x="43" y="0"/>
                      <a:pt x="36" y="7"/>
                      <a:pt x="36" y="16"/>
                    </a:cubicBezTo>
                    <a:cubicBezTo>
                      <a:pt x="36" y="19"/>
                      <a:pt x="37" y="22"/>
                      <a:pt x="38" y="24"/>
                    </a:cubicBezTo>
                    <a:cubicBezTo>
                      <a:pt x="8" y="24"/>
                      <a:pt x="8" y="24"/>
                      <a:pt x="8" y="24"/>
                    </a:cubicBezTo>
                    <a:cubicBezTo>
                      <a:pt x="4" y="24"/>
                      <a:pt x="0" y="28"/>
                      <a:pt x="0" y="32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128" y="40"/>
                      <a:pt x="128" y="40"/>
                      <a:pt x="128" y="40"/>
                    </a:cubicBezTo>
                    <a:cubicBezTo>
                      <a:pt x="128" y="32"/>
                      <a:pt x="128" y="32"/>
                      <a:pt x="128" y="32"/>
                    </a:cubicBezTo>
                    <a:cubicBezTo>
                      <a:pt x="128" y="28"/>
                      <a:pt x="124" y="24"/>
                      <a:pt x="120" y="24"/>
                    </a:cubicBezTo>
                    <a:close/>
                    <a:moveTo>
                      <a:pt x="52" y="24"/>
                    </a:moveTo>
                    <a:cubicBezTo>
                      <a:pt x="48" y="24"/>
                      <a:pt x="44" y="20"/>
                      <a:pt x="44" y="16"/>
                    </a:cubicBezTo>
                    <a:cubicBezTo>
                      <a:pt x="44" y="12"/>
                      <a:pt x="48" y="8"/>
                      <a:pt x="52" y="8"/>
                    </a:cubicBezTo>
                    <a:cubicBezTo>
                      <a:pt x="56" y="8"/>
                      <a:pt x="60" y="12"/>
                      <a:pt x="60" y="16"/>
                    </a:cubicBezTo>
                    <a:cubicBezTo>
                      <a:pt x="60" y="20"/>
                      <a:pt x="56" y="24"/>
                      <a:pt x="52" y="24"/>
                    </a:cubicBezTo>
                    <a:close/>
                    <a:moveTo>
                      <a:pt x="76" y="24"/>
                    </a:moveTo>
                    <a:cubicBezTo>
                      <a:pt x="72" y="24"/>
                      <a:pt x="68" y="20"/>
                      <a:pt x="68" y="16"/>
                    </a:cubicBezTo>
                    <a:cubicBezTo>
                      <a:pt x="68" y="12"/>
                      <a:pt x="72" y="8"/>
                      <a:pt x="76" y="8"/>
                    </a:cubicBezTo>
                    <a:cubicBezTo>
                      <a:pt x="80" y="8"/>
                      <a:pt x="84" y="12"/>
                      <a:pt x="84" y="16"/>
                    </a:cubicBezTo>
                    <a:cubicBezTo>
                      <a:pt x="84" y="20"/>
                      <a:pt x="80" y="24"/>
                      <a:pt x="76" y="24"/>
                    </a:cubicBezTo>
                    <a:close/>
                    <a:moveTo>
                      <a:pt x="68" y="80"/>
                    </a:moveTo>
                    <a:cubicBezTo>
                      <a:pt x="112" y="80"/>
                      <a:pt x="112" y="80"/>
                      <a:pt x="112" y="80"/>
                    </a:cubicBezTo>
                    <a:cubicBezTo>
                      <a:pt x="112" y="88"/>
                      <a:pt x="112" y="88"/>
                      <a:pt x="112" y="88"/>
                    </a:cubicBezTo>
                    <a:cubicBezTo>
                      <a:pt x="68" y="88"/>
                      <a:pt x="68" y="88"/>
                      <a:pt x="68" y="88"/>
                    </a:cubicBezTo>
                    <a:cubicBezTo>
                      <a:pt x="68" y="120"/>
                      <a:pt x="68" y="120"/>
                      <a:pt x="68" y="120"/>
                    </a:cubicBezTo>
                    <a:cubicBezTo>
                      <a:pt x="60" y="120"/>
                      <a:pt x="60" y="120"/>
                      <a:pt x="60" y="120"/>
                    </a:cubicBezTo>
                    <a:cubicBezTo>
                      <a:pt x="60" y="88"/>
                      <a:pt x="60" y="88"/>
                      <a:pt x="60" y="88"/>
                    </a:cubicBezTo>
                    <a:cubicBezTo>
                      <a:pt x="16" y="88"/>
                      <a:pt x="16" y="88"/>
                      <a:pt x="16" y="88"/>
                    </a:cubicBezTo>
                    <a:cubicBezTo>
                      <a:pt x="16" y="80"/>
                      <a:pt x="16" y="80"/>
                      <a:pt x="16" y="80"/>
                    </a:cubicBezTo>
                    <a:cubicBezTo>
                      <a:pt x="60" y="80"/>
                      <a:pt x="60" y="80"/>
                      <a:pt x="60" y="80"/>
                    </a:cubicBezTo>
                    <a:cubicBezTo>
                      <a:pt x="60" y="48"/>
                      <a:pt x="60" y="48"/>
                      <a:pt x="60" y="48"/>
                    </a:cubicBezTo>
                    <a:cubicBezTo>
                      <a:pt x="8" y="48"/>
                      <a:pt x="8" y="48"/>
                      <a:pt x="8" y="48"/>
                    </a:cubicBezTo>
                    <a:cubicBezTo>
                      <a:pt x="8" y="112"/>
                      <a:pt x="8" y="112"/>
                      <a:pt x="8" y="112"/>
                    </a:cubicBezTo>
                    <a:cubicBezTo>
                      <a:pt x="8" y="121"/>
                      <a:pt x="15" y="128"/>
                      <a:pt x="24" y="128"/>
                    </a:cubicBezTo>
                    <a:cubicBezTo>
                      <a:pt x="104" y="128"/>
                      <a:pt x="104" y="128"/>
                      <a:pt x="104" y="128"/>
                    </a:cubicBezTo>
                    <a:cubicBezTo>
                      <a:pt x="113" y="128"/>
                      <a:pt x="120" y="121"/>
                      <a:pt x="120" y="112"/>
                    </a:cubicBezTo>
                    <a:cubicBezTo>
                      <a:pt x="120" y="48"/>
                      <a:pt x="120" y="48"/>
                      <a:pt x="120" y="48"/>
                    </a:cubicBezTo>
                    <a:cubicBezTo>
                      <a:pt x="68" y="48"/>
                      <a:pt x="68" y="48"/>
                      <a:pt x="68" y="48"/>
                    </a:cubicBezTo>
                    <a:lnTo>
                      <a:pt x="68" y="8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39" name="Freeform 48"/>
            <p:cNvSpPr>
              <a:spLocks noEditPoints="1"/>
            </p:cNvSpPr>
            <p:nvPr/>
          </p:nvSpPr>
          <p:spPr bwMode="auto">
            <a:xfrm>
              <a:off x="11394150" y="5678789"/>
              <a:ext cx="696964" cy="693678"/>
            </a:xfrm>
            <a:custGeom>
              <a:avLst/>
              <a:gdLst>
                <a:gd name="T0" fmla="*/ 27 w 128"/>
                <a:gd name="T1" fmla="*/ 33 h 128"/>
                <a:gd name="T2" fmla="*/ 33 w 128"/>
                <a:gd name="T3" fmla="*/ 33 h 128"/>
                <a:gd name="T4" fmla="*/ 33 w 128"/>
                <a:gd name="T5" fmla="*/ 27 h 128"/>
                <a:gd name="T6" fmla="*/ 24 w 128"/>
                <a:gd name="T7" fmla="*/ 19 h 128"/>
                <a:gd name="T8" fmla="*/ 19 w 128"/>
                <a:gd name="T9" fmla="*/ 19 h 128"/>
                <a:gd name="T10" fmla="*/ 19 w 128"/>
                <a:gd name="T11" fmla="*/ 24 h 128"/>
                <a:gd name="T12" fmla="*/ 27 w 128"/>
                <a:gd name="T13" fmla="*/ 33 h 128"/>
                <a:gd name="T14" fmla="*/ 16 w 128"/>
                <a:gd name="T15" fmla="*/ 60 h 128"/>
                <a:gd name="T16" fmla="*/ 4 w 128"/>
                <a:gd name="T17" fmla="*/ 60 h 128"/>
                <a:gd name="T18" fmla="*/ 0 w 128"/>
                <a:gd name="T19" fmla="*/ 64 h 128"/>
                <a:gd name="T20" fmla="*/ 4 w 128"/>
                <a:gd name="T21" fmla="*/ 68 h 128"/>
                <a:gd name="T22" fmla="*/ 16 w 128"/>
                <a:gd name="T23" fmla="*/ 68 h 128"/>
                <a:gd name="T24" fmla="*/ 20 w 128"/>
                <a:gd name="T25" fmla="*/ 64 h 128"/>
                <a:gd name="T26" fmla="*/ 16 w 128"/>
                <a:gd name="T27" fmla="*/ 60 h 128"/>
                <a:gd name="T28" fmla="*/ 30 w 128"/>
                <a:gd name="T29" fmla="*/ 93 h 128"/>
                <a:gd name="T30" fmla="*/ 21 w 128"/>
                <a:gd name="T31" fmla="*/ 101 h 128"/>
                <a:gd name="T32" fmla="*/ 21 w 128"/>
                <a:gd name="T33" fmla="*/ 107 h 128"/>
                <a:gd name="T34" fmla="*/ 27 w 128"/>
                <a:gd name="T35" fmla="*/ 107 h 128"/>
                <a:gd name="T36" fmla="*/ 35 w 128"/>
                <a:gd name="T37" fmla="*/ 98 h 128"/>
                <a:gd name="T38" fmla="*/ 35 w 128"/>
                <a:gd name="T39" fmla="*/ 93 h 128"/>
                <a:gd name="T40" fmla="*/ 30 w 128"/>
                <a:gd name="T41" fmla="*/ 93 h 128"/>
                <a:gd name="T42" fmla="*/ 64 w 128"/>
                <a:gd name="T43" fmla="*/ 20 h 128"/>
                <a:gd name="T44" fmla="*/ 68 w 128"/>
                <a:gd name="T45" fmla="*/ 16 h 128"/>
                <a:gd name="T46" fmla="*/ 68 w 128"/>
                <a:gd name="T47" fmla="*/ 4 h 128"/>
                <a:gd name="T48" fmla="*/ 64 w 128"/>
                <a:gd name="T49" fmla="*/ 0 h 128"/>
                <a:gd name="T50" fmla="*/ 60 w 128"/>
                <a:gd name="T51" fmla="*/ 4 h 128"/>
                <a:gd name="T52" fmla="*/ 60 w 128"/>
                <a:gd name="T53" fmla="*/ 16 h 128"/>
                <a:gd name="T54" fmla="*/ 64 w 128"/>
                <a:gd name="T55" fmla="*/ 20 h 128"/>
                <a:gd name="T56" fmla="*/ 102 w 128"/>
                <a:gd name="T57" fmla="*/ 31 h 128"/>
                <a:gd name="T58" fmla="*/ 111 w 128"/>
                <a:gd name="T59" fmla="*/ 23 h 128"/>
                <a:gd name="T60" fmla="*/ 111 w 128"/>
                <a:gd name="T61" fmla="*/ 17 h 128"/>
                <a:gd name="T62" fmla="*/ 105 w 128"/>
                <a:gd name="T63" fmla="*/ 17 h 128"/>
                <a:gd name="T64" fmla="*/ 97 w 128"/>
                <a:gd name="T65" fmla="*/ 26 h 128"/>
                <a:gd name="T66" fmla="*/ 97 w 128"/>
                <a:gd name="T67" fmla="*/ 31 h 128"/>
                <a:gd name="T68" fmla="*/ 102 w 128"/>
                <a:gd name="T69" fmla="*/ 31 h 128"/>
                <a:gd name="T70" fmla="*/ 124 w 128"/>
                <a:gd name="T71" fmla="*/ 60 h 128"/>
                <a:gd name="T72" fmla="*/ 112 w 128"/>
                <a:gd name="T73" fmla="*/ 60 h 128"/>
                <a:gd name="T74" fmla="*/ 108 w 128"/>
                <a:gd name="T75" fmla="*/ 64 h 128"/>
                <a:gd name="T76" fmla="*/ 112 w 128"/>
                <a:gd name="T77" fmla="*/ 68 h 128"/>
                <a:gd name="T78" fmla="*/ 124 w 128"/>
                <a:gd name="T79" fmla="*/ 68 h 128"/>
                <a:gd name="T80" fmla="*/ 128 w 128"/>
                <a:gd name="T81" fmla="*/ 64 h 128"/>
                <a:gd name="T82" fmla="*/ 124 w 128"/>
                <a:gd name="T83" fmla="*/ 60 h 128"/>
                <a:gd name="T84" fmla="*/ 101 w 128"/>
                <a:gd name="T85" fmla="*/ 95 h 128"/>
                <a:gd name="T86" fmla="*/ 95 w 128"/>
                <a:gd name="T87" fmla="*/ 95 h 128"/>
                <a:gd name="T88" fmla="*/ 95 w 128"/>
                <a:gd name="T89" fmla="*/ 101 h 128"/>
                <a:gd name="T90" fmla="*/ 104 w 128"/>
                <a:gd name="T91" fmla="*/ 109 h 128"/>
                <a:gd name="T92" fmla="*/ 109 w 128"/>
                <a:gd name="T93" fmla="*/ 109 h 128"/>
                <a:gd name="T94" fmla="*/ 109 w 128"/>
                <a:gd name="T95" fmla="*/ 104 h 128"/>
                <a:gd name="T96" fmla="*/ 101 w 128"/>
                <a:gd name="T97" fmla="*/ 95 h 128"/>
                <a:gd name="T98" fmla="*/ 64 w 128"/>
                <a:gd name="T99" fmla="*/ 108 h 128"/>
                <a:gd name="T100" fmla="*/ 60 w 128"/>
                <a:gd name="T101" fmla="*/ 112 h 128"/>
                <a:gd name="T102" fmla="*/ 60 w 128"/>
                <a:gd name="T103" fmla="*/ 124 h 128"/>
                <a:gd name="T104" fmla="*/ 64 w 128"/>
                <a:gd name="T105" fmla="*/ 128 h 128"/>
                <a:gd name="T106" fmla="*/ 68 w 128"/>
                <a:gd name="T107" fmla="*/ 124 h 128"/>
                <a:gd name="T108" fmla="*/ 68 w 128"/>
                <a:gd name="T109" fmla="*/ 112 h 128"/>
                <a:gd name="T110" fmla="*/ 64 w 128"/>
                <a:gd name="T111" fmla="*/ 108 h 128"/>
                <a:gd name="T112" fmla="*/ 64 w 128"/>
                <a:gd name="T113" fmla="*/ 28 h 128"/>
                <a:gd name="T114" fmla="*/ 28 w 128"/>
                <a:gd name="T115" fmla="*/ 64 h 128"/>
                <a:gd name="T116" fmla="*/ 64 w 128"/>
                <a:gd name="T117" fmla="*/ 100 h 128"/>
                <a:gd name="T118" fmla="*/ 100 w 128"/>
                <a:gd name="T119" fmla="*/ 64 h 128"/>
                <a:gd name="T120" fmla="*/ 64 w 128"/>
                <a:gd name="T121" fmla="*/ 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28" h="128">
                  <a:moveTo>
                    <a:pt x="27" y="33"/>
                  </a:moveTo>
                  <a:cubicBezTo>
                    <a:pt x="29" y="34"/>
                    <a:pt x="31" y="34"/>
                    <a:pt x="33" y="33"/>
                  </a:cubicBezTo>
                  <a:cubicBezTo>
                    <a:pt x="34" y="31"/>
                    <a:pt x="34" y="29"/>
                    <a:pt x="33" y="27"/>
                  </a:cubicBezTo>
                  <a:cubicBezTo>
                    <a:pt x="24" y="19"/>
                    <a:pt x="24" y="19"/>
                    <a:pt x="24" y="19"/>
                  </a:cubicBezTo>
                  <a:cubicBezTo>
                    <a:pt x="23" y="17"/>
                    <a:pt x="20" y="17"/>
                    <a:pt x="19" y="19"/>
                  </a:cubicBezTo>
                  <a:cubicBezTo>
                    <a:pt x="17" y="20"/>
                    <a:pt x="17" y="23"/>
                    <a:pt x="19" y="24"/>
                  </a:cubicBezTo>
                  <a:lnTo>
                    <a:pt x="27" y="33"/>
                  </a:lnTo>
                  <a:close/>
                  <a:moveTo>
                    <a:pt x="16" y="60"/>
                  </a:moveTo>
                  <a:cubicBezTo>
                    <a:pt x="4" y="60"/>
                    <a:pt x="4" y="60"/>
                    <a:pt x="4" y="60"/>
                  </a:cubicBezTo>
                  <a:cubicBezTo>
                    <a:pt x="2" y="60"/>
                    <a:pt x="0" y="62"/>
                    <a:pt x="0" y="64"/>
                  </a:cubicBezTo>
                  <a:cubicBezTo>
                    <a:pt x="0" y="66"/>
                    <a:pt x="2" y="68"/>
                    <a:pt x="4" y="68"/>
                  </a:cubicBezTo>
                  <a:cubicBezTo>
                    <a:pt x="16" y="68"/>
                    <a:pt x="16" y="68"/>
                    <a:pt x="16" y="68"/>
                  </a:cubicBezTo>
                  <a:cubicBezTo>
                    <a:pt x="18" y="68"/>
                    <a:pt x="20" y="66"/>
                    <a:pt x="20" y="64"/>
                  </a:cubicBezTo>
                  <a:cubicBezTo>
                    <a:pt x="20" y="62"/>
                    <a:pt x="18" y="60"/>
                    <a:pt x="16" y="60"/>
                  </a:cubicBezTo>
                  <a:close/>
                  <a:moveTo>
                    <a:pt x="30" y="93"/>
                  </a:moveTo>
                  <a:cubicBezTo>
                    <a:pt x="21" y="101"/>
                    <a:pt x="21" y="101"/>
                    <a:pt x="21" y="101"/>
                  </a:cubicBezTo>
                  <a:cubicBezTo>
                    <a:pt x="20" y="103"/>
                    <a:pt x="20" y="105"/>
                    <a:pt x="21" y="107"/>
                  </a:cubicBezTo>
                  <a:cubicBezTo>
                    <a:pt x="23" y="108"/>
                    <a:pt x="25" y="108"/>
                    <a:pt x="27" y="107"/>
                  </a:cubicBezTo>
                  <a:cubicBezTo>
                    <a:pt x="35" y="98"/>
                    <a:pt x="35" y="98"/>
                    <a:pt x="35" y="98"/>
                  </a:cubicBezTo>
                  <a:cubicBezTo>
                    <a:pt x="37" y="97"/>
                    <a:pt x="37" y="94"/>
                    <a:pt x="35" y="93"/>
                  </a:cubicBezTo>
                  <a:cubicBezTo>
                    <a:pt x="34" y="91"/>
                    <a:pt x="31" y="91"/>
                    <a:pt x="30" y="93"/>
                  </a:cubicBezTo>
                  <a:close/>
                  <a:moveTo>
                    <a:pt x="64" y="20"/>
                  </a:moveTo>
                  <a:cubicBezTo>
                    <a:pt x="66" y="20"/>
                    <a:pt x="68" y="18"/>
                    <a:pt x="68" y="16"/>
                  </a:cubicBezTo>
                  <a:cubicBezTo>
                    <a:pt x="68" y="4"/>
                    <a:pt x="68" y="4"/>
                    <a:pt x="68" y="4"/>
                  </a:cubicBezTo>
                  <a:cubicBezTo>
                    <a:pt x="68" y="2"/>
                    <a:pt x="66" y="0"/>
                    <a:pt x="64" y="0"/>
                  </a:cubicBezTo>
                  <a:cubicBezTo>
                    <a:pt x="62" y="0"/>
                    <a:pt x="60" y="2"/>
                    <a:pt x="60" y="4"/>
                  </a:cubicBezTo>
                  <a:cubicBezTo>
                    <a:pt x="60" y="16"/>
                    <a:pt x="60" y="16"/>
                    <a:pt x="60" y="16"/>
                  </a:cubicBezTo>
                  <a:cubicBezTo>
                    <a:pt x="60" y="18"/>
                    <a:pt x="62" y="20"/>
                    <a:pt x="64" y="20"/>
                  </a:cubicBezTo>
                  <a:close/>
                  <a:moveTo>
                    <a:pt x="102" y="31"/>
                  </a:moveTo>
                  <a:cubicBezTo>
                    <a:pt x="111" y="23"/>
                    <a:pt x="111" y="23"/>
                    <a:pt x="111" y="23"/>
                  </a:cubicBezTo>
                  <a:cubicBezTo>
                    <a:pt x="112" y="21"/>
                    <a:pt x="112" y="19"/>
                    <a:pt x="111" y="17"/>
                  </a:cubicBezTo>
                  <a:cubicBezTo>
                    <a:pt x="109" y="16"/>
                    <a:pt x="107" y="16"/>
                    <a:pt x="105" y="17"/>
                  </a:cubicBezTo>
                  <a:cubicBezTo>
                    <a:pt x="97" y="26"/>
                    <a:pt x="97" y="26"/>
                    <a:pt x="97" y="26"/>
                  </a:cubicBezTo>
                  <a:cubicBezTo>
                    <a:pt x="95" y="27"/>
                    <a:pt x="95" y="30"/>
                    <a:pt x="97" y="31"/>
                  </a:cubicBezTo>
                  <a:cubicBezTo>
                    <a:pt x="98" y="33"/>
                    <a:pt x="101" y="33"/>
                    <a:pt x="102" y="31"/>
                  </a:cubicBezTo>
                  <a:close/>
                  <a:moveTo>
                    <a:pt x="124" y="60"/>
                  </a:moveTo>
                  <a:cubicBezTo>
                    <a:pt x="112" y="60"/>
                    <a:pt x="112" y="60"/>
                    <a:pt x="112" y="60"/>
                  </a:cubicBezTo>
                  <a:cubicBezTo>
                    <a:pt x="110" y="60"/>
                    <a:pt x="108" y="62"/>
                    <a:pt x="108" y="64"/>
                  </a:cubicBezTo>
                  <a:cubicBezTo>
                    <a:pt x="108" y="66"/>
                    <a:pt x="110" y="68"/>
                    <a:pt x="112" y="68"/>
                  </a:cubicBezTo>
                  <a:cubicBezTo>
                    <a:pt x="124" y="68"/>
                    <a:pt x="124" y="68"/>
                    <a:pt x="124" y="68"/>
                  </a:cubicBezTo>
                  <a:cubicBezTo>
                    <a:pt x="126" y="68"/>
                    <a:pt x="128" y="66"/>
                    <a:pt x="128" y="64"/>
                  </a:cubicBezTo>
                  <a:cubicBezTo>
                    <a:pt x="128" y="62"/>
                    <a:pt x="126" y="60"/>
                    <a:pt x="124" y="60"/>
                  </a:cubicBezTo>
                  <a:close/>
                  <a:moveTo>
                    <a:pt x="101" y="95"/>
                  </a:moveTo>
                  <a:cubicBezTo>
                    <a:pt x="99" y="94"/>
                    <a:pt x="97" y="94"/>
                    <a:pt x="95" y="95"/>
                  </a:cubicBezTo>
                  <a:cubicBezTo>
                    <a:pt x="94" y="97"/>
                    <a:pt x="94" y="99"/>
                    <a:pt x="95" y="101"/>
                  </a:cubicBezTo>
                  <a:cubicBezTo>
                    <a:pt x="104" y="109"/>
                    <a:pt x="104" y="109"/>
                    <a:pt x="104" y="109"/>
                  </a:cubicBezTo>
                  <a:cubicBezTo>
                    <a:pt x="105" y="111"/>
                    <a:pt x="108" y="111"/>
                    <a:pt x="109" y="109"/>
                  </a:cubicBezTo>
                  <a:cubicBezTo>
                    <a:pt x="111" y="108"/>
                    <a:pt x="111" y="105"/>
                    <a:pt x="109" y="104"/>
                  </a:cubicBezTo>
                  <a:lnTo>
                    <a:pt x="101" y="95"/>
                  </a:lnTo>
                  <a:close/>
                  <a:moveTo>
                    <a:pt x="64" y="108"/>
                  </a:moveTo>
                  <a:cubicBezTo>
                    <a:pt x="62" y="108"/>
                    <a:pt x="60" y="110"/>
                    <a:pt x="60" y="112"/>
                  </a:cubicBezTo>
                  <a:cubicBezTo>
                    <a:pt x="60" y="124"/>
                    <a:pt x="60" y="124"/>
                    <a:pt x="60" y="124"/>
                  </a:cubicBezTo>
                  <a:cubicBezTo>
                    <a:pt x="60" y="126"/>
                    <a:pt x="62" y="128"/>
                    <a:pt x="64" y="128"/>
                  </a:cubicBezTo>
                  <a:cubicBezTo>
                    <a:pt x="66" y="128"/>
                    <a:pt x="68" y="126"/>
                    <a:pt x="68" y="124"/>
                  </a:cubicBezTo>
                  <a:cubicBezTo>
                    <a:pt x="68" y="112"/>
                    <a:pt x="68" y="112"/>
                    <a:pt x="68" y="112"/>
                  </a:cubicBezTo>
                  <a:cubicBezTo>
                    <a:pt x="68" y="110"/>
                    <a:pt x="66" y="108"/>
                    <a:pt x="64" y="108"/>
                  </a:cubicBezTo>
                  <a:close/>
                  <a:moveTo>
                    <a:pt x="64" y="28"/>
                  </a:moveTo>
                  <a:cubicBezTo>
                    <a:pt x="44" y="28"/>
                    <a:pt x="28" y="44"/>
                    <a:pt x="28" y="64"/>
                  </a:cubicBezTo>
                  <a:cubicBezTo>
                    <a:pt x="28" y="84"/>
                    <a:pt x="44" y="100"/>
                    <a:pt x="64" y="100"/>
                  </a:cubicBezTo>
                  <a:cubicBezTo>
                    <a:pt x="84" y="100"/>
                    <a:pt x="100" y="84"/>
                    <a:pt x="100" y="64"/>
                  </a:cubicBezTo>
                  <a:cubicBezTo>
                    <a:pt x="100" y="44"/>
                    <a:pt x="84" y="28"/>
                    <a:pt x="64" y="28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" name="Freeform 49"/>
            <p:cNvSpPr>
              <a:spLocks noEditPoints="1"/>
            </p:cNvSpPr>
            <p:nvPr/>
          </p:nvSpPr>
          <p:spPr bwMode="auto">
            <a:xfrm>
              <a:off x="10263226" y="5678789"/>
              <a:ext cx="696964" cy="693678"/>
            </a:xfrm>
            <a:custGeom>
              <a:avLst/>
              <a:gdLst>
                <a:gd name="T0" fmla="*/ 84 w 128"/>
                <a:gd name="T1" fmla="*/ 120 h 128"/>
                <a:gd name="T2" fmla="*/ 44 w 128"/>
                <a:gd name="T3" fmla="*/ 120 h 128"/>
                <a:gd name="T4" fmla="*/ 40 w 128"/>
                <a:gd name="T5" fmla="*/ 124 h 128"/>
                <a:gd name="T6" fmla="*/ 44 w 128"/>
                <a:gd name="T7" fmla="*/ 128 h 128"/>
                <a:gd name="T8" fmla="*/ 64 w 128"/>
                <a:gd name="T9" fmla="*/ 128 h 128"/>
                <a:gd name="T10" fmla="*/ 64 w 128"/>
                <a:gd name="T11" fmla="*/ 128 h 128"/>
                <a:gd name="T12" fmla="*/ 64 w 128"/>
                <a:gd name="T13" fmla="*/ 128 h 128"/>
                <a:gd name="T14" fmla="*/ 84 w 128"/>
                <a:gd name="T15" fmla="*/ 128 h 128"/>
                <a:gd name="T16" fmla="*/ 88 w 128"/>
                <a:gd name="T17" fmla="*/ 124 h 128"/>
                <a:gd name="T18" fmla="*/ 84 w 128"/>
                <a:gd name="T19" fmla="*/ 120 h 128"/>
                <a:gd name="T20" fmla="*/ 126 w 128"/>
                <a:gd name="T21" fmla="*/ 80 h 128"/>
                <a:gd name="T22" fmla="*/ 128 w 128"/>
                <a:gd name="T23" fmla="*/ 64 h 128"/>
                <a:gd name="T24" fmla="*/ 64 w 128"/>
                <a:gd name="T25" fmla="*/ 0 h 128"/>
                <a:gd name="T26" fmla="*/ 0 w 128"/>
                <a:gd name="T27" fmla="*/ 64 h 128"/>
                <a:gd name="T28" fmla="*/ 2 w 128"/>
                <a:gd name="T29" fmla="*/ 80 h 128"/>
                <a:gd name="T30" fmla="*/ 126 w 128"/>
                <a:gd name="T31" fmla="*/ 80 h 128"/>
                <a:gd name="T32" fmla="*/ 124 w 128"/>
                <a:gd name="T33" fmla="*/ 88 h 128"/>
                <a:gd name="T34" fmla="*/ 4 w 128"/>
                <a:gd name="T35" fmla="*/ 88 h 128"/>
                <a:gd name="T36" fmla="*/ 0 w 128"/>
                <a:gd name="T37" fmla="*/ 92 h 128"/>
                <a:gd name="T38" fmla="*/ 4 w 128"/>
                <a:gd name="T39" fmla="*/ 96 h 128"/>
                <a:gd name="T40" fmla="*/ 124 w 128"/>
                <a:gd name="T41" fmla="*/ 96 h 128"/>
                <a:gd name="T42" fmla="*/ 128 w 128"/>
                <a:gd name="T43" fmla="*/ 92 h 128"/>
                <a:gd name="T44" fmla="*/ 124 w 128"/>
                <a:gd name="T45" fmla="*/ 88 h 128"/>
                <a:gd name="T46" fmla="*/ 112 w 128"/>
                <a:gd name="T47" fmla="*/ 104 h 128"/>
                <a:gd name="T48" fmla="*/ 16 w 128"/>
                <a:gd name="T49" fmla="*/ 104 h 128"/>
                <a:gd name="T50" fmla="*/ 12 w 128"/>
                <a:gd name="T51" fmla="*/ 108 h 128"/>
                <a:gd name="T52" fmla="*/ 16 w 128"/>
                <a:gd name="T53" fmla="*/ 112 h 128"/>
                <a:gd name="T54" fmla="*/ 112 w 128"/>
                <a:gd name="T55" fmla="*/ 112 h 128"/>
                <a:gd name="T56" fmla="*/ 116 w 128"/>
                <a:gd name="T57" fmla="*/ 108 h 128"/>
                <a:gd name="T58" fmla="*/ 112 w 128"/>
                <a:gd name="T59" fmla="*/ 104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28" h="128">
                  <a:moveTo>
                    <a:pt x="84" y="120"/>
                  </a:moveTo>
                  <a:cubicBezTo>
                    <a:pt x="44" y="120"/>
                    <a:pt x="44" y="120"/>
                    <a:pt x="44" y="120"/>
                  </a:cubicBezTo>
                  <a:cubicBezTo>
                    <a:pt x="42" y="120"/>
                    <a:pt x="40" y="122"/>
                    <a:pt x="40" y="124"/>
                  </a:cubicBezTo>
                  <a:cubicBezTo>
                    <a:pt x="40" y="126"/>
                    <a:pt x="42" y="128"/>
                    <a:pt x="44" y="128"/>
                  </a:cubicBezTo>
                  <a:cubicBezTo>
                    <a:pt x="64" y="128"/>
                    <a:pt x="64" y="128"/>
                    <a:pt x="64" y="128"/>
                  </a:cubicBezTo>
                  <a:cubicBezTo>
                    <a:pt x="64" y="128"/>
                    <a:pt x="64" y="128"/>
                    <a:pt x="64" y="128"/>
                  </a:cubicBezTo>
                  <a:cubicBezTo>
                    <a:pt x="64" y="128"/>
                    <a:pt x="64" y="128"/>
                    <a:pt x="64" y="128"/>
                  </a:cubicBezTo>
                  <a:cubicBezTo>
                    <a:pt x="84" y="128"/>
                    <a:pt x="84" y="128"/>
                    <a:pt x="84" y="128"/>
                  </a:cubicBezTo>
                  <a:cubicBezTo>
                    <a:pt x="86" y="128"/>
                    <a:pt x="88" y="126"/>
                    <a:pt x="88" y="124"/>
                  </a:cubicBezTo>
                  <a:cubicBezTo>
                    <a:pt x="88" y="122"/>
                    <a:pt x="86" y="120"/>
                    <a:pt x="84" y="120"/>
                  </a:cubicBezTo>
                  <a:close/>
                  <a:moveTo>
                    <a:pt x="126" y="80"/>
                  </a:moveTo>
                  <a:cubicBezTo>
                    <a:pt x="127" y="75"/>
                    <a:pt x="128" y="70"/>
                    <a:pt x="128" y="64"/>
                  </a:cubicBezTo>
                  <a:cubicBezTo>
                    <a:pt x="128" y="29"/>
                    <a:pt x="99" y="0"/>
                    <a:pt x="64" y="0"/>
                  </a:cubicBezTo>
                  <a:cubicBezTo>
                    <a:pt x="29" y="0"/>
                    <a:pt x="0" y="29"/>
                    <a:pt x="0" y="64"/>
                  </a:cubicBezTo>
                  <a:cubicBezTo>
                    <a:pt x="0" y="70"/>
                    <a:pt x="1" y="75"/>
                    <a:pt x="2" y="80"/>
                  </a:cubicBezTo>
                  <a:lnTo>
                    <a:pt x="126" y="80"/>
                  </a:lnTo>
                  <a:close/>
                  <a:moveTo>
                    <a:pt x="124" y="88"/>
                  </a:moveTo>
                  <a:cubicBezTo>
                    <a:pt x="4" y="88"/>
                    <a:pt x="4" y="88"/>
                    <a:pt x="4" y="88"/>
                  </a:cubicBezTo>
                  <a:cubicBezTo>
                    <a:pt x="2" y="88"/>
                    <a:pt x="0" y="90"/>
                    <a:pt x="0" y="92"/>
                  </a:cubicBezTo>
                  <a:cubicBezTo>
                    <a:pt x="0" y="94"/>
                    <a:pt x="2" y="96"/>
                    <a:pt x="4" y="96"/>
                  </a:cubicBezTo>
                  <a:cubicBezTo>
                    <a:pt x="124" y="96"/>
                    <a:pt x="124" y="96"/>
                    <a:pt x="124" y="96"/>
                  </a:cubicBezTo>
                  <a:cubicBezTo>
                    <a:pt x="126" y="96"/>
                    <a:pt x="128" y="94"/>
                    <a:pt x="128" y="92"/>
                  </a:cubicBezTo>
                  <a:cubicBezTo>
                    <a:pt x="128" y="90"/>
                    <a:pt x="126" y="88"/>
                    <a:pt x="124" y="88"/>
                  </a:cubicBezTo>
                  <a:close/>
                  <a:moveTo>
                    <a:pt x="112" y="104"/>
                  </a:moveTo>
                  <a:cubicBezTo>
                    <a:pt x="16" y="104"/>
                    <a:pt x="16" y="104"/>
                    <a:pt x="16" y="104"/>
                  </a:cubicBezTo>
                  <a:cubicBezTo>
                    <a:pt x="14" y="104"/>
                    <a:pt x="12" y="106"/>
                    <a:pt x="12" y="108"/>
                  </a:cubicBezTo>
                  <a:cubicBezTo>
                    <a:pt x="12" y="110"/>
                    <a:pt x="14" y="112"/>
                    <a:pt x="16" y="112"/>
                  </a:cubicBezTo>
                  <a:cubicBezTo>
                    <a:pt x="112" y="112"/>
                    <a:pt x="112" y="112"/>
                    <a:pt x="112" y="112"/>
                  </a:cubicBezTo>
                  <a:cubicBezTo>
                    <a:pt x="114" y="112"/>
                    <a:pt x="116" y="110"/>
                    <a:pt x="116" y="108"/>
                  </a:cubicBezTo>
                  <a:cubicBezTo>
                    <a:pt x="116" y="106"/>
                    <a:pt x="114" y="104"/>
                    <a:pt x="112" y="104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" name="Freeform 50"/>
            <p:cNvSpPr>
              <a:spLocks/>
            </p:cNvSpPr>
            <p:nvPr/>
          </p:nvSpPr>
          <p:spPr bwMode="auto">
            <a:xfrm>
              <a:off x="9263804" y="5678789"/>
              <a:ext cx="433960" cy="693678"/>
            </a:xfrm>
            <a:custGeom>
              <a:avLst/>
              <a:gdLst>
                <a:gd name="T0" fmla="*/ 40 w 80"/>
                <a:gd name="T1" fmla="*/ 0 h 128"/>
                <a:gd name="T2" fmla="*/ 0 w 80"/>
                <a:gd name="T3" fmla="*/ 88 h 128"/>
                <a:gd name="T4" fmla="*/ 40 w 80"/>
                <a:gd name="T5" fmla="*/ 128 h 128"/>
                <a:gd name="T6" fmla="*/ 80 w 80"/>
                <a:gd name="T7" fmla="*/ 88 h 128"/>
                <a:gd name="T8" fmla="*/ 40 w 80"/>
                <a:gd name="T9" fmla="*/ 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0" h="128">
                  <a:moveTo>
                    <a:pt x="40" y="0"/>
                  </a:moveTo>
                  <a:cubicBezTo>
                    <a:pt x="28" y="15"/>
                    <a:pt x="0" y="66"/>
                    <a:pt x="0" y="88"/>
                  </a:cubicBezTo>
                  <a:cubicBezTo>
                    <a:pt x="0" y="110"/>
                    <a:pt x="18" y="128"/>
                    <a:pt x="40" y="128"/>
                  </a:cubicBezTo>
                  <a:cubicBezTo>
                    <a:pt x="62" y="128"/>
                    <a:pt x="80" y="110"/>
                    <a:pt x="80" y="88"/>
                  </a:cubicBezTo>
                  <a:cubicBezTo>
                    <a:pt x="80" y="66"/>
                    <a:pt x="52" y="15"/>
                    <a:pt x="40" y="0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" name="Freeform 51"/>
            <p:cNvSpPr>
              <a:spLocks noEditPoints="1"/>
            </p:cNvSpPr>
            <p:nvPr/>
          </p:nvSpPr>
          <p:spPr bwMode="auto">
            <a:xfrm>
              <a:off x="8021102" y="5721528"/>
              <a:ext cx="654228" cy="608203"/>
            </a:xfrm>
            <a:custGeom>
              <a:avLst/>
              <a:gdLst>
                <a:gd name="T0" fmla="*/ 108 w 120"/>
                <a:gd name="T1" fmla="*/ 64 h 112"/>
                <a:gd name="T2" fmla="*/ 60 w 120"/>
                <a:gd name="T3" fmla="*/ 24 h 112"/>
                <a:gd name="T4" fmla="*/ 12 w 120"/>
                <a:gd name="T5" fmla="*/ 64 h 112"/>
                <a:gd name="T6" fmla="*/ 108 w 120"/>
                <a:gd name="T7" fmla="*/ 64 h 112"/>
                <a:gd name="T8" fmla="*/ 12 w 120"/>
                <a:gd name="T9" fmla="*/ 34 h 112"/>
                <a:gd name="T10" fmla="*/ 18 w 120"/>
                <a:gd name="T11" fmla="*/ 34 h 112"/>
                <a:gd name="T12" fmla="*/ 18 w 120"/>
                <a:gd name="T13" fmla="*/ 28 h 112"/>
                <a:gd name="T14" fmla="*/ 12 w 120"/>
                <a:gd name="T15" fmla="*/ 22 h 112"/>
                <a:gd name="T16" fmla="*/ 6 w 120"/>
                <a:gd name="T17" fmla="*/ 22 h 112"/>
                <a:gd name="T18" fmla="*/ 6 w 120"/>
                <a:gd name="T19" fmla="*/ 28 h 112"/>
                <a:gd name="T20" fmla="*/ 12 w 120"/>
                <a:gd name="T21" fmla="*/ 34 h 112"/>
                <a:gd name="T22" fmla="*/ 108 w 120"/>
                <a:gd name="T23" fmla="*/ 34 h 112"/>
                <a:gd name="T24" fmla="*/ 114 w 120"/>
                <a:gd name="T25" fmla="*/ 28 h 112"/>
                <a:gd name="T26" fmla="*/ 114 w 120"/>
                <a:gd name="T27" fmla="*/ 22 h 112"/>
                <a:gd name="T28" fmla="*/ 108 w 120"/>
                <a:gd name="T29" fmla="*/ 22 h 112"/>
                <a:gd name="T30" fmla="*/ 102 w 120"/>
                <a:gd name="T31" fmla="*/ 28 h 112"/>
                <a:gd name="T32" fmla="*/ 102 w 120"/>
                <a:gd name="T33" fmla="*/ 34 h 112"/>
                <a:gd name="T34" fmla="*/ 108 w 120"/>
                <a:gd name="T35" fmla="*/ 34 h 112"/>
                <a:gd name="T36" fmla="*/ 60 w 120"/>
                <a:gd name="T37" fmla="*/ 16 h 112"/>
                <a:gd name="T38" fmla="*/ 64 w 120"/>
                <a:gd name="T39" fmla="*/ 12 h 112"/>
                <a:gd name="T40" fmla="*/ 64 w 120"/>
                <a:gd name="T41" fmla="*/ 4 h 112"/>
                <a:gd name="T42" fmla="*/ 60 w 120"/>
                <a:gd name="T43" fmla="*/ 0 h 112"/>
                <a:gd name="T44" fmla="*/ 56 w 120"/>
                <a:gd name="T45" fmla="*/ 4 h 112"/>
                <a:gd name="T46" fmla="*/ 56 w 120"/>
                <a:gd name="T47" fmla="*/ 12 h 112"/>
                <a:gd name="T48" fmla="*/ 60 w 120"/>
                <a:gd name="T49" fmla="*/ 16 h 112"/>
                <a:gd name="T50" fmla="*/ 116 w 120"/>
                <a:gd name="T51" fmla="*/ 72 h 112"/>
                <a:gd name="T52" fmla="*/ 4 w 120"/>
                <a:gd name="T53" fmla="*/ 72 h 112"/>
                <a:gd name="T54" fmla="*/ 0 w 120"/>
                <a:gd name="T55" fmla="*/ 76 h 112"/>
                <a:gd name="T56" fmla="*/ 4 w 120"/>
                <a:gd name="T57" fmla="*/ 80 h 112"/>
                <a:gd name="T58" fmla="*/ 116 w 120"/>
                <a:gd name="T59" fmla="*/ 80 h 112"/>
                <a:gd name="T60" fmla="*/ 120 w 120"/>
                <a:gd name="T61" fmla="*/ 76 h 112"/>
                <a:gd name="T62" fmla="*/ 116 w 120"/>
                <a:gd name="T63" fmla="*/ 72 h 112"/>
                <a:gd name="T64" fmla="*/ 112 w 120"/>
                <a:gd name="T65" fmla="*/ 88 h 112"/>
                <a:gd name="T66" fmla="*/ 8 w 120"/>
                <a:gd name="T67" fmla="*/ 88 h 112"/>
                <a:gd name="T68" fmla="*/ 4 w 120"/>
                <a:gd name="T69" fmla="*/ 92 h 112"/>
                <a:gd name="T70" fmla="*/ 8 w 120"/>
                <a:gd name="T71" fmla="*/ 96 h 112"/>
                <a:gd name="T72" fmla="*/ 112 w 120"/>
                <a:gd name="T73" fmla="*/ 96 h 112"/>
                <a:gd name="T74" fmla="*/ 116 w 120"/>
                <a:gd name="T75" fmla="*/ 92 h 112"/>
                <a:gd name="T76" fmla="*/ 112 w 120"/>
                <a:gd name="T77" fmla="*/ 88 h 112"/>
                <a:gd name="T78" fmla="*/ 100 w 120"/>
                <a:gd name="T79" fmla="*/ 104 h 112"/>
                <a:gd name="T80" fmla="*/ 20 w 120"/>
                <a:gd name="T81" fmla="*/ 104 h 112"/>
                <a:gd name="T82" fmla="*/ 16 w 120"/>
                <a:gd name="T83" fmla="*/ 108 h 112"/>
                <a:gd name="T84" fmla="*/ 20 w 120"/>
                <a:gd name="T85" fmla="*/ 112 h 112"/>
                <a:gd name="T86" fmla="*/ 100 w 120"/>
                <a:gd name="T87" fmla="*/ 112 h 112"/>
                <a:gd name="T88" fmla="*/ 104 w 120"/>
                <a:gd name="T89" fmla="*/ 108 h 112"/>
                <a:gd name="T90" fmla="*/ 100 w 120"/>
                <a:gd name="T91" fmla="*/ 104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20" h="112">
                  <a:moveTo>
                    <a:pt x="108" y="64"/>
                  </a:moveTo>
                  <a:cubicBezTo>
                    <a:pt x="105" y="41"/>
                    <a:pt x="84" y="24"/>
                    <a:pt x="60" y="24"/>
                  </a:cubicBezTo>
                  <a:cubicBezTo>
                    <a:pt x="36" y="24"/>
                    <a:pt x="15" y="41"/>
                    <a:pt x="12" y="64"/>
                  </a:cubicBezTo>
                  <a:lnTo>
                    <a:pt x="108" y="64"/>
                  </a:lnTo>
                  <a:close/>
                  <a:moveTo>
                    <a:pt x="12" y="34"/>
                  </a:moveTo>
                  <a:cubicBezTo>
                    <a:pt x="14" y="35"/>
                    <a:pt x="16" y="35"/>
                    <a:pt x="18" y="34"/>
                  </a:cubicBezTo>
                  <a:cubicBezTo>
                    <a:pt x="19" y="32"/>
                    <a:pt x="19" y="30"/>
                    <a:pt x="18" y="28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10" y="21"/>
                    <a:pt x="8" y="21"/>
                    <a:pt x="6" y="22"/>
                  </a:cubicBezTo>
                  <a:cubicBezTo>
                    <a:pt x="5" y="24"/>
                    <a:pt x="5" y="26"/>
                    <a:pt x="6" y="28"/>
                  </a:cubicBezTo>
                  <a:lnTo>
                    <a:pt x="12" y="34"/>
                  </a:lnTo>
                  <a:close/>
                  <a:moveTo>
                    <a:pt x="108" y="34"/>
                  </a:moveTo>
                  <a:cubicBezTo>
                    <a:pt x="114" y="28"/>
                    <a:pt x="114" y="28"/>
                    <a:pt x="114" y="28"/>
                  </a:cubicBezTo>
                  <a:cubicBezTo>
                    <a:pt x="115" y="26"/>
                    <a:pt x="115" y="24"/>
                    <a:pt x="114" y="22"/>
                  </a:cubicBezTo>
                  <a:cubicBezTo>
                    <a:pt x="112" y="21"/>
                    <a:pt x="110" y="21"/>
                    <a:pt x="108" y="22"/>
                  </a:cubicBezTo>
                  <a:cubicBezTo>
                    <a:pt x="102" y="28"/>
                    <a:pt x="102" y="28"/>
                    <a:pt x="102" y="28"/>
                  </a:cubicBezTo>
                  <a:cubicBezTo>
                    <a:pt x="101" y="30"/>
                    <a:pt x="101" y="32"/>
                    <a:pt x="102" y="34"/>
                  </a:cubicBezTo>
                  <a:cubicBezTo>
                    <a:pt x="104" y="35"/>
                    <a:pt x="106" y="35"/>
                    <a:pt x="108" y="34"/>
                  </a:cubicBezTo>
                  <a:close/>
                  <a:moveTo>
                    <a:pt x="60" y="16"/>
                  </a:moveTo>
                  <a:cubicBezTo>
                    <a:pt x="62" y="16"/>
                    <a:pt x="64" y="14"/>
                    <a:pt x="64" y="12"/>
                  </a:cubicBezTo>
                  <a:cubicBezTo>
                    <a:pt x="64" y="4"/>
                    <a:pt x="64" y="4"/>
                    <a:pt x="64" y="4"/>
                  </a:cubicBezTo>
                  <a:cubicBezTo>
                    <a:pt x="64" y="2"/>
                    <a:pt x="62" y="0"/>
                    <a:pt x="60" y="0"/>
                  </a:cubicBezTo>
                  <a:cubicBezTo>
                    <a:pt x="58" y="0"/>
                    <a:pt x="56" y="2"/>
                    <a:pt x="56" y="4"/>
                  </a:cubicBezTo>
                  <a:cubicBezTo>
                    <a:pt x="56" y="12"/>
                    <a:pt x="56" y="12"/>
                    <a:pt x="56" y="12"/>
                  </a:cubicBezTo>
                  <a:cubicBezTo>
                    <a:pt x="56" y="14"/>
                    <a:pt x="58" y="16"/>
                    <a:pt x="60" y="16"/>
                  </a:cubicBezTo>
                  <a:close/>
                  <a:moveTo>
                    <a:pt x="116" y="72"/>
                  </a:moveTo>
                  <a:cubicBezTo>
                    <a:pt x="4" y="72"/>
                    <a:pt x="4" y="72"/>
                    <a:pt x="4" y="72"/>
                  </a:cubicBezTo>
                  <a:cubicBezTo>
                    <a:pt x="2" y="72"/>
                    <a:pt x="0" y="74"/>
                    <a:pt x="0" y="76"/>
                  </a:cubicBezTo>
                  <a:cubicBezTo>
                    <a:pt x="0" y="78"/>
                    <a:pt x="2" y="80"/>
                    <a:pt x="4" y="80"/>
                  </a:cubicBezTo>
                  <a:cubicBezTo>
                    <a:pt x="116" y="80"/>
                    <a:pt x="116" y="80"/>
                    <a:pt x="116" y="80"/>
                  </a:cubicBezTo>
                  <a:cubicBezTo>
                    <a:pt x="118" y="80"/>
                    <a:pt x="120" y="78"/>
                    <a:pt x="120" y="76"/>
                  </a:cubicBezTo>
                  <a:cubicBezTo>
                    <a:pt x="120" y="74"/>
                    <a:pt x="118" y="72"/>
                    <a:pt x="116" y="72"/>
                  </a:cubicBezTo>
                  <a:close/>
                  <a:moveTo>
                    <a:pt x="112" y="88"/>
                  </a:moveTo>
                  <a:cubicBezTo>
                    <a:pt x="8" y="88"/>
                    <a:pt x="8" y="88"/>
                    <a:pt x="8" y="88"/>
                  </a:cubicBezTo>
                  <a:cubicBezTo>
                    <a:pt x="6" y="88"/>
                    <a:pt x="4" y="90"/>
                    <a:pt x="4" y="92"/>
                  </a:cubicBezTo>
                  <a:cubicBezTo>
                    <a:pt x="4" y="94"/>
                    <a:pt x="6" y="96"/>
                    <a:pt x="8" y="96"/>
                  </a:cubicBezTo>
                  <a:cubicBezTo>
                    <a:pt x="112" y="96"/>
                    <a:pt x="112" y="96"/>
                    <a:pt x="112" y="96"/>
                  </a:cubicBezTo>
                  <a:cubicBezTo>
                    <a:pt x="114" y="96"/>
                    <a:pt x="116" y="94"/>
                    <a:pt x="116" y="92"/>
                  </a:cubicBezTo>
                  <a:cubicBezTo>
                    <a:pt x="116" y="90"/>
                    <a:pt x="114" y="88"/>
                    <a:pt x="112" y="88"/>
                  </a:cubicBezTo>
                  <a:close/>
                  <a:moveTo>
                    <a:pt x="100" y="104"/>
                  </a:moveTo>
                  <a:cubicBezTo>
                    <a:pt x="20" y="104"/>
                    <a:pt x="20" y="104"/>
                    <a:pt x="20" y="104"/>
                  </a:cubicBezTo>
                  <a:cubicBezTo>
                    <a:pt x="18" y="104"/>
                    <a:pt x="16" y="106"/>
                    <a:pt x="16" y="108"/>
                  </a:cubicBezTo>
                  <a:cubicBezTo>
                    <a:pt x="16" y="110"/>
                    <a:pt x="18" y="112"/>
                    <a:pt x="20" y="112"/>
                  </a:cubicBezTo>
                  <a:cubicBezTo>
                    <a:pt x="100" y="112"/>
                    <a:pt x="100" y="112"/>
                    <a:pt x="100" y="112"/>
                  </a:cubicBezTo>
                  <a:cubicBezTo>
                    <a:pt x="102" y="112"/>
                    <a:pt x="104" y="110"/>
                    <a:pt x="104" y="108"/>
                  </a:cubicBezTo>
                  <a:cubicBezTo>
                    <a:pt x="104" y="106"/>
                    <a:pt x="102" y="104"/>
                    <a:pt x="100" y="104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" name="Freeform 55"/>
            <p:cNvSpPr>
              <a:spLocks noEditPoints="1"/>
            </p:cNvSpPr>
            <p:nvPr/>
          </p:nvSpPr>
          <p:spPr bwMode="auto">
            <a:xfrm>
              <a:off x="6914584" y="5707070"/>
              <a:ext cx="696964" cy="693678"/>
            </a:xfrm>
            <a:custGeom>
              <a:avLst/>
              <a:gdLst>
                <a:gd name="T0" fmla="*/ 52 w 128"/>
                <a:gd name="T1" fmla="*/ 120 h 128"/>
                <a:gd name="T2" fmla="*/ 48 w 128"/>
                <a:gd name="T3" fmla="*/ 124 h 128"/>
                <a:gd name="T4" fmla="*/ 52 w 128"/>
                <a:gd name="T5" fmla="*/ 128 h 128"/>
                <a:gd name="T6" fmla="*/ 56 w 128"/>
                <a:gd name="T7" fmla="*/ 124 h 128"/>
                <a:gd name="T8" fmla="*/ 52 w 128"/>
                <a:gd name="T9" fmla="*/ 120 h 128"/>
                <a:gd name="T10" fmla="*/ 44 w 128"/>
                <a:gd name="T11" fmla="*/ 104 h 128"/>
                <a:gd name="T12" fmla="*/ 40 w 128"/>
                <a:gd name="T13" fmla="*/ 108 h 128"/>
                <a:gd name="T14" fmla="*/ 44 w 128"/>
                <a:gd name="T15" fmla="*/ 112 h 128"/>
                <a:gd name="T16" fmla="*/ 48 w 128"/>
                <a:gd name="T17" fmla="*/ 108 h 128"/>
                <a:gd name="T18" fmla="*/ 44 w 128"/>
                <a:gd name="T19" fmla="*/ 104 h 128"/>
                <a:gd name="T20" fmla="*/ 68 w 128"/>
                <a:gd name="T21" fmla="*/ 104 h 128"/>
                <a:gd name="T22" fmla="*/ 64 w 128"/>
                <a:gd name="T23" fmla="*/ 108 h 128"/>
                <a:gd name="T24" fmla="*/ 68 w 128"/>
                <a:gd name="T25" fmla="*/ 112 h 128"/>
                <a:gd name="T26" fmla="*/ 72 w 128"/>
                <a:gd name="T27" fmla="*/ 108 h 128"/>
                <a:gd name="T28" fmla="*/ 68 w 128"/>
                <a:gd name="T29" fmla="*/ 104 h 128"/>
                <a:gd name="T30" fmla="*/ 76 w 128"/>
                <a:gd name="T31" fmla="*/ 120 h 128"/>
                <a:gd name="T32" fmla="*/ 72 w 128"/>
                <a:gd name="T33" fmla="*/ 124 h 128"/>
                <a:gd name="T34" fmla="*/ 76 w 128"/>
                <a:gd name="T35" fmla="*/ 128 h 128"/>
                <a:gd name="T36" fmla="*/ 80 w 128"/>
                <a:gd name="T37" fmla="*/ 124 h 128"/>
                <a:gd name="T38" fmla="*/ 76 w 128"/>
                <a:gd name="T39" fmla="*/ 120 h 128"/>
                <a:gd name="T40" fmla="*/ 92 w 128"/>
                <a:gd name="T41" fmla="*/ 20 h 128"/>
                <a:gd name="T42" fmla="*/ 60 w 128"/>
                <a:gd name="T43" fmla="*/ 0 h 128"/>
                <a:gd name="T44" fmla="*/ 24 w 128"/>
                <a:gd name="T45" fmla="*/ 33 h 128"/>
                <a:gd name="T46" fmla="*/ 0 w 128"/>
                <a:gd name="T47" fmla="*/ 64 h 128"/>
                <a:gd name="T48" fmla="*/ 32 w 128"/>
                <a:gd name="T49" fmla="*/ 96 h 128"/>
                <a:gd name="T50" fmla="*/ 88 w 128"/>
                <a:gd name="T51" fmla="*/ 96 h 128"/>
                <a:gd name="T52" fmla="*/ 128 w 128"/>
                <a:gd name="T53" fmla="*/ 58 h 128"/>
                <a:gd name="T54" fmla="*/ 92 w 128"/>
                <a:gd name="T55" fmla="*/ 20 h 128"/>
                <a:gd name="T56" fmla="*/ 92 w 128"/>
                <a:gd name="T57" fmla="*/ 104 h 128"/>
                <a:gd name="T58" fmla="*/ 88 w 128"/>
                <a:gd name="T59" fmla="*/ 108 h 128"/>
                <a:gd name="T60" fmla="*/ 92 w 128"/>
                <a:gd name="T61" fmla="*/ 112 h 128"/>
                <a:gd name="T62" fmla="*/ 96 w 128"/>
                <a:gd name="T63" fmla="*/ 108 h 128"/>
                <a:gd name="T64" fmla="*/ 92 w 128"/>
                <a:gd name="T65" fmla="*/ 104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8" h="128">
                  <a:moveTo>
                    <a:pt x="52" y="120"/>
                  </a:moveTo>
                  <a:cubicBezTo>
                    <a:pt x="50" y="120"/>
                    <a:pt x="48" y="122"/>
                    <a:pt x="48" y="124"/>
                  </a:cubicBezTo>
                  <a:cubicBezTo>
                    <a:pt x="48" y="126"/>
                    <a:pt x="50" y="128"/>
                    <a:pt x="52" y="128"/>
                  </a:cubicBezTo>
                  <a:cubicBezTo>
                    <a:pt x="54" y="128"/>
                    <a:pt x="56" y="126"/>
                    <a:pt x="56" y="124"/>
                  </a:cubicBezTo>
                  <a:cubicBezTo>
                    <a:pt x="56" y="122"/>
                    <a:pt x="54" y="120"/>
                    <a:pt x="52" y="120"/>
                  </a:cubicBezTo>
                  <a:close/>
                  <a:moveTo>
                    <a:pt x="44" y="104"/>
                  </a:moveTo>
                  <a:cubicBezTo>
                    <a:pt x="42" y="104"/>
                    <a:pt x="40" y="106"/>
                    <a:pt x="40" y="108"/>
                  </a:cubicBezTo>
                  <a:cubicBezTo>
                    <a:pt x="40" y="110"/>
                    <a:pt x="42" y="112"/>
                    <a:pt x="44" y="112"/>
                  </a:cubicBezTo>
                  <a:cubicBezTo>
                    <a:pt x="46" y="112"/>
                    <a:pt x="48" y="110"/>
                    <a:pt x="48" y="108"/>
                  </a:cubicBezTo>
                  <a:cubicBezTo>
                    <a:pt x="48" y="106"/>
                    <a:pt x="46" y="104"/>
                    <a:pt x="44" y="104"/>
                  </a:cubicBezTo>
                  <a:close/>
                  <a:moveTo>
                    <a:pt x="68" y="104"/>
                  </a:moveTo>
                  <a:cubicBezTo>
                    <a:pt x="66" y="104"/>
                    <a:pt x="64" y="106"/>
                    <a:pt x="64" y="108"/>
                  </a:cubicBezTo>
                  <a:cubicBezTo>
                    <a:pt x="64" y="110"/>
                    <a:pt x="66" y="112"/>
                    <a:pt x="68" y="112"/>
                  </a:cubicBezTo>
                  <a:cubicBezTo>
                    <a:pt x="70" y="112"/>
                    <a:pt x="72" y="110"/>
                    <a:pt x="72" y="108"/>
                  </a:cubicBezTo>
                  <a:cubicBezTo>
                    <a:pt x="72" y="106"/>
                    <a:pt x="70" y="104"/>
                    <a:pt x="68" y="104"/>
                  </a:cubicBezTo>
                  <a:close/>
                  <a:moveTo>
                    <a:pt x="76" y="120"/>
                  </a:moveTo>
                  <a:cubicBezTo>
                    <a:pt x="74" y="120"/>
                    <a:pt x="72" y="122"/>
                    <a:pt x="72" y="124"/>
                  </a:cubicBezTo>
                  <a:cubicBezTo>
                    <a:pt x="72" y="126"/>
                    <a:pt x="74" y="128"/>
                    <a:pt x="76" y="128"/>
                  </a:cubicBezTo>
                  <a:cubicBezTo>
                    <a:pt x="78" y="128"/>
                    <a:pt x="80" y="126"/>
                    <a:pt x="80" y="124"/>
                  </a:cubicBezTo>
                  <a:cubicBezTo>
                    <a:pt x="80" y="122"/>
                    <a:pt x="78" y="120"/>
                    <a:pt x="76" y="120"/>
                  </a:cubicBezTo>
                  <a:close/>
                  <a:moveTo>
                    <a:pt x="92" y="20"/>
                  </a:moveTo>
                  <a:cubicBezTo>
                    <a:pt x="86" y="8"/>
                    <a:pt x="74" y="0"/>
                    <a:pt x="60" y="0"/>
                  </a:cubicBezTo>
                  <a:cubicBezTo>
                    <a:pt x="41" y="0"/>
                    <a:pt x="25" y="15"/>
                    <a:pt x="24" y="33"/>
                  </a:cubicBezTo>
                  <a:cubicBezTo>
                    <a:pt x="10" y="37"/>
                    <a:pt x="0" y="50"/>
                    <a:pt x="0" y="64"/>
                  </a:cubicBezTo>
                  <a:cubicBezTo>
                    <a:pt x="0" y="81"/>
                    <a:pt x="14" y="95"/>
                    <a:pt x="32" y="96"/>
                  </a:cubicBezTo>
                  <a:cubicBezTo>
                    <a:pt x="32" y="96"/>
                    <a:pt x="87" y="96"/>
                    <a:pt x="88" y="96"/>
                  </a:cubicBezTo>
                  <a:cubicBezTo>
                    <a:pt x="111" y="96"/>
                    <a:pt x="128" y="79"/>
                    <a:pt x="128" y="58"/>
                  </a:cubicBezTo>
                  <a:cubicBezTo>
                    <a:pt x="128" y="38"/>
                    <a:pt x="112" y="21"/>
                    <a:pt x="92" y="20"/>
                  </a:cubicBezTo>
                  <a:close/>
                  <a:moveTo>
                    <a:pt x="92" y="104"/>
                  </a:moveTo>
                  <a:cubicBezTo>
                    <a:pt x="90" y="104"/>
                    <a:pt x="88" y="106"/>
                    <a:pt x="88" y="108"/>
                  </a:cubicBezTo>
                  <a:cubicBezTo>
                    <a:pt x="88" y="110"/>
                    <a:pt x="90" y="112"/>
                    <a:pt x="92" y="112"/>
                  </a:cubicBezTo>
                  <a:cubicBezTo>
                    <a:pt x="94" y="112"/>
                    <a:pt x="96" y="110"/>
                    <a:pt x="96" y="108"/>
                  </a:cubicBezTo>
                  <a:cubicBezTo>
                    <a:pt x="96" y="106"/>
                    <a:pt x="94" y="104"/>
                    <a:pt x="92" y="104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" name="Freeform 56"/>
            <p:cNvSpPr>
              <a:spLocks/>
            </p:cNvSpPr>
            <p:nvPr/>
          </p:nvSpPr>
          <p:spPr bwMode="auto">
            <a:xfrm>
              <a:off x="5803384" y="5795833"/>
              <a:ext cx="696964" cy="519437"/>
            </a:xfrm>
            <a:custGeom>
              <a:avLst/>
              <a:gdLst>
                <a:gd name="T0" fmla="*/ 92 w 128"/>
                <a:gd name="T1" fmla="*/ 20 h 96"/>
                <a:gd name="T2" fmla="*/ 60 w 128"/>
                <a:gd name="T3" fmla="*/ 0 h 96"/>
                <a:gd name="T4" fmla="*/ 24 w 128"/>
                <a:gd name="T5" fmla="*/ 33 h 96"/>
                <a:gd name="T6" fmla="*/ 0 w 128"/>
                <a:gd name="T7" fmla="*/ 64 h 96"/>
                <a:gd name="T8" fmla="*/ 32 w 128"/>
                <a:gd name="T9" fmla="*/ 96 h 96"/>
                <a:gd name="T10" fmla="*/ 92 w 128"/>
                <a:gd name="T11" fmla="*/ 96 h 96"/>
                <a:gd name="T12" fmla="*/ 128 w 128"/>
                <a:gd name="T13" fmla="*/ 58 h 96"/>
                <a:gd name="T14" fmla="*/ 92 w 128"/>
                <a:gd name="T15" fmla="*/ 2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8" h="96">
                  <a:moveTo>
                    <a:pt x="92" y="20"/>
                  </a:moveTo>
                  <a:cubicBezTo>
                    <a:pt x="86" y="8"/>
                    <a:pt x="74" y="0"/>
                    <a:pt x="60" y="0"/>
                  </a:cubicBezTo>
                  <a:cubicBezTo>
                    <a:pt x="41" y="0"/>
                    <a:pt x="25" y="15"/>
                    <a:pt x="24" y="33"/>
                  </a:cubicBezTo>
                  <a:cubicBezTo>
                    <a:pt x="10" y="37"/>
                    <a:pt x="0" y="50"/>
                    <a:pt x="0" y="64"/>
                  </a:cubicBezTo>
                  <a:cubicBezTo>
                    <a:pt x="0" y="81"/>
                    <a:pt x="14" y="95"/>
                    <a:pt x="32" y="96"/>
                  </a:cubicBezTo>
                  <a:cubicBezTo>
                    <a:pt x="32" y="96"/>
                    <a:pt x="91" y="96"/>
                    <a:pt x="92" y="96"/>
                  </a:cubicBezTo>
                  <a:cubicBezTo>
                    <a:pt x="112" y="96"/>
                    <a:pt x="128" y="79"/>
                    <a:pt x="128" y="58"/>
                  </a:cubicBezTo>
                  <a:cubicBezTo>
                    <a:pt x="128" y="38"/>
                    <a:pt x="112" y="21"/>
                    <a:pt x="92" y="20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5" name="Freeform 57"/>
            <p:cNvSpPr>
              <a:spLocks noEditPoints="1"/>
            </p:cNvSpPr>
            <p:nvPr/>
          </p:nvSpPr>
          <p:spPr bwMode="auto">
            <a:xfrm>
              <a:off x="4672459" y="5730081"/>
              <a:ext cx="654228" cy="650939"/>
            </a:xfrm>
            <a:custGeom>
              <a:avLst/>
              <a:gdLst>
                <a:gd name="T0" fmla="*/ 4 w 120"/>
                <a:gd name="T1" fmla="*/ 0 h 120"/>
                <a:gd name="T2" fmla="*/ 0 w 120"/>
                <a:gd name="T3" fmla="*/ 4 h 120"/>
                <a:gd name="T4" fmla="*/ 0 w 120"/>
                <a:gd name="T5" fmla="*/ 116 h 120"/>
                <a:gd name="T6" fmla="*/ 4 w 120"/>
                <a:gd name="T7" fmla="*/ 120 h 120"/>
                <a:gd name="T8" fmla="*/ 8 w 120"/>
                <a:gd name="T9" fmla="*/ 116 h 120"/>
                <a:gd name="T10" fmla="*/ 8 w 120"/>
                <a:gd name="T11" fmla="*/ 4 h 120"/>
                <a:gd name="T12" fmla="*/ 4 w 120"/>
                <a:gd name="T13" fmla="*/ 0 h 120"/>
                <a:gd name="T14" fmla="*/ 16 w 120"/>
                <a:gd name="T15" fmla="*/ 8 h 120"/>
                <a:gd name="T16" fmla="*/ 16 w 120"/>
                <a:gd name="T17" fmla="*/ 52 h 120"/>
                <a:gd name="T18" fmla="*/ 24 w 120"/>
                <a:gd name="T19" fmla="*/ 60 h 120"/>
                <a:gd name="T20" fmla="*/ 56 w 120"/>
                <a:gd name="T21" fmla="*/ 57 h 120"/>
                <a:gd name="T22" fmla="*/ 56 w 120"/>
                <a:gd name="T23" fmla="*/ 3 h 120"/>
                <a:gd name="T24" fmla="*/ 24 w 120"/>
                <a:gd name="T25" fmla="*/ 0 h 120"/>
                <a:gd name="T26" fmla="*/ 16 w 120"/>
                <a:gd name="T27" fmla="*/ 8 h 120"/>
                <a:gd name="T28" fmla="*/ 64 w 120"/>
                <a:gd name="T29" fmla="*/ 56 h 120"/>
                <a:gd name="T30" fmla="*/ 88 w 120"/>
                <a:gd name="T31" fmla="*/ 54 h 120"/>
                <a:gd name="T32" fmla="*/ 88 w 120"/>
                <a:gd name="T33" fmla="*/ 6 h 120"/>
                <a:gd name="T34" fmla="*/ 64 w 120"/>
                <a:gd name="T35" fmla="*/ 4 h 120"/>
                <a:gd name="T36" fmla="*/ 64 w 120"/>
                <a:gd name="T37" fmla="*/ 56 h 120"/>
                <a:gd name="T38" fmla="*/ 112 w 120"/>
                <a:gd name="T39" fmla="*/ 8 h 120"/>
                <a:gd name="T40" fmla="*/ 96 w 120"/>
                <a:gd name="T41" fmla="*/ 7 h 120"/>
                <a:gd name="T42" fmla="*/ 96 w 120"/>
                <a:gd name="T43" fmla="*/ 53 h 120"/>
                <a:gd name="T44" fmla="*/ 112 w 120"/>
                <a:gd name="T45" fmla="*/ 52 h 120"/>
                <a:gd name="T46" fmla="*/ 120 w 120"/>
                <a:gd name="T47" fmla="*/ 44 h 120"/>
                <a:gd name="T48" fmla="*/ 120 w 120"/>
                <a:gd name="T49" fmla="*/ 16 h 120"/>
                <a:gd name="T50" fmla="*/ 112 w 120"/>
                <a:gd name="T51" fmla="*/ 8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20" h="120">
                  <a:moveTo>
                    <a:pt x="4" y="0"/>
                  </a:moveTo>
                  <a:cubicBezTo>
                    <a:pt x="2" y="0"/>
                    <a:pt x="0" y="2"/>
                    <a:pt x="0" y="4"/>
                  </a:cubicBezTo>
                  <a:cubicBezTo>
                    <a:pt x="0" y="116"/>
                    <a:pt x="0" y="116"/>
                    <a:pt x="0" y="116"/>
                  </a:cubicBezTo>
                  <a:cubicBezTo>
                    <a:pt x="0" y="118"/>
                    <a:pt x="2" y="120"/>
                    <a:pt x="4" y="120"/>
                  </a:cubicBezTo>
                  <a:cubicBezTo>
                    <a:pt x="6" y="120"/>
                    <a:pt x="8" y="118"/>
                    <a:pt x="8" y="116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2"/>
                    <a:pt x="6" y="0"/>
                    <a:pt x="4" y="0"/>
                  </a:cubicBezTo>
                  <a:close/>
                  <a:moveTo>
                    <a:pt x="16" y="8"/>
                  </a:moveTo>
                  <a:cubicBezTo>
                    <a:pt x="16" y="52"/>
                    <a:pt x="16" y="52"/>
                    <a:pt x="16" y="52"/>
                  </a:cubicBezTo>
                  <a:cubicBezTo>
                    <a:pt x="16" y="56"/>
                    <a:pt x="20" y="60"/>
                    <a:pt x="24" y="60"/>
                  </a:cubicBezTo>
                  <a:cubicBezTo>
                    <a:pt x="56" y="57"/>
                    <a:pt x="56" y="57"/>
                    <a:pt x="56" y="57"/>
                  </a:cubicBezTo>
                  <a:cubicBezTo>
                    <a:pt x="56" y="3"/>
                    <a:pt x="56" y="3"/>
                    <a:pt x="56" y="3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0" y="0"/>
                    <a:pt x="16" y="4"/>
                    <a:pt x="16" y="8"/>
                  </a:cubicBezTo>
                  <a:close/>
                  <a:moveTo>
                    <a:pt x="64" y="56"/>
                  </a:moveTo>
                  <a:cubicBezTo>
                    <a:pt x="88" y="54"/>
                    <a:pt x="88" y="54"/>
                    <a:pt x="88" y="54"/>
                  </a:cubicBezTo>
                  <a:cubicBezTo>
                    <a:pt x="88" y="6"/>
                    <a:pt x="88" y="6"/>
                    <a:pt x="88" y="6"/>
                  </a:cubicBezTo>
                  <a:cubicBezTo>
                    <a:pt x="64" y="4"/>
                    <a:pt x="64" y="4"/>
                    <a:pt x="64" y="4"/>
                  </a:cubicBezTo>
                  <a:lnTo>
                    <a:pt x="64" y="56"/>
                  </a:lnTo>
                  <a:close/>
                  <a:moveTo>
                    <a:pt x="112" y="8"/>
                  </a:moveTo>
                  <a:cubicBezTo>
                    <a:pt x="96" y="7"/>
                    <a:pt x="96" y="7"/>
                    <a:pt x="96" y="7"/>
                  </a:cubicBezTo>
                  <a:cubicBezTo>
                    <a:pt x="96" y="53"/>
                    <a:pt x="96" y="53"/>
                    <a:pt x="96" y="53"/>
                  </a:cubicBezTo>
                  <a:cubicBezTo>
                    <a:pt x="112" y="52"/>
                    <a:pt x="112" y="52"/>
                    <a:pt x="112" y="52"/>
                  </a:cubicBezTo>
                  <a:cubicBezTo>
                    <a:pt x="116" y="52"/>
                    <a:pt x="120" y="48"/>
                    <a:pt x="120" y="44"/>
                  </a:cubicBezTo>
                  <a:cubicBezTo>
                    <a:pt x="120" y="16"/>
                    <a:pt x="120" y="16"/>
                    <a:pt x="120" y="16"/>
                  </a:cubicBezTo>
                  <a:cubicBezTo>
                    <a:pt x="120" y="12"/>
                    <a:pt x="116" y="8"/>
                    <a:pt x="112" y="8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6" name="Freeform 58"/>
            <p:cNvSpPr>
              <a:spLocks noEditPoints="1"/>
            </p:cNvSpPr>
            <p:nvPr/>
          </p:nvSpPr>
          <p:spPr bwMode="auto">
            <a:xfrm>
              <a:off x="3564548" y="5707070"/>
              <a:ext cx="608202" cy="693678"/>
            </a:xfrm>
            <a:custGeom>
              <a:avLst/>
              <a:gdLst>
                <a:gd name="T0" fmla="*/ 96 w 112"/>
                <a:gd name="T1" fmla="*/ 0 h 128"/>
                <a:gd name="T2" fmla="*/ 16 w 112"/>
                <a:gd name="T3" fmla="*/ 0 h 128"/>
                <a:gd name="T4" fmla="*/ 0 w 112"/>
                <a:gd name="T5" fmla="*/ 16 h 128"/>
                <a:gd name="T6" fmla="*/ 0 w 112"/>
                <a:gd name="T7" fmla="*/ 128 h 128"/>
                <a:gd name="T8" fmla="*/ 7 w 112"/>
                <a:gd name="T9" fmla="*/ 128 h 128"/>
                <a:gd name="T10" fmla="*/ 24 w 112"/>
                <a:gd name="T11" fmla="*/ 116 h 128"/>
                <a:gd name="T12" fmla="*/ 40 w 112"/>
                <a:gd name="T13" fmla="*/ 128 h 128"/>
                <a:gd name="T14" fmla="*/ 56 w 112"/>
                <a:gd name="T15" fmla="*/ 116 h 128"/>
                <a:gd name="T16" fmla="*/ 72 w 112"/>
                <a:gd name="T17" fmla="*/ 128 h 128"/>
                <a:gd name="T18" fmla="*/ 88 w 112"/>
                <a:gd name="T19" fmla="*/ 116 h 128"/>
                <a:gd name="T20" fmla="*/ 105 w 112"/>
                <a:gd name="T21" fmla="*/ 128 h 128"/>
                <a:gd name="T22" fmla="*/ 112 w 112"/>
                <a:gd name="T23" fmla="*/ 128 h 128"/>
                <a:gd name="T24" fmla="*/ 112 w 112"/>
                <a:gd name="T25" fmla="*/ 16 h 128"/>
                <a:gd name="T26" fmla="*/ 96 w 112"/>
                <a:gd name="T27" fmla="*/ 0 h 128"/>
                <a:gd name="T28" fmla="*/ 84 w 112"/>
                <a:gd name="T29" fmla="*/ 80 h 128"/>
                <a:gd name="T30" fmla="*/ 28 w 112"/>
                <a:gd name="T31" fmla="*/ 80 h 128"/>
                <a:gd name="T32" fmla="*/ 24 w 112"/>
                <a:gd name="T33" fmla="*/ 76 h 128"/>
                <a:gd name="T34" fmla="*/ 28 w 112"/>
                <a:gd name="T35" fmla="*/ 72 h 128"/>
                <a:gd name="T36" fmla="*/ 84 w 112"/>
                <a:gd name="T37" fmla="*/ 72 h 128"/>
                <a:gd name="T38" fmla="*/ 88 w 112"/>
                <a:gd name="T39" fmla="*/ 76 h 128"/>
                <a:gd name="T40" fmla="*/ 84 w 112"/>
                <a:gd name="T41" fmla="*/ 80 h 128"/>
                <a:gd name="T42" fmla="*/ 84 w 112"/>
                <a:gd name="T43" fmla="*/ 56 h 128"/>
                <a:gd name="T44" fmla="*/ 28 w 112"/>
                <a:gd name="T45" fmla="*/ 56 h 128"/>
                <a:gd name="T46" fmla="*/ 24 w 112"/>
                <a:gd name="T47" fmla="*/ 52 h 128"/>
                <a:gd name="T48" fmla="*/ 28 w 112"/>
                <a:gd name="T49" fmla="*/ 48 h 128"/>
                <a:gd name="T50" fmla="*/ 84 w 112"/>
                <a:gd name="T51" fmla="*/ 48 h 128"/>
                <a:gd name="T52" fmla="*/ 88 w 112"/>
                <a:gd name="T53" fmla="*/ 52 h 128"/>
                <a:gd name="T54" fmla="*/ 84 w 112"/>
                <a:gd name="T55" fmla="*/ 56 h 128"/>
                <a:gd name="T56" fmla="*/ 84 w 112"/>
                <a:gd name="T57" fmla="*/ 32 h 128"/>
                <a:gd name="T58" fmla="*/ 28 w 112"/>
                <a:gd name="T59" fmla="*/ 32 h 128"/>
                <a:gd name="T60" fmla="*/ 24 w 112"/>
                <a:gd name="T61" fmla="*/ 28 h 128"/>
                <a:gd name="T62" fmla="*/ 28 w 112"/>
                <a:gd name="T63" fmla="*/ 24 h 128"/>
                <a:gd name="T64" fmla="*/ 84 w 112"/>
                <a:gd name="T65" fmla="*/ 24 h 128"/>
                <a:gd name="T66" fmla="*/ 88 w 112"/>
                <a:gd name="T67" fmla="*/ 28 h 128"/>
                <a:gd name="T68" fmla="*/ 84 w 112"/>
                <a:gd name="T69" fmla="*/ 32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12" h="128">
                  <a:moveTo>
                    <a:pt x="96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7" y="0"/>
                    <a:pt x="0" y="7"/>
                    <a:pt x="0" y="16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7" y="128"/>
                    <a:pt x="7" y="128"/>
                    <a:pt x="7" y="128"/>
                  </a:cubicBezTo>
                  <a:cubicBezTo>
                    <a:pt x="24" y="116"/>
                    <a:pt x="24" y="116"/>
                    <a:pt x="24" y="116"/>
                  </a:cubicBezTo>
                  <a:cubicBezTo>
                    <a:pt x="40" y="128"/>
                    <a:pt x="40" y="128"/>
                    <a:pt x="40" y="128"/>
                  </a:cubicBezTo>
                  <a:cubicBezTo>
                    <a:pt x="56" y="116"/>
                    <a:pt x="56" y="116"/>
                    <a:pt x="56" y="116"/>
                  </a:cubicBezTo>
                  <a:cubicBezTo>
                    <a:pt x="72" y="128"/>
                    <a:pt x="72" y="128"/>
                    <a:pt x="72" y="128"/>
                  </a:cubicBezTo>
                  <a:cubicBezTo>
                    <a:pt x="88" y="116"/>
                    <a:pt x="88" y="116"/>
                    <a:pt x="88" y="116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112" y="128"/>
                    <a:pt x="112" y="128"/>
                    <a:pt x="112" y="128"/>
                  </a:cubicBezTo>
                  <a:cubicBezTo>
                    <a:pt x="112" y="16"/>
                    <a:pt x="112" y="16"/>
                    <a:pt x="112" y="16"/>
                  </a:cubicBezTo>
                  <a:cubicBezTo>
                    <a:pt x="112" y="7"/>
                    <a:pt x="105" y="0"/>
                    <a:pt x="96" y="0"/>
                  </a:cubicBezTo>
                  <a:close/>
                  <a:moveTo>
                    <a:pt x="84" y="80"/>
                  </a:moveTo>
                  <a:cubicBezTo>
                    <a:pt x="28" y="80"/>
                    <a:pt x="28" y="80"/>
                    <a:pt x="28" y="80"/>
                  </a:cubicBezTo>
                  <a:cubicBezTo>
                    <a:pt x="26" y="80"/>
                    <a:pt x="24" y="78"/>
                    <a:pt x="24" y="76"/>
                  </a:cubicBezTo>
                  <a:cubicBezTo>
                    <a:pt x="24" y="74"/>
                    <a:pt x="26" y="72"/>
                    <a:pt x="28" y="72"/>
                  </a:cubicBezTo>
                  <a:cubicBezTo>
                    <a:pt x="84" y="72"/>
                    <a:pt x="84" y="72"/>
                    <a:pt x="84" y="72"/>
                  </a:cubicBezTo>
                  <a:cubicBezTo>
                    <a:pt x="86" y="72"/>
                    <a:pt x="88" y="74"/>
                    <a:pt x="88" y="76"/>
                  </a:cubicBezTo>
                  <a:cubicBezTo>
                    <a:pt x="88" y="78"/>
                    <a:pt x="86" y="80"/>
                    <a:pt x="84" y="80"/>
                  </a:cubicBezTo>
                  <a:close/>
                  <a:moveTo>
                    <a:pt x="84" y="56"/>
                  </a:moveTo>
                  <a:cubicBezTo>
                    <a:pt x="28" y="56"/>
                    <a:pt x="28" y="56"/>
                    <a:pt x="28" y="56"/>
                  </a:cubicBezTo>
                  <a:cubicBezTo>
                    <a:pt x="26" y="56"/>
                    <a:pt x="24" y="54"/>
                    <a:pt x="24" y="52"/>
                  </a:cubicBezTo>
                  <a:cubicBezTo>
                    <a:pt x="24" y="50"/>
                    <a:pt x="26" y="48"/>
                    <a:pt x="28" y="48"/>
                  </a:cubicBezTo>
                  <a:cubicBezTo>
                    <a:pt x="84" y="48"/>
                    <a:pt x="84" y="48"/>
                    <a:pt x="84" y="48"/>
                  </a:cubicBezTo>
                  <a:cubicBezTo>
                    <a:pt x="86" y="48"/>
                    <a:pt x="88" y="50"/>
                    <a:pt x="88" y="52"/>
                  </a:cubicBezTo>
                  <a:cubicBezTo>
                    <a:pt x="88" y="54"/>
                    <a:pt x="86" y="56"/>
                    <a:pt x="84" y="56"/>
                  </a:cubicBezTo>
                  <a:close/>
                  <a:moveTo>
                    <a:pt x="84" y="32"/>
                  </a:moveTo>
                  <a:cubicBezTo>
                    <a:pt x="28" y="32"/>
                    <a:pt x="28" y="32"/>
                    <a:pt x="28" y="32"/>
                  </a:cubicBezTo>
                  <a:cubicBezTo>
                    <a:pt x="26" y="32"/>
                    <a:pt x="24" y="30"/>
                    <a:pt x="24" y="28"/>
                  </a:cubicBezTo>
                  <a:cubicBezTo>
                    <a:pt x="24" y="26"/>
                    <a:pt x="26" y="24"/>
                    <a:pt x="28" y="24"/>
                  </a:cubicBezTo>
                  <a:cubicBezTo>
                    <a:pt x="84" y="24"/>
                    <a:pt x="84" y="24"/>
                    <a:pt x="84" y="24"/>
                  </a:cubicBezTo>
                  <a:cubicBezTo>
                    <a:pt x="86" y="24"/>
                    <a:pt x="88" y="26"/>
                    <a:pt x="88" y="28"/>
                  </a:cubicBezTo>
                  <a:cubicBezTo>
                    <a:pt x="88" y="30"/>
                    <a:pt x="86" y="32"/>
                    <a:pt x="84" y="32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7" name="Freeform 59"/>
            <p:cNvSpPr>
              <a:spLocks noEditPoints="1"/>
            </p:cNvSpPr>
            <p:nvPr/>
          </p:nvSpPr>
          <p:spPr bwMode="auto">
            <a:xfrm>
              <a:off x="2377733" y="5707070"/>
              <a:ext cx="706830" cy="706830"/>
            </a:xfrm>
            <a:custGeom>
              <a:avLst/>
              <a:gdLst>
                <a:gd name="T0" fmla="*/ 7 w 130"/>
                <a:gd name="T1" fmla="*/ 59 h 130"/>
                <a:gd name="T2" fmla="*/ 7 w 130"/>
                <a:gd name="T3" fmla="*/ 82 h 130"/>
                <a:gd name="T4" fmla="*/ 48 w 130"/>
                <a:gd name="T5" fmla="*/ 123 h 130"/>
                <a:gd name="T6" fmla="*/ 71 w 130"/>
                <a:gd name="T7" fmla="*/ 123 h 130"/>
                <a:gd name="T8" fmla="*/ 79 w 130"/>
                <a:gd name="T9" fmla="*/ 116 h 130"/>
                <a:gd name="T10" fmla="*/ 14 w 130"/>
                <a:gd name="T11" fmla="*/ 52 h 130"/>
                <a:gd name="T12" fmla="*/ 7 w 130"/>
                <a:gd name="T13" fmla="*/ 59 h 130"/>
                <a:gd name="T14" fmla="*/ 84 w 130"/>
                <a:gd name="T15" fmla="*/ 34 h 130"/>
                <a:gd name="T16" fmla="*/ 84 w 130"/>
                <a:gd name="T17" fmla="*/ 46 h 130"/>
                <a:gd name="T18" fmla="*/ 96 w 130"/>
                <a:gd name="T19" fmla="*/ 46 h 130"/>
                <a:gd name="T20" fmla="*/ 96 w 130"/>
                <a:gd name="T21" fmla="*/ 34 h 130"/>
                <a:gd name="T22" fmla="*/ 84 w 130"/>
                <a:gd name="T23" fmla="*/ 34 h 130"/>
                <a:gd name="T24" fmla="*/ 122 w 130"/>
                <a:gd name="T25" fmla="*/ 0 h 130"/>
                <a:gd name="T26" fmla="*/ 69 w 130"/>
                <a:gd name="T27" fmla="*/ 0 h 130"/>
                <a:gd name="T28" fmla="*/ 60 w 130"/>
                <a:gd name="T29" fmla="*/ 6 h 130"/>
                <a:gd name="T30" fmla="*/ 20 w 130"/>
                <a:gd name="T31" fmla="*/ 46 h 130"/>
                <a:gd name="T32" fmla="*/ 84 w 130"/>
                <a:gd name="T33" fmla="*/ 110 h 130"/>
                <a:gd name="T34" fmla="*/ 124 w 130"/>
                <a:gd name="T35" fmla="*/ 70 h 130"/>
                <a:gd name="T36" fmla="*/ 130 w 130"/>
                <a:gd name="T37" fmla="*/ 61 h 130"/>
                <a:gd name="T38" fmla="*/ 130 w 130"/>
                <a:gd name="T39" fmla="*/ 8 h 130"/>
                <a:gd name="T40" fmla="*/ 122 w 130"/>
                <a:gd name="T41" fmla="*/ 0 h 130"/>
                <a:gd name="T42" fmla="*/ 101 w 130"/>
                <a:gd name="T43" fmla="*/ 51 h 130"/>
                <a:gd name="T44" fmla="*/ 79 w 130"/>
                <a:gd name="T45" fmla="*/ 51 h 130"/>
                <a:gd name="T46" fmla="*/ 79 w 130"/>
                <a:gd name="T47" fmla="*/ 29 h 130"/>
                <a:gd name="T48" fmla="*/ 101 w 130"/>
                <a:gd name="T49" fmla="*/ 29 h 130"/>
                <a:gd name="T50" fmla="*/ 101 w 130"/>
                <a:gd name="T51" fmla="*/ 51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30" h="130">
                  <a:moveTo>
                    <a:pt x="7" y="59"/>
                  </a:moveTo>
                  <a:cubicBezTo>
                    <a:pt x="0" y="65"/>
                    <a:pt x="0" y="76"/>
                    <a:pt x="7" y="82"/>
                  </a:cubicBezTo>
                  <a:cubicBezTo>
                    <a:pt x="48" y="123"/>
                    <a:pt x="48" y="123"/>
                    <a:pt x="48" y="123"/>
                  </a:cubicBezTo>
                  <a:cubicBezTo>
                    <a:pt x="54" y="130"/>
                    <a:pt x="65" y="130"/>
                    <a:pt x="71" y="123"/>
                  </a:cubicBezTo>
                  <a:cubicBezTo>
                    <a:pt x="79" y="116"/>
                    <a:pt x="79" y="116"/>
                    <a:pt x="79" y="116"/>
                  </a:cubicBezTo>
                  <a:cubicBezTo>
                    <a:pt x="14" y="52"/>
                    <a:pt x="14" y="52"/>
                    <a:pt x="14" y="52"/>
                  </a:cubicBezTo>
                  <a:lnTo>
                    <a:pt x="7" y="59"/>
                  </a:lnTo>
                  <a:close/>
                  <a:moveTo>
                    <a:pt x="84" y="34"/>
                  </a:moveTo>
                  <a:cubicBezTo>
                    <a:pt x="81" y="38"/>
                    <a:pt x="81" y="43"/>
                    <a:pt x="84" y="46"/>
                  </a:cubicBezTo>
                  <a:cubicBezTo>
                    <a:pt x="87" y="49"/>
                    <a:pt x="93" y="49"/>
                    <a:pt x="96" y="46"/>
                  </a:cubicBezTo>
                  <a:cubicBezTo>
                    <a:pt x="99" y="43"/>
                    <a:pt x="99" y="38"/>
                    <a:pt x="96" y="34"/>
                  </a:cubicBezTo>
                  <a:cubicBezTo>
                    <a:pt x="93" y="31"/>
                    <a:pt x="87" y="31"/>
                    <a:pt x="84" y="34"/>
                  </a:cubicBezTo>
                  <a:close/>
                  <a:moveTo>
                    <a:pt x="122" y="0"/>
                  </a:moveTo>
                  <a:cubicBezTo>
                    <a:pt x="69" y="0"/>
                    <a:pt x="69" y="0"/>
                    <a:pt x="69" y="0"/>
                  </a:cubicBezTo>
                  <a:cubicBezTo>
                    <a:pt x="64" y="0"/>
                    <a:pt x="64" y="2"/>
                    <a:pt x="60" y="6"/>
                  </a:cubicBezTo>
                  <a:cubicBezTo>
                    <a:pt x="20" y="46"/>
                    <a:pt x="20" y="46"/>
                    <a:pt x="20" y="46"/>
                  </a:cubicBezTo>
                  <a:cubicBezTo>
                    <a:pt x="84" y="110"/>
                    <a:pt x="84" y="110"/>
                    <a:pt x="84" y="110"/>
                  </a:cubicBezTo>
                  <a:cubicBezTo>
                    <a:pt x="124" y="70"/>
                    <a:pt x="124" y="70"/>
                    <a:pt x="124" y="70"/>
                  </a:cubicBezTo>
                  <a:cubicBezTo>
                    <a:pt x="128" y="67"/>
                    <a:pt x="130" y="65"/>
                    <a:pt x="130" y="61"/>
                  </a:cubicBezTo>
                  <a:cubicBezTo>
                    <a:pt x="130" y="8"/>
                    <a:pt x="130" y="8"/>
                    <a:pt x="130" y="8"/>
                  </a:cubicBezTo>
                  <a:cubicBezTo>
                    <a:pt x="130" y="3"/>
                    <a:pt x="127" y="0"/>
                    <a:pt x="122" y="0"/>
                  </a:cubicBezTo>
                  <a:close/>
                  <a:moveTo>
                    <a:pt x="101" y="51"/>
                  </a:moveTo>
                  <a:cubicBezTo>
                    <a:pt x="95" y="58"/>
                    <a:pt x="85" y="58"/>
                    <a:pt x="79" y="51"/>
                  </a:cubicBezTo>
                  <a:cubicBezTo>
                    <a:pt x="72" y="45"/>
                    <a:pt x="72" y="35"/>
                    <a:pt x="79" y="29"/>
                  </a:cubicBezTo>
                  <a:cubicBezTo>
                    <a:pt x="85" y="22"/>
                    <a:pt x="95" y="22"/>
                    <a:pt x="101" y="29"/>
                  </a:cubicBezTo>
                  <a:cubicBezTo>
                    <a:pt x="108" y="35"/>
                    <a:pt x="108" y="45"/>
                    <a:pt x="101" y="51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" name="Freeform 60"/>
            <p:cNvSpPr>
              <a:spLocks noEditPoints="1"/>
            </p:cNvSpPr>
            <p:nvPr/>
          </p:nvSpPr>
          <p:spPr bwMode="auto">
            <a:xfrm>
              <a:off x="1365160" y="5703781"/>
              <a:ext cx="479987" cy="696965"/>
            </a:xfrm>
            <a:custGeom>
              <a:avLst/>
              <a:gdLst>
                <a:gd name="T0" fmla="*/ 44 w 88"/>
                <a:gd name="T1" fmla="*/ 45 h 129"/>
                <a:gd name="T2" fmla="*/ 36 w 88"/>
                <a:gd name="T3" fmla="*/ 53 h 129"/>
                <a:gd name="T4" fmla="*/ 44 w 88"/>
                <a:gd name="T5" fmla="*/ 61 h 129"/>
                <a:gd name="T6" fmla="*/ 52 w 88"/>
                <a:gd name="T7" fmla="*/ 53 h 129"/>
                <a:gd name="T8" fmla="*/ 44 w 88"/>
                <a:gd name="T9" fmla="*/ 45 h 129"/>
                <a:gd name="T10" fmla="*/ 85 w 88"/>
                <a:gd name="T11" fmla="*/ 41 h 129"/>
                <a:gd name="T12" fmla="*/ 49 w 88"/>
                <a:gd name="T13" fmla="*/ 3 h 129"/>
                <a:gd name="T14" fmla="*/ 38 w 88"/>
                <a:gd name="T15" fmla="*/ 3 h 129"/>
                <a:gd name="T16" fmla="*/ 2 w 88"/>
                <a:gd name="T17" fmla="*/ 41 h 129"/>
                <a:gd name="T18" fmla="*/ 0 w 88"/>
                <a:gd name="T19" fmla="*/ 47 h 129"/>
                <a:gd name="T20" fmla="*/ 0 w 88"/>
                <a:gd name="T21" fmla="*/ 47 h 129"/>
                <a:gd name="T22" fmla="*/ 0 w 88"/>
                <a:gd name="T23" fmla="*/ 113 h 129"/>
                <a:gd name="T24" fmla="*/ 16 w 88"/>
                <a:gd name="T25" fmla="*/ 129 h 129"/>
                <a:gd name="T26" fmla="*/ 72 w 88"/>
                <a:gd name="T27" fmla="*/ 129 h 129"/>
                <a:gd name="T28" fmla="*/ 88 w 88"/>
                <a:gd name="T29" fmla="*/ 113 h 129"/>
                <a:gd name="T30" fmla="*/ 88 w 88"/>
                <a:gd name="T31" fmla="*/ 51 h 129"/>
                <a:gd name="T32" fmla="*/ 85 w 88"/>
                <a:gd name="T33" fmla="*/ 41 h 129"/>
                <a:gd name="T34" fmla="*/ 44 w 88"/>
                <a:gd name="T35" fmla="*/ 69 h 129"/>
                <a:gd name="T36" fmla="*/ 28 w 88"/>
                <a:gd name="T37" fmla="*/ 53 h 129"/>
                <a:gd name="T38" fmla="*/ 44 w 88"/>
                <a:gd name="T39" fmla="*/ 37 h 129"/>
                <a:gd name="T40" fmla="*/ 60 w 88"/>
                <a:gd name="T41" fmla="*/ 53 h 129"/>
                <a:gd name="T42" fmla="*/ 44 w 88"/>
                <a:gd name="T43" fmla="*/ 69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8" h="129">
                  <a:moveTo>
                    <a:pt x="44" y="45"/>
                  </a:moveTo>
                  <a:cubicBezTo>
                    <a:pt x="40" y="45"/>
                    <a:pt x="36" y="49"/>
                    <a:pt x="36" y="53"/>
                  </a:cubicBezTo>
                  <a:cubicBezTo>
                    <a:pt x="36" y="57"/>
                    <a:pt x="40" y="61"/>
                    <a:pt x="44" y="61"/>
                  </a:cubicBezTo>
                  <a:cubicBezTo>
                    <a:pt x="48" y="61"/>
                    <a:pt x="52" y="57"/>
                    <a:pt x="52" y="53"/>
                  </a:cubicBezTo>
                  <a:cubicBezTo>
                    <a:pt x="52" y="49"/>
                    <a:pt x="48" y="45"/>
                    <a:pt x="44" y="45"/>
                  </a:cubicBezTo>
                  <a:close/>
                  <a:moveTo>
                    <a:pt x="85" y="41"/>
                  </a:moveTo>
                  <a:cubicBezTo>
                    <a:pt x="49" y="3"/>
                    <a:pt x="49" y="3"/>
                    <a:pt x="49" y="3"/>
                  </a:cubicBezTo>
                  <a:cubicBezTo>
                    <a:pt x="46" y="0"/>
                    <a:pt x="41" y="0"/>
                    <a:pt x="38" y="3"/>
                  </a:cubicBezTo>
                  <a:cubicBezTo>
                    <a:pt x="2" y="41"/>
                    <a:pt x="2" y="41"/>
                    <a:pt x="2" y="41"/>
                  </a:cubicBezTo>
                  <a:cubicBezTo>
                    <a:pt x="0" y="43"/>
                    <a:pt x="0" y="44"/>
                    <a:pt x="0" y="47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0" y="113"/>
                    <a:pt x="0" y="113"/>
                    <a:pt x="0" y="113"/>
                  </a:cubicBezTo>
                  <a:cubicBezTo>
                    <a:pt x="0" y="122"/>
                    <a:pt x="7" y="129"/>
                    <a:pt x="16" y="129"/>
                  </a:cubicBezTo>
                  <a:cubicBezTo>
                    <a:pt x="72" y="129"/>
                    <a:pt x="72" y="129"/>
                    <a:pt x="72" y="129"/>
                  </a:cubicBezTo>
                  <a:cubicBezTo>
                    <a:pt x="80" y="129"/>
                    <a:pt x="88" y="122"/>
                    <a:pt x="88" y="113"/>
                  </a:cubicBezTo>
                  <a:cubicBezTo>
                    <a:pt x="88" y="51"/>
                    <a:pt x="88" y="51"/>
                    <a:pt x="88" y="51"/>
                  </a:cubicBezTo>
                  <a:cubicBezTo>
                    <a:pt x="88" y="46"/>
                    <a:pt x="88" y="44"/>
                    <a:pt x="85" y="41"/>
                  </a:cubicBezTo>
                  <a:close/>
                  <a:moveTo>
                    <a:pt x="44" y="69"/>
                  </a:moveTo>
                  <a:cubicBezTo>
                    <a:pt x="35" y="69"/>
                    <a:pt x="28" y="62"/>
                    <a:pt x="28" y="53"/>
                  </a:cubicBezTo>
                  <a:cubicBezTo>
                    <a:pt x="28" y="44"/>
                    <a:pt x="35" y="37"/>
                    <a:pt x="44" y="37"/>
                  </a:cubicBezTo>
                  <a:cubicBezTo>
                    <a:pt x="53" y="37"/>
                    <a:pt x="60" y="44"/>
                    <a:pt x="60" y="53"/>
                  </a:cubicBezTo>
                  <a:cubicBezTo>
                    <a:pt x="60" y="62"/>
                    <a:pt x="53" y="69"/>
                    <a:pt x="44" y="69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9" name="Freeform 61"/>
            <p:cNvSpPr>
              <a:spLocks noEditPoints="1"/>
            </p:cNvSpPr>
            <p:nvPr/>
          </p:nvSpPr>
          <p:spPr bwMode="auto">
            <a:xfrm>
              <a:off x="145472" y="5703781"/>
              <a:ext cx="654228" cy="696965"/>
            </a:xfrm>
            <a:custGeom>
              <a:avLst/>
              <a:gdLst>
                <a:gd name="T0" fmla="*/ 112 w 120"/>
                <a:gd name="T1" fmla="*/ 5 h 129"/>
                <a:gd name="T2" fmla="*/ 109 w 120"/>
                <a:gd name="T3" fmla="*/ 1 h 129"/>
                <a:gd name="T4" fmla="*/ 104 w 120"/>
                <a:gd name="T5" fmla="*/ 1 h 129"/>
                <a:gd name="T6" fmla="*/ 0 w 120"/>
                <a:gd name="T7" fmla="*/ 33 h 129"/>
                <a:gd name="T8" fmla="*/ 112 w 120"/>
                <a:gd name="T9" fmla="*/ 33 h 129"/>
                <a:gd name="T10" fmla="*/ 112 w 120"/>
                <a:gd name="T11" fmla="*/ 5 h 129"/>
                <a:gd name="T12" fmla="*/ 112 w 120"/>
                <a:gd name="T13" fmla="*/ 41 h 129"/>
                <a:gd name="T14" fmla="*/ 0 w 120"/>
                <a:gd name="T15" fmla="*/ 41 h 129"/>
                <a:gd name="T16" fmla="*/ 0 w 120"/>
                <a:gd name="T17" fmla="*/ 121 h 129"/>
                <a:gd name="T18" fmla="*/ 8 w 120"/>
                <a:gd name="T19" fmla="*/ 129 h 129"/>
                <a:gd name="T20" fmla="*/ 112 w 120"/>
                <a:gd name="T21" fmla="*/ 129 h 129"/>
                <a:gd name="T22" fmla="*/ 120 w 120"/>
                <a:gd name="T23" fmla="*/ 121 h 129"/>
                <a:gd name="T24" fmla="*/ 120 w 120"/>
                <a:gd name="T25" fmla="*/ 97 h 129"/>
                <a:gd name="T26" fmla="*/ 92 w 120"/>
                <a:gd name="T27" fmla="*/ 97 h 129"/>
                <a:gd name="T28" fmla="*/ 88 w 120"/>
                <a:gd name="T29" fmla="*/ 93 h 129"/>
                <a:gd name="T30" fmla="*/ 88 w 120"/>
                <a:gd name="T31" fmla="*/ 77 h 129"/>
                <a:gd name="T32" fmla="*/ 92 w 120"/>
                <a:gd name="T33" fmla="*/ 73 h 129"/>
                <a:gd name="T34" fmla="*/ 120 w 120"/>
                <a:gd name="T35" fmla="*/ 73 h 129"/>
                <a:gd name="T36" fmla="*/ 120 w 120"/>
                <a:gd name="T37" fmla="*/ 49 h 129"/>
                <a:gd name="T38" fmla="*/ 112 w 120"/>
                <a:gd name="T39" fmla="*/ 41 h 129"/>
                <a:gd name="T40" fmla="*/ 96 w 120"/>
                <a:gd name="T41" fmla="*/ 89 h 129"/>
                <a:gd name="T42" fmla="*/ 120 w 120"/>
                <a:gd name="T43" fmla="*/ 89 h 129"/>
                <a:gd name="T44" fmla="*/ 120 w 120"/>
                <a:gd name="T45" fmla="*/ 81 h 129"/>
                <a:gd name="T46" fmla="*/ 96 w 120"/>
                <a:gd name="T47" fmla="*/ 81 h 129"/>
                <a:gd name="T48" fmla="*/ 96 w 120"/>
                <a:gd name="T49" fmla="*/ 89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20" h="129">
                  <a:moveTo>
                    <a:pt x="112" y="5"/>
                  </a:moveTo>
                  <a:cubicBezTo>
                    <a:pt x="112" y="3"/>
                    <a:pt x="111" y="2"/>
                    <a:pt x="109" y="1"/>
                  </a:cubicBezTo>
                  <a:cubicBezTo>
                    <a:pt x="107" y="0"/>
                    <a:pt x="106" y="0"/>
                    <a:pt x="104" y="1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112" y="33"/>
                    <a:pt x="112" y="33"/>
                    <a:pt x="112" y="33"/>
                  </a:cubicBezTo>
                  <a:lnTo>
                    <a:pt x="112" y="5"/>
                  </a:lnTo>
                  <a:close/>
                  <a:moveTo>
                    <a:pt x="112" y="41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0" y="121"/>
                    <a:pt x="0" y="121"/>
                    <a:pt x="0" y="121"/>
                  </a:cubicBezTo>
                  <a:cubicBezTo>
                    <a:pt x="0" y="125"/>
                    <a:pt x="4" y="129"/>
                    <a:pt x="8" y="129"/>
                  </a:cubicBezTo>
                  <a:cubicBezTo>
                    <a:pt x="112" y="129"/>
                    <a:pt x="112" y="129"/>
                    <a:pt x="112" y="129"/>
                  </a:cubicBezTo>
                  <a:cubicBezTo>
                    <a:pt x="116" y="129"/>
                    <a:pt x="120" y="125"/>
                    <a:pt x="120" y="121"/>
                  </a:cubicBezTo>
                  <a:cubicBezTo>
                    <a:pt x="120" y="97"/>
                    <a:pt x="120" y="97"/>
                    <a:pt x="120" y="97"/>
                  </a:cubicBezTo>
                  <a:cubicBezTo>
                    <a:pt x="92" y="97"/>
                    <a:pt x="92" y="97"/>
                    <a:pt x="92" y="97"/>
                  </a:cubicBezTo>
                  <a:cubicBezTo>
                    <a:pt x="90" y="97"/>
                    <a:pt x="88" y="95"/>
                    <a:pt x="88" y="93"/>
                  </a:cubicBezTo>
                  <a:cubicBezTo>
                    <a:pt x="88" y="77"/>
                    <a:pt x="88" y="77"/>
                    <a:pt x="88" y="77"/>
                  </a:cubicBezTo>
                  <a:cubicBezTo>
                    <a:pt x="88" y="75"/>
                    <a:pt x="90" y="73"/>
                    <a:pt x="92" y="73"/>
                  </a:cubicBezTo>
                  <a:cubicBezTo>
                    <a:pt x="120" y="73"/>
                    <a:pt x="120" y="73"/>
                    <a:pt x="120" y="73"/>
                  </a:cubicBezTo>
                  <a:cubicBezTo>
                    <a:pt x="120" y="49"/>
                    <a:pt x="120" y="49"/>
                    <a:pt x="120" y="49"/>
                  </a:cubicBezTo>
                  <a:cubicBezTo>
                    <a:pt x="120" y="45"/>
                    <a:pt x="116" y="41"/>
                    <a:pt x="112" y="41"/>
                  </a:cubicBezTo>
                  <a:close/>
                  <a:moveTo>
                    <a:pt x="96" y="89"/>
                  </a:moveTo>
                  <a:cubicBezTo>
                    <a:pt x="120" y="89"/>
                    <a:pt x="120" y="89"/>
                    <a:pt x="120" y="89"/>
                  </a:cubicBezTo>
                  <a:cubicBezTo>
                    <a:pt x="120" y="81"/>
                    <a:pt x="120" y="81"/>
                    <a:pt x="120" y="81"/>
                  </a:cubicBezTo>
                  <a:cubicBezTo>
                    <a:pt x="96" y="81"/>
                    <a:pt x="96" y="81"/>
                    <a:pt x="96" y="81"/>
                  </a:cubicBezTo>
                  <a:lnTo>
                    <a:pt x="96" y="89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406495898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id="{8F78BCB2-C0F3-5E9D-35FE-4B1F457991F0}"/>
              </a:ext>
            </a:extLst>
          </p:cNvPr>
          <p:cNvGrpSpPr/>
          <p:nvPr/>
        </p:nvGrpSpPr>
        <p:grpSpPr>
          <a:xfrm>
            <a:off x="1156889" y="602677"/>
            <a:ext cx="9765112" cy="5647468"/>
            <a:chOff x="444165" y="266687"/>
            <a:chExt cx="11190559" cy="6471848"/>
          </a:xfrm>
        </p:grpSpPr>
        <p:grpSp>
          <p:nvGrpSpPr>
            <p:cNvPr id="16" name="组合 15"/>
            <p:cNvGrpSpPr/>
            <p:nvPr/>
          </p:nvGrpSpPr>
          <p:grpSpPr>
            <a:xfrm>
              <a:off x="463570" y="401345"/>
              <a:ext cx="617498" cy="630822"/>
              <a:chOff x="1816100" y="1925638"/>
              <a:chExt cx="1912938" cy="1954212"/>
            </a:xfrm>
            <a:solidFill>
              <a:schemeClr val="tx1">
                <a:lumMod val="75000"/>
                <a:lumOff val="25000"/>
              </a:schemeClr>
            </a:solidFill>
          </p:grpSpPr>
          <p:sp>
            <p:nvSpPr>
              <p:cNvPr id="6" name="Freeform 6"/>
              <p:cNvSpPr>
                <a:spLocks/>
              </p:cNvSpPr>
              <p:nvPr/>
            </p:nvSpPr>
            <p:spPr bwMode="auto">
              <a:xfrm>
                <a:off x="3421063" y="2574925"/>
                <a:ext cx="307975" cy="84138"/>
              </a:xfrm>
              <a:custGeom>
                <a:avLst/>
                <a:gdLst>
                  <a:gd name="T0" fmla="*/ 113 w 113"/>
                  <a:gd name="T1" fmla="*/ 19 h 31"/>
                  <a:gd name="T2" fmla="*/ 41 w 113"/>
                  <a:gd name="T3" fmla="*/ 26 h 31"/>
                  <a:gd name="T4" fmla="*/ 16 w 113"/>
                  <a:gd name="T5" fmla="*/ 25 h 31"/>
                  <a:gd name="T6" fmla="*/ 0 w 113"/>
                  <a:gd name="T7" fmla="*/ 13 h 31"/>
                  <a:gd name="T8" fmla="*/ 14 w 113"/>
                  <a:gd name="T9" fmla="*/ 1 h 31"/>
                  <a:gd name="T10" fmla="*/ 98 w 113"/>
                  <a:gd name="T11" fmla="*/ 1 h 31"/>
                  <a:gd name="T12" fmla="*/ 113 w 113"/>
                  <a:gd name="T13" fmla="*/ 13 h 31"/>
                  <a:gd name="T14" fmla="*/ 113 w 113"/>
                  <a:gd name="T15" fmla="*/ 19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13" h="31">
                    <a:moveTo>
                      <a:pt x="113" y="19"/>
                    </a:moveTo>
                    <a:cubicBezTo>
                      <a:pt x="90" y="31"/>
                      <a:pt x="65" y="23"/>
                      <a:pt x="41" y="26"/>
                    </a:cubicBezTo>
                    <a:cubicBezTo>
                      <a:pt x="33" y="26"/>
                      <a:pt x="25" y="25"/>
                      <a:pt x="16" y="25"/>
                    </a:cubicBezTo>
                    <a:cubicBezTo>
                      <a:pt x="6" y="26"/>
                      <a:pt x="0" y="21"/>
                      <a:pt x="0" y="13"/>
                    </a:cubicBezTo>
                    <a:cubicBezTo>
                      <a:pt x="0" y="9"/>
                      <a:pt x="9" y="1"/>
                      <a:pt x="14" y="1"/>
                    </a:cubicBezTo>
                    <a:cubicBezTo>
                      <a:pt x="42" y="0"/>
                      <a:pt x="70" y="0"/>
                      <a:pt x="98" y="1"/>
                    </a:cubicBezTo>
                    <a:cubicBezTo>
                      <a:pt x="103" y="1"/>
                      <a:pt x="108" y="9"/>
                      <a:pt x="113" y="13"/>
                    </a:cubicBezTo>
                    <a:cubicBezTo>
                      <a:pt x="113" y="15"/>
                      <a:pt x="113" y="17"/>
                      <a:pt x="113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" name="Freeform 7"/>
              <p:cNvSpPr>
                <a:spLocks/>
              </p:cNvSpPr>
              <p:nvPr/>
            </p:nvSpPr>
            <p:spPr bwMode="auto">
              <a:xfrm>
                <a:off x="1816100" y="2578100"/>
                <a:ext cx="295275" cy="65088"/>
              </a:xfrm>
              <a:custGeom>
                <a:avLst/>
                <a:gdLst>
                  <a:gd name="T0" fmla="*/ 0 w 108"/>
                  <a:gd name="T1" fmla="*/ 6 h 24"/>
                  <a:gd name="T2" fmla="*/ 21 w 108"/>
                  <a:gd name="T3" fmla="*/ 1 h 24"/>
                  <a:gd name="T4" fmla="*/ 95 w 108"/>
                  <a:gd name="T5" fmla="*/ 2 h 24"/>
                  <a:gd name="T6" fmla="*/ 108 w 108"/>
                  <a:gd name="T7" fmla="*/ 11 h 24"/>
                  <a:gd name="T8" fmla="*/ 96 w 108"/>
                  <a:gd name="T9" fmla="*/ 23 h 24"/>
                  <a:gd name="T10" fmla="*/ 22 w 108"/>
                  <a:gd name="T11" fmla="*/ 23 h 24"/>
                  <a:gd name="T12" fmla="*/ 0 w 108"/>
                  <a:gd name="T13" fmla="*/ 18 h 24"/>
                  <a:gd name="T14" fmla="*/ 0 w 108"/>
                  <a:gd name="T15" fmla="*/ 6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8" h="24">
                    <a:moveTo>
                      <a:pt x="0" y="6"/>
                    </a:moveTo>
                    <a:cubicBezTo>
                      <a:pt x="7" y="4"/>
                      <a:pt x="14" y="1"/>
                      <a:pt x="21" y="1"/>
                    </a:cubicBezTo>
                    <a:cubicBezTo>
                      <a:pt x="45" y="0"/>
                      <a:pt x="70" y="1"/>
                      <a:pt x="95" y="2"/>
                    </a:cubicBezTo>
                    <a:cubicBezTo>
                      <a:pt x="99" y="2"/>
                      <a:pt x="104" y="8"/>
                      <a:pt x="108" y="11"/>
                    </a:cubicBezTo>
                    <a:cubicBezTo>
                      <a:pt x="104" y="15"/>
                      <a:pt x="100" y="23"/>
                      <a:pt x="96" y="23"/>
                    </a:cubicBezTo>
                    <a:cubicBezTo>
                      <a:pt x="72" y="24"/>
                      <a:pt x="47" y="24"/>
                      <a:pt x="22" y="23"/>
                    </a:cubicBezTo>
                    <a:cubicBezTo>
                      <a:pt x="15" y="23"/>
                      <a:pt x="7" y="20"/>
                      <a:pt x="0" y="18"/>
                    </a:cubicBezTo>
                    <a:cubicBezTo>
                      <a:pt x="0" y="14"/>
                      <a:pt x="0" y="10"/>
                      <a:pt x="0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" name="Freeform 8"/>
              <p:cNvSpPr>
                <a:spLocks/>
              </p:cNvSpPr>
              <p:nvPr/>
            </p:nvSpPr>
            <p:spPr bwMode="auto">
              <a:xfrm>
                <a:off x="2189163" y="1997075"/>
                <a:ext cx="1192213" cy="1300163"/>
              </a:xfrm>
              <a:custGeom>
                <a:avLst/>
                <a:gdLst>
                  <a:gd name="T0" fmla="*/ 131 w 437"/>
                  <a:gd name="T1" fmla="*/ 475 h 479"/>
                  <a:gd name="T2" fmla="*/ 55 w 437"/>
                  <a:gd name="T3" fmla="*/ 353 h 479"/>
                  <a:gd name="T4" fmla="*/ 0 w 437"/>
                  <a:gd name="T5" fmla="*/ 214 h 479"/>
                  <a:gd name="T6" fmla="*/ 39 w 437"/>
                  <a:gd name="T7" fmla="*/ 98 h 479"/>
                  <a:gd name="T8" fmla="*/ 175 w 437"/>
                  <a:gd name="T9" fmla="*/ 9 h 479"/>
                  <a:gd name="T10" fmla="*/ 327 w 437"/>
                  <a:gd name="T11" fmla="*/ 40 h 479"/>
                  <a:gd name="T12" fmla="*/ 424 w 437"/>
                  <a:gd name="T13" fmla="*/ 180 h 479"/>
                  <a:gd name="T14" fmla="*/ 386 w 437"/>
                  <a:gd name="T15" fmla="*/ 338 h 479"/>
                  <a:gd name="T16" fmla="*/ 311 w 437"/>
                  <a:gd name="T17" fmla="*/ 438 h 479"/>
                  <a:gd name="T18" fmla="*/ 302 w 437"/>
                  <a:gd name="T19" fmla="*/ 460 h 479"/>
                  <a:gd name="T20" fmla="*/ 273 w 437"/>
                  <a:gd name="T21" fmla="*/ 474 h 479"/>
                  <a:gd name="T22" fmla="*/ 311 w 437"/>
                  <a:gd name="T23" fmla="*/ 391 h 479"/>
                  <a:gd name="T24" fmla="*/ 369 w 437"/>
                  <a:gd name="T25" fmla="*/ 320 h 479"/>
                  <a:gd name="T26" fmla="*/ 379 w 437"/>
                  <a:gd name="T27" fmla="*/ 129 h 479"/>
                  <a:gd name="T28" fmla="*/ 253 w 437"/>
                  <a:gd name="T29" fmla="*/ 34 h 479"/>
                  <a:gd name="T30" fmla="*/ 93 w 437"/>
                  <a:gd name="T31" fmla="*/ 75 h 479"/>
                  <a:gd name="T32" fmla="*/ 26 w 437"/>
                  <a:gd name="T33" fmla="*/ 183 h 479"/>
                  <a:gd name="T34" fmla="*/ 47 w 437"/>
                  <a:gd name="T35" fmla="*/ 303 h 479"/>
                  <a:gd name="T36" fmla="*/ 103 w 437"/>
                  <a:gd name="T37" fmla="*/ 371 h 479"/>
                  <a:gd name="T38" fmla="*/ 155 w 437"/>
                  <a:gd name="T39" fmla="*/ 467 h 479"/>
                  <a:gd name="T40" fmla="*/ 149 w 437"/>
                  <a:gd name="T41" fmla="*/ 475 h 479"/>
                  <a:gd name="T42" fmla="*/ 131 w 437"/>
                  <a:gd name="T43" fmla="*/ 475 h 4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437" h="479">
                    <a:moveTo>
                      <a:pt x="131" y="475"/>
                    </a:moveTo>
                    <a:cubicBezTo>
                      <a:pt x="118" y="426"/>
                      <a:pt x="88" y="389"/>
                      <a:pt x="55" y="353"/>
                    </a:cubicBezTo>
                    <a:cubicBezTo>
                      <a:pt x="18" y="314"/>
                      <a:pt x="0" y="269"/>
                      <a:pt x="0" y="214"/>
                    </a:cubicBezTo>
                    <a:cubicBezTo>
                      <a:pt x="0" y="170"/>
                      <a:pt x="16" y="132"/>
                      <a:pt x="39" y="98"/>
                    </a:cubicBezTo>
                    <a:cubicBezTo>
                      <a:pt x="72" y="52"/>
                      <a:pt x="117" y="20"/>
                      <a:pt x="175" y="9"/>
                    </a:cubicBezTo>
                    <a:cubicBezTo>
                      <a:pt x="229" y="0"/>
                      <a:pt x="280" y="9"/>
                      <a:pt x="327" y="40"/>
                    </a:cubicBezTo>
                    <a:cubicBezTo>
                      <a:pt x="379" y="74"/>
                      <a:pt x="412" y="121"/>
                      <a:pt x="424" y="180"/>
                    </a:cubicBezTo>
                    <a:cubicBezTo>
                      <a:pt x="437" y="238"/>
                      <a:pt x="424" y="292"/>
                      <a:pt x="386" y="338"/>
                    </a:cubicBezTo>
                    <a:cubicBezTo>
                      <a:pt x="360" y="371"/>
                      <a:pt x="329" y="400"/>
                      <a:pt x="311" y="438"/>
                    </a:cubicBezTo>
                    <a:cubicBezTo>
                      <a:pt x="307" y="445"/>
                      <a:pt x="302" y="452"/>
                      <a:pt x="302" y="460"/>
                    </a:cubicBezTo>
                    <a:cubicBezTo>
                      <a:pt x="299" y="479"/>
                      <a:pt x="287" y="477"/>
                      <a:pt x="273" y="474"/>
                    </a:cubicBezTo>
                    <a:cubicBezTo>
                      <a:pt x="280" y="443"/>
                      <a:pt x="292" y="415"/>
                      <a:pt x="311" y="391"/>
                    </a:cubicBezTo>
                    <a:cubicBezTo>
                      <a:pt x="329" y="367"/>
                      <a:pt x="351" y="344"/>
                      <a:pt x="369" y="320"/>
                    </a:cubicBezTo>
                    <a:cubicBezTo>
                      <a:pt x="414" y="259"/>
                      <a:pt x="419" y="196"/>
                      <a:pt x="379" y="129"/>
                    </a:cubicBezTo>
                    <a:cubicBezTo>
                      <a:pt x="350" y="81"/>
                      <a:pt x="309" y="45"/>
                      <a:pt x="253" y="34"/>
                    </a:cubicBezTo>
                    <a:cubicBezTo>
                      <a:pt x="193" y="22"/>
                      <a:pt x="140" y="36"/>
                      <a:pt x="93" y="75"/>
                    </a:cubicBezTo>
                    <a:cubicBezTo>
                      <a:pt x="59" y="104"/>
                      <a:pt x="37" y="141"/>
                      <a:pt x="26" y="183"/>
                    </a:cubicBezTo>
                    <a:cubicBezTo>
                      <a:pt x="16" y="225"/>
                      <a:pt x="23" y="267"/>
                      <a:pt x="47" y="303"/>
                    </a:cubicBezTo>
                    <a:cubicBezTo>
                      <a:pt x="63" y="327"/>
                      <a:pt x="84" y="349"/>
                      <a:pt x="103" y="371"/>
                    </a:cubicBezTo>
                    <a:cubicBezTo>
                      <a:pt x="127" y="400"/>
                      <a:pt x="142" y="433"/>
                      <a:pt x="155" y="467"/>
                    </a:cubicBezTo>
                    <a:cubicBezTo>
                      <a:pt x="155" y="469"/>
                      <a:pt x="151" y="474"/>
                      <a:pt x="149" y="475"/>
                    </a:cubicBezTo>
                    <a:cubicBezTo>
                      <a:pt x="143" y="476"/>
                      <a:pt x="138" y="475"/>
                      <a:pt x="131" y="47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" name="Freeform 9"/>
              <p:cNvSpPr>
                <a:spLocks/>
              </p:cNvSpPr>
              <p:nvPr/>
            </p:nvSpPr>
            <p:spPr bwMode="auto">
              <a:xfrm>
                <a:off x="2481263" y="3603625"/>
                <a:ext cx="585788" cy="276225"/>
              </a:xfrm>
              <a:custGeom>
                <a:avLst/>
                <a:gdLst>
                  <a:gd name="T0" fmla="*/ 107 w 215"/>
                  <a:gd name="T1" fmla="*/ 1 h 102"/>
                  <a:gd name="T2" fmla="*/ 186 w 215"/>
                  <a:gd name="T3" fmla="*/ 1 h 102"/>
                  <a:gd name="T4" fmla="*/ 214 w 215"/>
                  <a:gd name="T5" fmla="*/ 19 h 102"/>
                  <a:gd name="T6" fmla="*/ 192 w 215"/>
                  <a:gd name="T7" fmla="*/ 42 h 102"/>
                  <a:gd name="T8" fmla="*/ 186 w 215"/>
                  <a:gd name="T9" fmla="*/ 47 h 102"/>
                  <a:gd name="T10" fmla="*/ 163 w 215"/>
                  <a:gd name="T11" fmla="*/ 63 h 102"/>
                  <a:gd name="T12" fmla="*/ 150 w 215"/>
                  <a:gd name="T13" fmla="*/ 70 h 102"/>
                  <a:gd name="T14" fmla="*/ 63 w 215"/>
                  <a:gd name="T15" fmla="*/ 70 h 102"/>
                  <a:gd name="T16" fmla="*/ 49 w 215"/>
                  <a:gd name="T17" fmla="*/ 63 h 102"/>
                  <a:gd name="T18" fmla="*/ 34 w 215"/>
                  <a:gd name="T19" fmla="*/ 58 h 102"/>
                  <a:gd name="T20" fmla="*/ 11 w 215"/>
                  <a:gd name="T21" fmla="*/ 38 h 102"/>
                  <a:gd name="T22" fmla="*/ 1 w 215"/>
                  <a:gd name="T23" fmla="*/ 19 h 102"/>
                  <a:gd name="T24" fmla="*/ 16 w 215"/>
                  <a:gd name="T25" fmla="*/ 3 h 102"/>
                  <a:gd name="T26" fmla="*/ 39 w 215"/>
                  <a:gd name="T27" fmla="*/ 1 h 102"/>
                  <a:gd name="T28" fmla="*/ 107 w 215"/>
                  <a:gd name="T29" fmla="*/ 1 h 102"/>
                  <a:gd name="T30" fmla="*/ 107 w 215"/>
                  <a:gd name="T31" fmla="*/ 1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15" h="102">
                    <a:moveTo>
                      <a:pt x="107" y="1"/>
                    </a:moveTo>
                    <a:cubicBezTo>
                      <a:pt x="133" y="1"/>
                      <a:pt x="160" y="1"/>
                      <a:pt x="186" y="1"/>
                    </a:cubicBezTo>
                    <a:cubicBezTo>
                      <a:pt x="204" y="2"/>
                      <a:pt x="214" y="7"/>
                      <a:pt x="214" y="19"/>
                    </a:cubicBezTo>
                    <a:cubicBezTo>
                      <a:pt x="215" y="34"/>
                      <a:pt x="206" y="41"/>
                      <a:pt x="192" y="42"/>
                    </a:cubicBezTo>
                    <a:cubicBezTo>
                      <a:pt x="190" y="42"/>
                      <a:pt x="186" y="45"/>
                      <a:pt x="186" y="47"/>
                    </a:cubicBezTo>
                    <a:cubicBezTo>
                      <a:pt x="184" y="60"/>
                      <a:pt x="175" y="63"/>
                      <a:pt x="163" y="63"/>
                    </a:cubicBezTo>
                    <a:cubicBezTo>
                      <a:pt x="159" y="63"/>
                      <a:pt x="153" y="67"/>
                      <a:pt x="150" y="70"/>
                    </a:cubicBezTo>
                    <a:cubicBezTo>
                      <a:pt x="126" y="102"/>
                      <a:pt x="88" y="102"/>
                      <a:pt x="63" y="70"/>
                    </a:cubicBezTo>
                    <a:cubicBezTo>
                      <a:pt x="60" y="66"/>
                      <a:pt x="54" y="65"/>
                      <a:pt x="49" y="63"/>
                    </a:cubicBezTo>
                    <a:cubicBezTo>
                      <a:pt x="44" y="61"/>
                      <a:pt x="35" y="61"/>
                      <a:pt x="34" y="58"/>
                    </a:cubicBezTo>
                    <a:cubicBezTo>
                      <a:pt x="30" y="47"/>
                      <a:pt x="22" y="42"/>
                      <a:pt x="11" y="38"/>
                    </a:cubicBezTo>
                    <a:cubicBezTo>
                      <a:pt x="6" y="36"/>
                      <a:pt x="0" y="25"/>
                      <a:pt x="1" y="19"/>
                    </a:cubicBezTo>
                    <a:cubicBezTo>
                      <a:pt x="2" y="13"/>
                      <a:pt x="9" y="6"/>
                      <a:pt x="16" y="3"/>
                    </a:cubicBezTo>
                    <a:cubicBezTo>
                      <a:pt x="23" y="0"/>
                      <a:pt x="31" y="1"/>
                      <a:pt x="39" y="1"/>
                    </a:cubicBezTo>
                    <a:cubicBezTo>
                      <a:pt x="62" y="1"/>
                      <a:pt x="84" y="1"/>
                      <a:pt x="107" y="1"/>
                    </a:cubicBezTo>
                    <a:cubicBezTo>
                      <a:pt x="107" y="1"/>
                      <a:pt x="107" y="1"/>
                      <a:pt x="107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" name="Freeform 10"/>
              <p:cNvSpPr>
                <a:spLocks/>
              </p:cNvSpPr>
              <p:nvPr/>
            </p:nvSpPr>
            <p:spPr bwMode="auto">
              <a:xfrm>
                <a:off x="2481263" y="3321050"/>
                <a:ext cx="585788" cy="111125"/>
              </a:xfrm>
              <a:custGeom>
                <a:avLst/>
                <a:gdLst>
                  <a:gd name="T0" fmla="*/ 106 w 215"/>
                  <a:gd name="T1" fmla="*/ 41 h 41"/>
                  <a:gd name="T2" fmla="*/ 24 w 215"/>
                  <a:gd name="T3" fmla="*/ 41 h 41"/>
                  <a:gd name="T4" fmla="*/ 0 w 215"/>
                  <a:gd name="T5" fmla="*/ 20 h 41"/>
                  <a:gd name="T6" fmla="*/ 23 w 215"/>
                  <a:gd name="T7" fmla="*/ 0 h 41"/>
                  <a:gd name="T8" fmla="*/ 191 w 215"/>
                  <a:gd name="T9" fmla="*/ 0 h 41"/>
                  <a:gd name="T10" fmla="*/ 214 w 215"/>
                  <a:gd name="T11" fmla="*/ 22 h 41"/>
                  <a:gd name="T12" fmla="*/ 190 w 215"/>
                  <a:gd name="T13" fmla="*/ 41 h 41"/>
                  <a:gd name="T14" fmla="*/ 106 w 215"/>
                  <a:gd name="T15" fmla="*/ 4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15" h="41">
                    <a:moveTo>
                      <a:pt x="106" y="41"/>
                    </a:moveTo>
                    <a:cubicBezTo>
                      <a:pt x="79" y="41"/>
                      <a:pt x="52" y="41"/>
                      <a:pt x="24" y="41"/>
                    </a:cubicBezTo>
                    <a:cubicBezTo>
                      <a:pt x="10" y="41"/>
                      <a:pt x="0" y="32"/>
                      <a:pt x="0" y="20"/>
                    </a:cubicBezTo>
                    <a:cubicBezTo>
                      <a:pt x="0" y="9"/>
                      <a:pt x="9" y="0"/>
                      <a:pt x="23" y="0"/>
                    </a:cubicBezTo>
                    <a:cubicBezTo>
                      <a:pt x="79" y="0"/>
                      <a:pt x="135" y="0"/>
                      <a:pt x="191" y="0"/>
                    </a:cubicBezTo>
                    <a:cubicBezTo>
                      <a:pt x="206" y="1"/>
                      <a:pt x="215" y="10"/>
                      <a:pt x="214" y="22"/>
                    </a:cubicBezTo>
                    <a:cubicBezTo>
                      <a:pt x="214" y="33"/>
                      <a:pt x="204" y="41"/>
                      <a:pt x="190" y="41"/>
                    </a:cubicBezTo>
                    <a:cubicBezTo>
                      <a:pt x="162" y="41"/>
                      <a:pt x="134" y="41"/>
                      <a:pt x="106" y="4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" name="Freeform 11"/>
              <p:cNvSpPr>
                <a:spLocks/>
              </p:cNvSpPr>
              <p:nvPr/>
            </p:nvSpPr>
            <p:spPr bwMode="auto">
              <a:xfrm>
                <a:off x="2481263" y="3465513"/>
                <a:ext cx="585788" cy="111125"/>
              </a:xfrm>
              <a:custGeom>
                <a:avLst/>
                <a:gdLst>
                  <a:gd name="T0" fmla="*/ 107 w 215"/>
                  <a:gd name="T1" fmla="*/ 0 h 41"/>
                  <a:gd name="T2" fmla="*/ 190 w 215"/>
                  <a:gd name="T3" fmla="*/ 0 h 41"/>
                  <a:gd name="T4" fmla="*/ 214 w 215"/>
                  <a:gd name="T5" fmla="*/ 20 h 41"/>
                  <a:gd name="T6" fmla="*/ 191 w 215"/>
                  <a:gd name="T7" fmla="*/ 40 h 41"/>
                  <a:gd name="T8" fmla="*/ 23 w 215"/>
                  <a:gd name="T9" fmla="*/ 40 h 41"/>
                  <a:gd name="T10" fmla="*/ 0 w 215"/>
                  <a:gd name="T11" fmla="*/ 20 h 41"/>
                  <a:gd name="T12" fmla="*/ 25 w 215"/>
                  <a:gd name="T13" fmla="*/ 0 h 41"/>
                  <a:gd name="T14" fmla="*/ 107 w 215"/>
                  <a:gd name="T15" fmla="*/ 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15" h="41">
                    <a:moveTo>
                      <a:pt x="107" y="0"/>
                    </a:moveTo>
                    <a:cubicBezTo>
                      <a:pt x="135" y="0"/>
                      <a:pt x="162" y="0"/>
                      <a:pt x="190" y="0"/>
                    </a:cubicBezTo>
                    <a:cubicBezTo>
                      <a:pt x="204" y="0"/>
                      <a:pt x="214" y="8"/>
                      <a:pt x="214" y="20"/>
                    </a:cubicBezTo>
                    <a:cubicBezTo>
                      <a:pt x="215" y="32"/>
                      <a:pt x="206" y="40"/>
                      <a:pt x="191" y="40"/>
                    </a:cubicBezTo>
                    <a:cubicBezTo>
                      <a:pt x="135" y="41"/>
                      <a:pt x="79" y="41"/>
                      <a:pt x="23" y="40"/>
                    </a:cubicBezTo>
                    <a:cubicBezTo>
                      <a:pt x="8" y="40"/>
                      <a:pt x="0" y="32"/>
                      <a:pt x="0" y="20"/>
                    </a:cubicBezTo>
                    <a:cubicBezTo>
                      <a:pt x="0" y="9"/>
                      <a:pt x="10" y="0"/>
                      <a:pt x="25" y="0"/>
                    </a:cubicBezTo>
                    <a:cubicBezTo>
                      <a:pt x="52" y="0"/>
                      <a:pt x="80" y="0"/>
                      <a:pt x="10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" name="Freeform 12"/>
              <p:cNvSpPr>
                <a:spLocks/>
              </p:cNvSpPr>
              <p:nvPr/>
            </p:nvSpPr>
            <p:spPr bwMode="auto">
              <a:xfrm>
                <a:off x="3222625" y="1925638"/>
                <a:ext cx="236538" cy="233363"/>
              </a:xfrm>
              <a:custGeom>
                <a:avLst/>
                <a:gdLst>
                  <a:gd name="T0" fmla="*/ 87 w 87"/>
                  <a:gd name="T1" fmla="*/ 7 h 86"/>
                  <a:gd name="T2" fmla="*/ 77 w 87"/>
                  <a:gd name="T3" fmla="*/ 29 h 86"/>
                  <a:gd name="T4" fmla="*/ 21 w 87"/>
                  <a:gd name="T5" fmla="*/ 82 h 86"/>
                  <a:gd name="T6" fmla="*/ 1 w 87"/>
                  <a:gd name="T7" fmla="*/ 86 h 86"/>
                  <a:gd name="T8" fmla="*/ 4 w 87"/>
                  <a:gd name="T9" fmla="*/ 63 h 86"/>
                  <a:gd name="T10" fmla="*/ 61 w 87"/>
                  <a:gd name="T11" fmla="*/ 5 h 86"/>
                  <a:gd name="T12" fmla="*/ 84 w 87"/>
                  <a:gd name="T13" fmla="*/ 0 h 86"/>
                  <a:gd name="T14" fmla="*/ 87 w 87"/>
                  <a:gd name="T15" fmla="*/ 7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7" h="86">
                    <a:moveTo>
                      <a:pt x="87" y="7"/>
                    </a:moveTo>
                    <a:cubicBezTo>
                      <a:pt x="84" y="14"/>
                      <a:pt x="82" y="23"/>
                      <a:pt x="77" y="29"/>
                    </a:cubicBezTo>
                    <a:cubicBezTo>
                      <a:pt x="59" y="47"/>
                      <a:pt x="40" y="65"/>
                      <a:pt x="21" y="82"/>
                    </a:cubicBezTo>
                    <a:cubicBezTo>
                      <a:pt x="17" y="86"/>
                      <a:pt x="8" y="85"/>
                      <a:pt x="1" y="86"/>
                    </a:cubicBezTo>
                    <a:cubicBezTo>
                      <a:pt x="2" y="78"/>
                      <a:pt x="0" y="68"/>
                      <a:pt x="4" y="63"/>
                    </a:cubicBezTo>
                    <a:cubicBezTo>
                      <a:pt x="22" y="43"/>
                      <a:pt x="41" y="23"/>
                      <a:pt x="61" y="5"/>
                    </a:cubicBezTo>
                    <a:cubicBezTo>
                      <a:pt x="66" y="1"/>
                      <a:pt x="76" y="2"/>
                      <a:pt x="84" y="0"/>
                    </a:cubicBezTo>
                    <a:cubicBezTo>
                      <a:pt x="85" y="2"/>
                      <a:pt x="86" y="5"/>
                      <a:pt x="87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" name="Freeform 13"/>
              <p:cNvSpPr>
                <a:spLocks/>
              </p:cNvSpPr>
              <p:nvPr/>
            </p:nvSpPr>
            <p:spPr bwMode="auto">
              <a:xfrm>
                <a:off x="3225800" y="3065463"/>
                <a:ext cx="231775" cy="223838"/>
              </a:xfrm>
              <a:custGeom>
                <a:avLst/>
                <a:gdLst>
                  <a:gd name="T0" fmla="*/ 85 w 85"/>
                  <a:gd name="T1" fmla="*/ 71 h 82"/>
                  <a:gd name="T2" fmla="*/ 77 w 85"/>
                  <a:gd name="T3" fmla="*/ 80 h 82"/>
                  <a:gd name="T4" fmla="*/ 66 w 85"/>
                  <a:gd name="T5" fmla="*/ 80 h 82"/>
                  <a:gd name="T6" fmla="*/ 2 w 85"/>
                  <a:gd name="T7" fmla="*/ 17 h 82"/>
                  <a:gd name="T8" fmla="*/ 3 w 85"/>
                  <a:gd name="T9" fmla="*/ 0 h 82"/>
                  <a:gd name="T10" fmla="*/ 18 w 85"/>
                  <a:gd name="T11" fmla="*/ 3 h 82"/>
                  <a:gd name="T12" fmla="*/ 78 w 85"/>
                  <a:gd name="T13" fmla="*/ 62 h 82"/>
                  <a:gd name="T14" fmla="*/ 85 w 85"/>
                  <a:gd name="T15" fmla="*/ 71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5" h="82">
                    <a:moveTo>
                      <a:pt x="85" y="71"/>
                    </a:moveTo>
                    <a:cubicBezTo>
                      <a:pt x="82" y="75"/>
                      <a:pt x="80" y="79"/>
                      <a:pt x="77" y="80"/>
                    </a:cubicBezTo>
                    <a:cubicBezTo>
                      <a:pt x="74" y="82"/>
                      <a:pt x="68" y="82"/>
                      <a:pt x="66" y="80"/>
                    </a:cubicBezTo>
                    <a:cubicBezTo>
                      <a:pt x="44" y="59"/>
                      <a:pt x="23" y="39"/>
                      <a:pt x="2" y="17"/>
                    </a:cubicBezTo>
                    <a:cubicBezTo>
                      <a:pt x="0" y="14"/>
                      <a:pt x="3" y="6"/>
                      <a:pt x="3" y="0"/>
                    </a:cubicBezTo>
                    <a:cubicBezTo>
                      <a:pt x="8" y="1"/>
                      <a:pt x="15" y="0"/>
                      <a:pt x="18" y="3"/>
                    </a:cubicBezTo>
                    <a:cubicBezTo>
                      <a:pt x="39" y="22"/>
                      <a:pt x="58" y="42"/>
                      <a:pt x="78" y="62"/>
                    </a:cubicBezTo>
                    <a:cubicBezTo>
                      <a:pt x="80" y="65"/>
                      <a:pt x="82" y="68"/>
                      <a:pt x="85" y="7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" name="Freeform 14"/>
              <p:cNvSpPr>
                <a:spLocks/>
              </p:cNvSpPr>
              <p:nvPr/>
            </p:nvSpPr>
            <p:spPr bwMode="auto">
              <a:xfrm>
                <a:off x="2089150" y="1925638"/>
                <a:ext cx="231775" cy="231775"/>
              </a:xfrm>
              <a:custGeom>
                <a:avLst/>
                <a:gdLst>
                  <a:gd name="T0" fmla="*/ 10 w 85"/>
                  <a:gd name="T1" fmla="*/ 0 h 85"/>
                  <a:gd name="T2" fmla="*/ 22 w 85"/>
                  <a:gd name="T3" fmla="*/ 8 h 85"/>
                  <a:gd name="T4" fmla="*/ 78 w 85"/>
                  <a:gd name="T5" fmla="*/ 65 h 85"/>
                  <a:gd name="T6" fmla="*/ 79 w 85"/>
                  <a:gd name="T7" fmla="*/ 82 h 85"/>
                  <a:gd name="T8" fmla="*/ 64 w 85"/>
                  <a:gd name="T9" fmla="*/ 81 h 85"/>
                  <a:gd name="T10" fmla="*/ 3 w 85"/>
                  <a:gd name="T11" fmla="*/ 22 h 85"/>
                  <a:gd name="T12" fmla="*/ 2 w 85"/>
                  <a:gd name="T13" fmla="*/ 7 h 85"/>
                  <a:gd name="T14" fmla="*/ 10 w 85"/>
                  <a:gd name="T15" fmla="*/ 0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5" h="85">
                    <a:moveTo>
                      <a:pt x="10" y="0"/>
                    </a:moveTo>
                    <a:cubicBezTo>
                      <a:pt x="15" y="3"/>
                      <a:pt x="19" y="5"/>
                      <a:pt x="22" y="8"/>
                    </a:cubicBezTo>
                    <a:cubicBezTo>
                      <a:pt x="41" y="27"/>
                      <a:pt x="59" y="46"/>
                      <a:pt x="78" y="65"/>
                    </a:cubicBezTo>
                    <a:cubicBezTo>
                      <a:pt x="85" y="72"/>
                      <a:pt x="84" y="78"/>
                      <a:pt x="79" y="82"/>
                    </a:cubicBezTo>
                    <a:cubicBezTo>
                      <a:pt x="76" y="85"/>
                      <a:pt x="67" y="84"/>
                      <a:pt x="64" y="81"/>
                    </a:cubicBezTo>
                    <a:cubicBezTo>
                      <a:pt x="43" y="62"/>
                      <a:pt x="23" y="42"/>
                      <a:pt x="3" y="22"/>
                    </a:cubicBezTo>
                    <a:cubicBezTo>
                      <a:pt x="0" y="19"/>
                      <a:pt x="1" y="12"/>
                      <a:pt x="2" y="7"/>
                    </a:cubicBezTo>
                    <a:cubicBezTo>
                      <a:pt x="2" y="5"/>
                      <a:pt x="6" y="3"/>
                      <a:pt x="1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" name="Freeform 15"/>
              <p:cNvSpPr>
                <a:spLocks/>
              </p:cNvSpPr>
              <p:nvPr/>
            </p:nvSpPr>
            <p:spPr bwMode="auto">
              <a:xfrm>
                <a:off x="2085975" y="3063875"/>
                <a:ext cx="239713" cy="230188"/>
              </a:xfrm>
              <a:custGeom>
                <a:avLst/>
                <a:gdLst>
                  <a:gd name="T0" fmla="*/ 9 w 88"/>
                  <a:gd name="T1" fmla="*/ 85 h 85"/>
                  <a:gd name="T2" fmla="*/ 1 w 88"/>
                  <a:gd name="T3" fmla="*/ 77 h 85"/>
                  <a:gd name="T4" fmla="*/ 4 w 88"/>
                  <a:gd name="T5" fmla="*/ 65 h 85"/>
                  <a:gd name="T6" fmla="*/ 41 w 88"/>
                  <a:gd name="T7" fmla="*/ 26 h 85"/>
                  <a:gd name="T8" fmla="*/ 62 w 88"/>
                  <a:gd name="T9" fmla="*/ 5 h 85"/>
                  <a:gd name="T10" fmla="*/ 80 w 88"/>
                  <a:gd name="T11" fmla="*/ 3 h 85"/>
                  <a:gd name="T12" fmla="*/ 79 w 88"/>
                  <a:gd name="T13" fmla="*/ 20 h 85"/>
                  <a:gd name="T14" fmla="*/ 20 w 88"/>
                  <a:gd name="T15" fmla="*/ 79 h 85"/>
                  <a:gd name="T16" fmla="*/ 9 w 88"/>
                  <a:gd name="T17" fmla="*/ 85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8" h="85">
                    <a:moveTo>
                      <a:pt x="9" y="85"/>
                    </a:moveTo>
                    <a:cubicBezTo>
                      <a:pt x="6" y="82"/>
                      <a:pt x="1" y="80"/>
                      <a:pt x="1" y="77"/>
                    </a:cubicBezTo>
                    <a:cubicBezTo>
                      <a:pt x="0" y="73"/>
                      <a:pt x="1" y="68"/>
                      <a:pt x="4" y="65"/>
                    </a:cubicBezTo>
                    <a:cubicBezTo>
                      <a:pt x="16" y="52"/>
                      <a:pt x="29" y="39"/>
                      <a:pt x="41" y="26"/>
                    </a:cubicBezTo>
                    <a:cubicBezTo>
                      <a:pt x="48" y="19"/>
                      <a:pt x="54" y="11"/>
                      <a:pt x="62" y="5"/>
                    </a:cubicBezTo>
                    <a:cubicBezTo>
                      <a:pt x="67" y="2"/>
                      <a:pt x="76" y="0"/>
                      <a:pt x="80" y="3"/>
                    </a:cubicBezTo>
                    <a:cubicBezTo>
                      <a:pt x="88" y="7"/>
                      <a:pt x="84" y="14"/>
                      <a:pt x="79" y="20"/>
                    </a:cubicBezTo>
                    <a:cubicBezTo>
                      <a:pt x="59" y="40"/>
                      <a:pt x="40" y="59"/>
                      <a:pt x="20" y="79"/>
                    </a:cubicBezTo>
                    <a:cubicBezTo>
                      <a:pt x="18" y="81"/>
                      <a:pt x="14" y="82"/>
                      <a:pt x="9" y="8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29" name="组合 28"/>
            <p:cNvGrpSpPr/>
            <p:nvPr/>
          </p:nvGrpSpPr>
          <p:grpSpPr>
            <a:xfrm>
              <a:off x="1454156" y="406247"/>
              <a:ext cx="625138" cy="527146"/>
              <a:chOff x="5327651" y="2713038"/>
              <a:chExt cx="1681162" cy="1417637"/>
            </a:xfrm>
            <a:solidFill>
              <a:schemeClr val="tx1">
                <a:lumMod val="75000"/>
                <a:lumOff val="25000"/>
              </a:schemeClr>
            </a:solidFill>
          </p:grpSpPr>
          <p:sp>
            <p:nvSpPr>
              <p:cNvPr id="22" name="Freeform 21"/>
              <p:cNvSpPr>
                <a:spLocks noEditPoints="1"/>
              </p:cNvSpPr>
              <p:nvPr/>
            </p:nvSpPr>
            <p:spPr bwMode="auto">
              <a:xfrm>
                <a:off x="5327651" y="2713038"/>
                <a:ext cx="1182688" cy="1147763"/>
              </a:xfrm>
              <a:custGeom>
                <a:avLst/>
                <a:gdLst>
                  <a:gd name="T0" fmla="*/ 435 w 435"/>
                  <a:gd name="T1" fmla="*/ 181 h 423"/>
                  <a:gd name="T2" fmla="*/ 273 w 435"/>
                  <a:gd name="T3" fmla="*/ 235 h 423"/>
                  <a:gd name="T4" fmla="*/ 229 w 435"/>
                  <a:gd name="T5" fmla="*/ 396 h 423"/>
                  <a:gd name="T6" fmla="*/ 152 w 435"/>
                  <a:gd name="T7" fmla="*/ 388 h 423"/>
                  <a:gd name="T8" fmla="*/ 125 w 435"/>
                  <a:gd name="T9" fmla="*/ 391 h 423"/>
                  <a:gd name="T10" fmla="*/ 65 w 435"/>
                  <a:gd name="T11" fmla="*/ 423 h 423"/>
                  <a:gd name="T12" fmla="*/ 82 w 435"/>
                  <a:gd name="T13" fmla="*/ 371 h 423"/>
                  <a:gd name="T14" fmla="*/ 76 w 435"/>
                  <a:gd name="T15" fmla="*/ 351 h 423"/>
                  <a:gd name="T16" fmla="*/ 0 w 435"/>
                  <a:gd name="T17" fmla="*/ 211 h 423"/>
                  <a:gd name="T18" fmla="*/ 77 w 435"/>
                  <a:gd name="T19" fmla="*/ 70 h 423"/>
                  <a:gd name="T20" fmla="*/ 394 w 435"/>
                  <a:gd name="T21" fmla="*/ 99 h 423"/>
                  <a:gd name="T22" fmla="*/ 435 w 435"/>
                  <a:gd name="T23" fmla="*/ 181 h 423"/>
                  <a:gd name="T24" fmla="*/ 142 w 435"/>
                  <a:gd name="T25" fmla="*/ 176 h 423"/>
                  <a:gd name="T26" fmla="*/ 174 w 435"/>
                  <a:gd name="T27" fmla="*/ 146 h 423"/>
                  <a:gd name="T28" fmla="*/ 144 w 435"/>
                  <a:gd name="T29" fmla="*/ 115 h 423"/>
                  <a:gd name="T30" fmla="*/ 113 w 435"/>
                  <a:gd name="T31" fmla="*/ 145 h 423"/>
                  <a:gd name="T32" fmla="*/ 142 w 435"/>
                  <a:gd name="T33" fmla="*/ 176 h 423"/>
                  <a:gd name="T34" fmla="*/ 324 w 435"/>
                  <a:gd name="T35" fmla="*/ 145 h 423"/>
                  <a:gd name="T36" fmla="*/ 294 w 435"/>
                  <a:gd name="T37" fmla="*/ 115 h 423"/>
                  <a:gd name="T38" fmla="*/ 264 w 435"/>
                  <a:gd name="T39" fmla="*/ 147 h 423"/>
                  <a:gd name="T40" fmla="*/ 293 w 435"/>
                  <a:gd name="T41" fmla="*/ 176 h 423"/>
                  <a:gd name="T42" fmla="*/ 324 w 435"/>
                  <a:gd name="T43" fmla="*/ 145 h 4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435" h="423">
                    <a:moveTo>
                      <a:pt x="435" y="181"/>
                    </a:moveTo>
                    <a:cubicBezTo>
                      <a:pt x="373" y="178"/>
                      <a:pt x="318" y="192"/>
                      <a:pt x="273" y="235"/>
                    </a:cubicBezTo>
                    <a:cubicBezTo>
                      <a:pt x="226" y="279"/>
                      <a:pt x="211" y="332"/>
                      <a:pt x="229" y="396"/>
                    </a:cubicBezTo>
                    <a:cubicBezTo>
                      <a:pt x="202" y="398"/>
                      <a:pt x="177" y="393"/>
                      <a:pt x="152" y="388"/>
                    </a:cubicBezTo>
                    <a:cubicBezTo>
                      <a:pt x="143" y="386"/>
                      <a:pt x="133" y="387"/>
                      <a:pt x="125" y="391"/>
                    </a:cubicBezTo>
                    <a:cubicBezTo>
                      <a:pt x="106" y="400"/>
                      <a:pt x="87" y="411"/>
                      <a:pt x="65" y="423"/>
                    </a:cubicBezTo>
                    <a:cubicBezTo>
                      <a:pt x="71" y="403"/>
                      <a:pt x="76" y="387"/>
                      <a:pt x="82" y="371"/>
                    </a:cubicBezTo>
                    <a:cubicBezTo>
                      <a:pt x="86" y="362"/>
                      <a:pt x="84" y="357"/>
                      <a:pt x="76" y="351"/>
                    </a:cubicBezTo>
                    <a:cubicBezTo>
                      <a:pt x="30" y="316"/>
                      <a:pt x="0" y="271"/>
                      <a:pt x="0" y="211"/>
                    </a:cubicBezTo>
                    <a:cubicBezTo>
                      <a:pt x="0" y="151"/>
                      <a:pt x="30" y="105"/>
                      <a:pt x="77" y="70"/>
                    </a:cubicBezTo>
                    <a:cubicBezTo>
                      <a:pt x="172" y="0"/>
                      <a:pt x="317" y="13"/>
                      <a:pt x="394" y="99"/>
                    </a:cubicBezTo>
                    <a:cubicBezTo>
                      <a:pt x="415" y="122"/>
                      <a:pt x="429" y="148"/>
                      <a:pt x="435" y="181"/>
                    </a:cubicBezTo>
                    <a:close/>
                    <a:moveTo>
                      <a:pt x="142" y="176"/>
                    </a:moveTo>
                    <a:cubicBezTo>
                      <a:pt x="160" y="176"/>
                      <a:pt x="174" y="163"/>
                      <a:pt x="174" y="146"/>
                    </a:cubicBezTo>
                    <a:cubicBezTo>
                      <a:pt x="174" y="130"/>
                      <a:pt x="160" y="115"/>
                      <a:pt x="144" y="115"/>
                    </a:cubicBezTo>
                    <a:cubicBezTo>
                      <a:pt x="127" y="115"/>
                      <a:pt x="114" y="127"/>
                      <a:pt x="113" y="145"/>
                    </a:cubicBezTo>
                    <a:cubicBezTo>
                      <a:pt x="113" y="162"/>
                      <a:pt x="125" y="176"/>
                      <a:pt x="142" y="176"/>
                    </a:cubicBezTo>
                    <a:close/>
                    <a:moveTo>
                      <a:pt x="324" y="145"/>
                    </a:moveTo>
                    <a:cubicBezTo>
                      <a:pt x="324" y="129"/>
                      <a:pt x="311" y="115"/>
                      <a:pt x="294" y="115"/>
                    </a:cubicBezTo>
                    <a:cubicBezTo>
                      <a:pt x="276" y="115"/>
                      <a:pt x="264" y="128"/>
                      <a:pt x="264" y="147"/>
                    </a:cubicBezTo>
                    <a:cubicBezTo>
                      <a:pt x="264" y="163"/>
                      <a:pt x="277" y="176"/>
                      <a:pt x="293" y="176"/>
                    </a:cubicBezTo>
                    <a:cubicBezTo>
                      <a:pt x="311" y="176"/>
                      <a:pt x="325" y="163"/>
                      <a:pt x="324" y="1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" name="Freeform 22"/>
              <p:cNvSpPr>
                <a:spLocks noEditPoints="1"/>
              </p:cNvSpPr>
              <p:nvPr/>
            </p:nvSpPr>
            <p:spPr bwMode="auto">
              <a:xfrm>
                <a:off x="5907088" y="3190875"/>
                <a:ext cx="1101725" cy="939800"/>
              </a:xfrm>
              <a:custGeom>
                <a:avLst/>
                <a:gdLst>
                  <a:gd name="T0" fmla="*/ 333 w 405"/>
                  <a:gd name="T1" fmla="*/ 347 h 347"/>
                  <a:gd name="T2" fmla="*/ 286 w 405"/>
                  <a:gd name="T3" fmla="*/ 322 h 347"/>
                  <a:gd name="T4" fmla="*/ 261 w 405"/>
                  <a:gd name="T5" fmla="*/ 319 h 347"/>
                  <a:gd name="T6" fmla="*/ 80 w 405"/>
                  <a:gd name="T7" fmla="*/ 286 h 347"/>
                  <a:gd name="T8" fmla="*/ 71 w 405"/>
                  <a:gd name="T9" fmla="*/ 64 h 347"/>
                  <a:gd name="T10" fmla="*/ 337 w 405"/>
                  <a:gd name="T11" fmla="*/ 64 h 347"/>
                  <a:gd name="T12" fmla="*/ 333 w 405"/>
                  <a:gd name="T13" fmla="*/ 280 h 347"/>
                  <a:gd name="T14" fmla="*/ 323 w 405"/>
                  <a:gd name="T15" fmla="*/ 317 h 347"/>
                  <a:gd name="T16" fmla="*/ 333 w 405"/>
                  <a:gd name="T17" fmla="*/ 347 h 347"/>
                  <a:gd name="T18" fmla="*/ 148 w 405"/>
                  <a:gd name="T19" fmla="*/ 97 h 347"/>
                  <a:gd name="T20" fmla="*/ 123 w 405"/>
                  <a:gd name="T21" fmla="*/ 121 h 347"/>
                  <a:gd name="T22" fmla="*/ 146 w 405"/>
                  <a:gd name="T23" fmla="*/ 146 h 347"/>
                  <a:gd name="T24" fmla="*/ 172 w 405"/>
                  <a:gd name="T25" fmla="*/ 122 h 347"/>
                  <a:gd name="T26" fmla="*/ 148 w 405"/>
                  <a:gd name="T27" fmla="*/ 97 h 347"/>
                  <a:gd name="T28" fmla="*/ 269 w 405"/>
                  <a:gd name="T29" fmla="*/ 97 h 347"/>
                  <a:gd name="T30" fmla="*/ 243 w 405"/>
                  <a:gd name="T31" fmla="*/ 121 h 347"/>
                  <a:gd name="T32" fmla="*/ 267 w 405"/>
                  <a:gd name="T33" fmla="*/ 146 h 347"/>
                  <a:gd name="T34" fmla="*/ 293 w 405"/>
                  <a:gd name="T35" fmla="*/ 122 h 347"/>
                  <a:gd name="T36" fmla="*/ 269 w 405"/>
                  <a:gd name="T37" fmla="*/ 97 h 3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05" h="347">
                    <a:moveTo>
                      <a:pt x="333" y="347"/>
                    </a:moveTo>
                    <a:cubicBezTo>
                      <a:pt x="315" y="337"/>
                      <a:pt x="301" y="329"/>
                      <a:pt x="286" y="322"/>
                    </a:cubicBezTo>
                    <a:cubicBezTo>
                      <a:pt x="278" y="319"/>
                      <a:pt x="269" y="318"/>
                      <a:pt x="261" y="319"/>
                    </a:cubicBezTo>
                    <a:cubicBezTo>
                      <a:pt x="195" y="334"/>
                      <a:pt x="134" y="327"/>
                      <a:pt x="80" y="286"/>
                    </a:cubicBezTo>
                    <a:cubicBezTo>
                      <a:pt x="3" y="228"/>
                      <a:pt x="0" y="128"/>
                      <a:pt x="71" y="64"/>
                    </a:cubicBezTo>
                    <a:cubicBezTo>
                      <a:pt x="142" y="0"/>
                      <a:pt x="266" y="0"/>
                      <a:pt x="337" y="64"/>
                    </a:cubicBezTo>
                    <a:cubicBezTo>
                      <a:pt x="405" y="126"/>
                      <a:pt x="404" y="221"/>
                      <a:pt x="333" y="280"/>
                    </a:cubicBezTo>
                    <a:cubicBezTo>
                      <a:pt x="320" y="292"/>
                      <a:pt x="315" y="301"/>
                      <a:pt x="323" y="317"/>
                    </a:cubicBezTo>
                    <a:cubicBezTo>
                      <a:pt x="327" y="325"/>
                      <a:pt x="329" y="334"/>
                      <a:pt x="333" y="347"/>
                    </a:cubicBezTo>
                    <a:close/>
                    <a:moveTo>
                      <a:pt x="148" y="97"/>
                    </a:moveTo>
                    <a:cubicBezTo>
                      <a:pt x="134" y="96"/>
                      <a:pt x="123" y="107"/>
                      <a:pt x="123" y="121"/>
                    </a:cubicBezTo>
                    <a:cubicBezTo>
                      <a:pt x="123" y="134"/>
                      <a:pt x="133" y="145"/>
                      <a:pt x="146" y="146"/>
                    </a:cubicBezTo>
                    <a:cubicBezTo>
                      <a:pt x="160" y="146"/>
                      <a:pt x="172" y="136"/>
                      <a:pt x="172" y="122"/>
                    </a:cubicBezTo>
                    <a:cubicBezTo>
                      <a:pt x="172" y="109"/>
                      <a:pt x="161" y="97"/>
                      <a:pt x="148" y="97"/>
                    </a:cubicBezTo>
                    <a:close/>
                    <a:moveTo>
                      <a:pt x="269" y="97"/>
                    </a:moveTo>
                    <a:cubicBezTo>
                      <a:pt x="256" y="97"/>
                      <a:pt x="243" y="109"/>
                      <a:pt x="243" y="121"/>
                    </a:cubicBezTo>
                    <a:cubicBezTo>
                      <a:pt x="243" y="133"/>
                      <a:pt x="255" y="145"/>
                      <a:pt x="267" y="146"/>
                    </a:cubicBezTo>
                    <a:cubicBezTo>
                      <a:pt x="281" y="146"/>
                      <a:pt x="293" y="135"/>
                      <a:pt x="293" y="122"/>
                    </a:cubicBezTo>
                    <a:cubicBezTo>
                      <a:pt x="294" y="109"/>
                      <a:pt x="282" y="97"/>
                      <a:pt x="269" y="9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34" name="Freeform 31"/>
            <p:cNvSpPr>
              <a:spLocks noEditPoints="1"/>
            </p:cNvSpPr>
            <p:nvPr/>
          </p:nvSpPr>
          <p:spPr bwMode="auto">
            <a:xfrm>
              <a:off x="2490849" y="430992"/>
              <a:ext cx="442472" cy="440546"/>
            </a:xfrm>
            <a:custGeom>
              <a:avLst/>
              <a:gdLst>
                <a:gd name="T0" fmla="*/ 560 w 804"/>
                <a:gd name="T1" fmla="*/ 643 h 804"/>
                <a:gd name="T2" fmla="*/ 100 w 804"/>
                <a:gd name="T3" fmla="*/ 571 h 804"/>
                <a:gd name="T4" fmla="*/ 129 w 804"/>
                <a:gd name="T5" fmla="*/ 134 h 804"/>
                <a:gd name="T6" fmla="*/ 568 w 804"/>
                <a:gd name="T7" fmla="*/ 100 h 804"/>
                <a:gd name="T8" fmla="*/ 645 w 804"/>
                <a:gd name="T9" fmla="*/ 558 h 804"/>
                <a:gd name="T10" fmla="*/ 658 w 804"/>
                <a:gd name="T11" fmla="*/ 571 h 804"/>
                <a:gd name="T12" fmla="*/ 781 w 804"/>
                <a:gd name="T13" fmla="*/ 694 h 804"/>
                <a:gd name="T14" fmla="*/ 796 w 804"/>
                <a:gd name="T15" fmla="*/ 758 h 804"/>
                <a:gd name="T16" fmla="*/ 749 w 804"/>
                <a:gd name="T17" fmla="*/ 799 h 804"/>
                <a:gd name="T18" fmla="*/ 692 w 804"/>
                <a:gd name="T19" fmla="*/ 780 h 804"/>
                <a:gd name="T20" fmla="*/ 570 w 804"/>
                <a:gd name="T21" fmla="*/ 658 h 804"/>
                <a:gd name="T22" fmla="*/ 560 w 804"/>
                <a:gd name="T23" fmla="*/ 643 h 804"/>
                <a:gd name="T24" fmla="*/ 368 w 804"/>
                <a:gd name="T25" fmla="*/ 146 h 804"/>
                <a:gd name="T26" fmla="*/ 145 w 804"/>
                <a:gd name="T27" fmla="*/ 367 h 804"/>
                <a:gd name="T28" fmla="*/ 366 w 804"/>
                <a:gd name="T29" fmla="*/ 591 h 804"/>
                <a:gd name="T30" fmla="*/ 590 w 804"/>
                <a:gd name="T31" fmla="*/ 367 h 804"/>
                <a:gd name="T32" fmla="*/ 368 w 804"/>
                <a:gd name="T33" fmla="*/ 146 h 8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04" h="804">
                  <a:moveTo>
                    <a:pt x="560" y="643"/>
                  </a:moveTo>
                  <a:cubicBezTo>
                    <a:pt x="404" y="746"/>
                    <a:pt x="208" y="710"/>
                    <a:pt x="100" y="571"/>
                  </a:cubicBezTo>
                  <a:cubicBezTo>
                    <a:pt x="0" y="441"/>
                    <a:pt x="12" y="252"/>
                    <a:pt x="129" y="134"/>
                  </a:cubicBezTo>
                  <a:cubicBezTo>
                    <a:pt x="246" y="14"/>
                    <a:pt x="434" y="0"/>
                    <a:pt x="568" y="100"/>
                  </a:cubicBezTo>
                  <a:cubicBezTo>
                    <a:pt x="709" y="206"/>
                    <a:pt x="746" y="404"/>
                    <a:pt x="645" y="558"/>
                  </a:cubicBezTo>
                  <a:cubicBezTo>
                    <a:pt x="649" y="562"/>
                    <a:pt x="653" y="567"/>
                    <a:pt x="658" y="571"/>
                  </a:cubicBezTo>
                  <a:cubicBezTo>
                    <a:pt x="699" y="612"/>
                    <a:pt x="740" y="653"/>
                    <a:pt x="781" y="694"/>
                  </a:cubicBezTo>
                  <a:cubicBezTo>
                    <a:pt x="798" y="712"/>
                    <a:pt x="804" y="734"/>
                    <a:pt x="796" y="758"/>
                  </a:cubicBezTo>
                  <a:cubicBezTo>
                    <a:pt x="789" y="781"/>
                    <a:pt x="773" y="795"/>
                    <a:pt x="749" y="799"/>
                  </a:cubicBezTo>
                  <a:cubicBezTo>
                    <a:pt x="727" y="804"/>
                    <a:pt x="708" y="796"/>
                    <a:pt x="692" y="780"/>
                  </a:cubicBezTo>
                  <a:cubicBezTo>
                    <a:pt x="651" y="740"/>
                    <a:pt x="611" y="699"/>
                    <a:pt x="570" y="658"/>
                  </a:cubicBezTo>
                  <a:cubicBezTo>
                    <a:pt x="566" y="654"/>
                    <a:pt x="563" y="649"/>
                    <a:pt x="560" y="643"/>
                  </a:cubicBezTo>
                  <a:close/>
                  <a:moveTo>
                    <a:pt x="368" y="146"/>
                  </a:moveTo>
                  <a:cubicBezTo>
                    <a:pt x="245" y="146"/>
                    <a:pt x="146" y="244"/>
                    <a:pt x="145" y="367"/>
                  </a:cubicBezTo>
                  <a:cubicBezTo>
                    <a:pt x="144" y="490"/>
                    <a:pt x="244" y="591"/>
                    <a:pt x="366" y="591"/>
                  </a:cubicBezTo>
                  <a:cubicBezTo>
                    <a:pt x="490" y="591"/>
                    <a:pt x="590" y="491"/>
                    <a:pt x="590" y="367"/>
                  </a:cubicBezTo>
                  <a:cubicBezTo>
                    <a:pt x="590" y="246"/>
                    <a:pt x="490" y="147"/>
                    <a:pt x="368" y="146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52" name="组合 51"/>
            <p:cNvGrpSpPr/>
            <p:nvPr/>
          </p:nvGrpSpPr>
          <p:grpSpPr>
            <a:xfrm>
              <a:off x="2427500" y="1396998"/>
              <a:ext cx="602222" cy="659480"/>
              <a:chOff x="2058988" y="3262313"/>
              <a:chExt cx="1903413" cy="2084388"/>
            </a:xfrm>
            <a:solidFill>
              <a:schemeClr val="tx1">
                <a:lumMod val="75000"/>
                <a:lumOff val="25000"/>
              </a:schemeClr>
            </a:solidFill>
          </p:grpSpPr>
          <p:sp>
            <p:nvSpPr>
              <p:cNvPr id="41" name="Freeform 37"/>
              <p:cNvSpPr>
                <a:spLocks/>
              </p:cNvSpPr>
              <p:nvPr/>
            </p:nvSpPr>
            <p:spPr bwMode="auto">
              <a:xfrm>
                <a:off x="2527301" y="3635375"/>
                <a:ext cx="958850" cy="1282700"/>
              </a:xfrm>
              <a:custGeom>
                <a:avLst/>
                <a:gdLst>
                  <a:gd name="T0" fmla="*/ 246 w 352"/>
                  <a:gd name="T1" fmla="*/ 473 h 473"/>
                  <a:gd name="T2" fmla="*/ 106 w 352"/>
                  <a:gd name="T3" fmla="*/ 473 h 473"/>
                  <a:gd name="T4" fmla="*/ 92 w 352"/>
                  <a:gd name="T5" fmla="*/ 408 h 473"/>
                  <a:gd name="T6" fmla="*/ 45 w 352"/>
                  <a:gd name="T7" fmla="*/ 303 h 473"/>
                  <a:gd name="T8" fmla="*/ 10 w 352"/>
                  <a:gd name="T9" fmla="*/ 207 h 473"/>
                  <a:gd name="T10" fmla="*/ 139 w 352"/>
                  <a:gd name="T11" fmla="*/ 23 h 473"/>
                  <a:gd name="T12" fmla="*/ 344 w 352"/>
                  <a:gd name="T13" fmla="*/ 148 h 473"/>
                  <a:gd name="T14" fmla="*/ 332 w 352"/>
                  <a:gd name="T15" fmla="*/ 254 h 473"/>
                  <a:gd name="T16" fmla="*/ 290 w 352"/>
                  <a:gd name="T17" fmla="*/ 335 h 473"/>
                  <a:gd name="T18" fmla="*/ 246 w 352"/>
                  <a:gd name="T19" fmla="*/ 473 h 4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52" h="473">
                    <a:moveTo>
                      <a:pt x="246" y="473"/>
                    </a:moveTo>
                    <a:cubicBezTo>
                      <a:pt x="199" y="473"/>
                      <a:pt x="152" y="473"/>
                      <a:pt x="106" y="473"/>
                    </a:cubicBezTo>
                    <a:cubicBezTo>
                      <a:pt x="102" y="451"/>
                      <a:pt x="100" y="428"/>
                      <a:pt x="92" y="408"/>
                    </a:cubicBezTo>
                    <a:cubicBezTo>
                      <a:pt x="79" y="372"/>
                      <a:pt x="62" y="337"/>
                      <a:pt x="45" y="303"/>
                    </a:cubicBezTo>
                    <a:cubicBezTo>
                      <a:pt x="30" y="272"/>
                      <a:pt x="14" y="242"/>
                      <a:pt x="10" y="207"/>
                    </a:cubicBezTo>
                    <a:cubicBezTo>
                      <a:pt x="0" y="118"/>
                      <a:pt x="52" y="44"/>
                      <a:pt x="139" y="23"/>
                    </a:cubicBezTo>
                    <a:cubicBezTo>
                      <a:pt x="230" y="0"/>
                      <a:pt x="323" y="57"/>
                      <a:pt x="344" y="148"/>
                    </a:cubicBezTo>
                    <a:cubicBezTo>
                      <a:pt x="352" y="185"/>
                      <a:pt x="348" y="220"/>
                      <a:pt x="332" y="254"/>
                    </a:cubicBezTo>
                    <a:cubicBezTo>
                      <a:pt x="320" y="281"/>
                      <a:pt x="305" y="308"/>
                      <a:pt x="290" y="335"/>
                    </a:cubicBezTo>
                    <a:cubicBezTo>
                      <a:pt x="267" y="378"/>
                      <a:pt x="249" y="422"/>
                      <a:pt x="246" y="47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/>
              </a:p>
            </p:txBody>
          </p:sp>
          <p:sp>
            <p:nvSpPr>
              <p:cNvPr id="42" name="Freeform 38"/>
              <p:cNvSpPr>
                <a:spLocks/>
              </p:cNvSpPr>
              <p:nvPr/>
            </p:nvSpPr>
            <p:spPr bwMode="auto">
              <a:xfrm>
                <a:off x="2813051" y="4989513"/>
                <a:ext cx="384175" cy="357188"/>
              </a:xfrm>
              <a:custGeom>
                <a:avLst/>
                <a:gdLst>
                  <a:gd name="T0" fmla="*/ 0 w 141"/>
                  <a:gd name="T1" fmla="*/ 0 h 132"/>
                  <a:gd name="T2" fmla="*/ 139 w 141"/>
                  <a:gd name="T3" fmla="*/ 0 h 132"/>
                  <a:gd name="T4" fmla="*/ 138 w 141"/>
                  <a:gd name="T5" fmla="*/ 78 h 132"/>
                  <a:gd name="T6" fmla="*/ 67 w 141"/>
                  <a:gd name="T7" fmla="*/ 131 h 132"/>
                  <a:gd name="T8" fmla="*/ 1 w 141"/>
                  <a:gd name="T9" fmla="*/ 73 h 132"/>
                  <a:gd name="T10" fmla="*/ 0 w 141"/>
                  <a:gd name="T11" fmla="*/ 55 h 132"/>
                  <a:gd name="T12" fmla="*/ 0 w 141"/>
                  <a:gd name="T13" fmla="*/ 0 h 1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1" h="132">
                    <a:moveTo>
                      <a:pt x="0" y="0"/>
                    </a:moveTo>
                    <a:cubicBezTo>
                      <a:pt x="48" y="0"/>
                      <a:pt x="93" y="0"/>
                      <a:pt x="139" y="0"/>
                    </a:cubicBezTo>
                    <a:cubicBezTo>
                      <a:pt x="139" y="26"/>
                      <a:pt x="141" y="52"/>
                      <a:pt x="138" y="78"/>
                    </a:cubicBezTo>
                    <a:cubicBezTo>
                      <a:pt x="134" y="109"/>
                      <a:pt x="101" y="132"/>
                      <a:pt x="67" y="131"/>
                    </a:cubicBezTo>
                    <a:cubicBezTo>
                      <a:pt x="33" y="130"/>
                      <a:pt x="5" y="104"/>
                      <a:pt x="1" y="73"/>
                    </a:cubicBezTo>
                    <a:cubicBezTo>
                      <a:pt x="0" y="67"/>
                      <a:pt x="0" y="61"/>
                      <a:pt x="0" y="55"/>
                    </a:cubicBezTo>
                    <a:cubicBezTo>
                      <a:pt x="0" y="37"/>
                      <a:pt x="0" y="19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" name="Freeform 39"/>
              <p:cNvSpPr>
                <a:spLocks/>
              </p:cNvSpPr>
              <p:nvPr/>
            </p:nvSpPr>
            <p:spPr bwMode="auto">
              <a:xfrm>
                <a:off x="2976563" y="3262313"/>
                <a:ext cx="71438" cy="292100"/>
              </a:xfrm>
              <a:custGeom>
                <a:avLst/>
                <a:gdLst>
                  <a:gd name="T0" fmla="*/ 25 w 26"/>
                  <a:gd name="T1" fmla="*/ 54 h 108"/>
                  <a:gd name="T2" fmla="*/ 24 w 26"/>
                  <a:gd name="T3" fmla="*/ 94 h 108"/>
                  <a:gd name="T4" fmla="*/ 13 w 26"/>
                  <a:gd name="T5" fmla="*/ 108 h 108"/>
                  <a:gd name="T6" fmla="*/ 2 w 26"/>
                  <a:gd name="T7" fmla="*/ 93 h 108"/>
                  <a:gd name="T8" fmla="*/ 2 w 26"/>
                  <a:gd name="T9" fmla="*/ 14 h 108"/>
                  <a:gd name="T10" fmla="*/ 13 w 26"/>
                  <a:gd name="T11" fmla="*/ 0 h 108"/>
                  <a:gd name="T12" fmla="*/ 24 w 26"/>
                  <a:gd name="T13" fmla="*/ 15 h 108"/>
                  <a:gd name="T14" fmla="*/ 25 w 26"/>
                  <a:gd name="T15" fmla="*/ 54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6" h="108">
                    <a:moveTo>
                      <a:pt x="25" y="54"/>
                    </a:moveTo>
                    <a:cubicBezTo>
                      <a:pt x="25" y="67"/>
                      <a:pt x="26" y="81"/>
                      <a:pt x="24" y="94"/>
                    </a:cubicBezTo>
                    <a:cubicBezTo>
                      <a:pt x="24" y="99"/>
                      <a:pt x="17" y="103"/>
                      <a:pt x="13" y="108"/>
                    </a:cubicBezTo>
                    <a:cubicBezTo>
                      <a:pt x="9" y="103"/>
                      <a:pt x="2" y="98"/>
                      <a:pt x="2" y="93"/>
                    </a:cubicBezTo>
                    <a:cubicBezTo>
                      <a:pt x="0" y="67"/>
                      <a:pt x="0" y="41"/>
                      <a:pt x="2" y="14"/>
                    </a:cubicBezTo>
                    <a:cubicBezTo>
                      <a:pt x="2" y="9"/>
                      <a:pt x="9" y="5"/>
                      <a:pt x="13" y="0"/>
                    </a:cubicBezTo>
                    <a:cubicBezTo>
                      <a:pt x="17" y="5"/>
                      <a:pt x="24" y="9"/>
                      <a:pt x="24" y="15"/>
                    </a:cubicBezTo>
                    <a:cubicBezTo>
                      <a:pt x="26" y="27"/>
                      <a:pt x="25" y="41"/>
                      <a:pt x="25" y="5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" name="Freeform 40"/>
              <p:cNvSpPr>
                <a:spLocks/>
              </p:cNvSpPr>
              <p:nvPr/>
            </p:nvSpPr>
            <p:spPr bwMode="auto">
              <a:xfrm>
                <a:off x="2519363" y="3384550"/>
                <a:ext cx="182563" cy="260350"/>
              </a:xfrm>
              <a:custGeom>
                <a:avLst/>
                <a:gdLst>
                  <a:gd name="T0" fmla="*/ 67 w 67"/>
                  <a:gd name="T1" fmla="*/ 87 h 96"/>
                  <a:gd name="T2" fmla="*/ 59 w 67"/>
                  <a:gd name="T3" fmla="*/ 95 h 96"/>
                  <a:gd name="T4" fmla="*/ 46 w 67"/>
                  <a:gd name="T5" fmla="*/ 93 h 96"/>
                  <a:gd name="T6" fmla="*/ 2 w 67"/>
                  <a:gd name="T7" fmla="*/ 16 h 96"/>
                  <a:gd name="T8" fmla="*/ 8 w 67"/>
                  <a:gd name="T9" fmla="*/ 2 h 96"/>
                  <a:gd name="T10" fmla="*/ 22 w 67"/>
                  <a:gd name="T11" fmla="*/ 6 h 96"/>
                  <a:gd name="T12" fmla="*/ 65 w 67"/>
                  <a:gd name="T13" fmla="*/ 81 h 96"/>
                  <a:gd name="T14" fmla="*/ 67 w 67"/>
                  <a:gd name="T15" fmla="*/ 87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7" h="96">
                    <a:moveTo>
                      <a:pt x="67" y="87"/>
                    </a:moveTo>
                    <a:cubicBezTo>
                      <a:pt x="65" y="89"/>
                      <a:pt x="62" y="94"/>
                      <a:pt x="59" y="95"/>
                    </a:cubicBezTo>
                    <a:cubicBezTo>
                      <a:pt x="55" y="96"/>
                      <a:pt x="48" y="95"/>
                      <a:pt x="46" y="93"/>
                    </a:cubicBezTo>
                    <a:cubicBezTo>
                      <a:pt x="31" y="68"/>
                      <a:pt x="16" y="42"/>
                      <a:pt x="2" y="16"/>
                    </a:cubicBezTo>
                    <a:cubicBezTo>
                      <a:pt x="0" y="13"/>
                      <a:pt x="4" y="5"/>
                      <a:pt x="8" y="2"/>
                    </a:cubicBezTo>
                    <a:cubicBezTo>
                      <a:pt x="10" y="0"/>
                      <a:pt x="20" y="3"/>
                      <a:pt x="22" y="6"/>
                    </a:cubicBezTo>
                    <a:cubicBezTo>
                      <a:pt x="37" y="30"/>
                      <a:pt x="51" y="55"/>
                      <a:pt x="65" y="81"/>
                    </a:cubicBezTo>
                    <a:cubicBezTo>
                      <a:pt x="66" y="82"/>
                      <a:pt x="66" y="83"/>
                      <a:pt x="67" y="8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" name="Freeform 41"/>
              <p:cNvSpPr>
                <a:spLocks/>
              </p:cNvSpPr>
              <p:nvPr/>
            </p:nvSpPr>
            <p:spPr bwMode="auto">
              <a:xfrm>
                <a:off x="3317876" y="3386138"/>
                <a:ext cx="187325" cy="268288"/>
              </a:xfrm>
              <a:custGeom>
                <a:avLst/>
                <a:gdLst>
                  <a:gd name="T0" fmla="*/ 69 w 69"/>
                  <a:gd name="T1" fmla="*/ 10 h 99"/>
                  <a:gd name="T2" fmla="*/ 65 w 69"/>
                  <a:gd name="T3" fmla="*/ 21 h 99"/>
                  <a:gd name="T4" fmla="*/ 28 w 69"/>
                  <a:gd name="T5" fmla="*/ 86 h 99"/>
                  <a:gd name="T6" fmla="*/ 8 w 69"/>
                  <a:gd name="T7" fmla="*/ 94 h 99"/>
                  <a:gd name="T8" fmla="*/ 7 w 69"/>
                  <a:gd name="T9" fmla="*/ 74 h 99"/>
                  <a:gd name="T10" fmla="*/ 46 w 69"/>
                  <a:gd name="T11" fmla="*/ 7 h 99"/>
                  <a:gd name="T12" fmla="*/ 60 w 69"/>
                  <a:gd name="T13" fmla="*/ 0 h 99"/>
                  <a:gd name="T14" fmla="*/ 69 w 69"/>
                  <a:gd name="T15" fmla="*/ 10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9" h="99">
                    <a:moveTo>
                      <a:pt x="69" y="10"/>
                    </a:moveTo>
                    <a:cubicBezTo>
                      <a:pt x="67" y="15"/>
                      <a:pt x="66" y="18"/>
                      <a:pt x="65" y="21"/>
                    </a:cubicBezTo>
                    <a:cubicBezTo>
                      <a:pt x="52" y="43"/>
                      <a:pt x="40" y="64"/>
                      <a:pt x="28" y="86"/>
                    </a:cubicBezTo>
                    <a:cubicBezTo>
                      <a:pt x="23" y="94"/>
                      <a:pt x="17" y="99"/>
                      <a:pt x="8" y="94"/>
                    </a:cubicBezTo>
                    <a:cubicBezTo>
                      <a:pt x="0" y="89"/>
                      <a:pt x="2" y="81"/>
                      <a:pt x="7" y="74"/>
                    </a:cubicBezTo>
                    <a:cubicBezTo>
                      <a:pt x="20" y="52"/>
                      <a:pt x="32" y="29"/>
                      <a:pt x="46" y="7"/>
                    </a:cubicBezTo>
                    <a:cubicBezTo>
                      <a:pt x="48" y="3"/>
                      <a:pt x="55" y="0"/>
                      <a:pt x="60" y="0"/>
                    </a:cubicBezTo>
                    <a:cubicBezTo>
                      <a:pt x="63" y="0"/>
                      <a:pt x="67" y="7"/>
                      <a:pt x="69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" name="Freeform 42"/>
              <p:cNvSpPr>
                <a:spLocks/>
              </p:cNvSpPr>
              <p:nvPr/>
            </p:nvSpPr>
            <p:spPr bwMode="auto">
              <a:xfrm>
                <a:off x="2187576" y="3706813"/>
                <a:ext cx="271463" cy="187325"/>
              </a:xfrm>
              <a:custGeom>
                <a:avLst/>
                <a:gdLst>
                  <a:gd name="T0" fmla="*/ 11 w 100"/>
                  <a:gd name="T1" fmla="*/ 4 h 69"/>
                  <a:gd name="T2" fmla="*/ 21 w 100"/>
                  <a:gd name="T3" fmla="*/ 9 h 69"/>
                  <a:gd name="T4" fmla="*/ 85 w 100"/>
                  <a:gd name="T5" fmla="*/ 46 h 69"/>
                  <a:gd name="T6" fmla="*/ 93 w 100"/>
                  <a:gd name="T7" fmla="*/ 64 h 69"/>
                  <a:gd name="T8" fmla="*/ 74 w 100"/>
                  <a:gd name="T9" fmla="*/ 66 h 69"/>
                  <a:gd name="T10" fmla="*/ 7 w 100"/>
                  <a:gd name="T11" fmla="*/ 28 h 69"/>
                  <a:gd name="T12" fmla="*/ 0 w 100"/>
                  <a:gd name="T13" fmla="*/ 13 h 69"/>
                  <a:gd name="T14" fmla="*/ 6 w 100"/>
                  <a:gd name="T15" fmla="*/ 0 h 69"/>
                  <a:gd name="T16" fmla="*/ 11 w 100"/>
                  <a:gd name="T17" fmla="*/ 4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0" h="69">
                    <a:moveTo>
                      <a:pt x="11" y="4"/>
                    </a:moveTo>
                    <a:cubicBezTo>
                      <a:pt x="14" y="6"/>
                      <a:pt x="18" y="7"/>
                      <a:pt x="21" y="9"/>
                    </a:cubicBezTo>
                    <a:cubicBezTo>
                      <a:pt x="42" y="21"/>
                      <a:pt x="64" y="33"/>
                      <a:pt x="85" y="46"/>
                    </a:cubicBezTo>
                    <a:cubicBezTo>
                      <a:pt x="93" y="50"/>
                      <a:pt x="100" y="56"/>
                      <a:pt x="93" y="64"/>
                    </a:cubicBezTo>
                    <a:cubicBezTo>
                      <a:pt x="90" y="68"/>
                      <a:pt x="79" y="69"/>
                      <a:pt x="74" y="66"/>
                    </a:cubicBezTo>
                    <a:cubicBezTo>
                      <a:pt x="51" y="55"/>
                      <a:pt x="29" y="41"/>
                      <a:pt x="7" y="28"/>
                    </a:cubicBezTo>
                    <a:cubicBezTo>
                      <a:pt x="3" y="25"/>
                      <a:pt x="0" y="18"/>
                      <a:pt x="0" y="13"/>
                    </a:cubicBezTo>
                    <a:cubicBezTo>
                      <a:pt x="0" y="9"/>
                      <a:pt x="4" y="4"/>
                      <a:pt x="6" y="0"/>
                    </a:cubicBezTo>
                    <a:cubicBezTo>
                      <a:pt x="8" y="1"/>
                      <a:pt x="9" y="3"/>
                      <a:pt x="11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" name="Freeform 43"/>
              <p:cNvSpPr>
                <a:spLocks/>
              </p:cNvSpPr>
              <p:nvPr/>
            </p:nvSpPr>
            <p:spPr bwMode="auto">
              <a:xfrm>
                <a:off x="3581401" y="3711575"/>
                <a:ext cx="258763" cy="184150"/>
              </a:xfrm>
              <a:custGeom>
                <a:avLst/>
                <a:gdLst>
                  <a:gd name="T0" fmla="*/ 95 w 95"/>
                  <a:gd name="T1" fmla="*/ 17 h 68"/>
                  <a:gd name="T2" fmla="*/ 87 w 95"/>
                  <a:gd name="T3" fmla="*/ 26 h 68"/>
                  <a:gd name="T4" fmla="*/ 18 w 95"/>
                  <a:gd name="T5" fmla="*/ 65 h 68"/>
                  <a:gd name="T6" fmla="*/ 0 w 95"/>
                  <a:gd name="T7" fmla="*/ 62 h 68"/>
                  <a:gd name="T8" fmla="*/ 7 w 95"/>
                  <a:gd name="T9" fmla="*/ 45 h 68"/>
                  <a:gd name="T10" fmla="*/ 75 w 95"/>
                  <a:gd name="T11" fmla="*/ 6 h 68"/>
                  <a:gd name="T12" fmla="*/ 95 w 95"/>
                  <a:gd name="T13" fmla="*/ 17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5" h="68">
                    <a:moveTo>
                      <a:pt x="95" y="17"/>
                    </a:moveTo>
                    <a:cubicBezTo>
                      <a:pt x="93" y="19"/>
                      <a:pt x="91" y="24"/>
                      <a:pt x="87" y="26"/>
                    </a:cubicBezTo>
                    <a:cubicBezTo>
                      <a:pt x="64" y="40"/>
                      <a:pt x="42" y="53"/>
                      <a:pt x="18" y="65"/>
                    </a:cubicBezTo>
                    <a:cubicBezTo>
                      <a:pt x="14" y="68"/>
                      <a:pt x="6" y="64"/>
                      <a:pt x="0" y="62"/>
                    </a:cubicBezTo>
                    <a:cubicBezTo>
                      <a:pt x="2" y="57"/>
                      <a:pt x="3" y="48"/>
                      <a:pt x="7" y="45"/>
                    </a:cubicBezTo>
                    <a:cubicBezTo>
                      <a:pt x="29" y="31"/>
                      <a:pt x="52" y="18"/>
                      <a:pt x="75" y="6"/>
                    </a:cubicBezTo>
                    <a:cubicBezTo>
                      <a:pt x="85" y="0"/>
                      <a:pt x="95" y="5"/>
                      <a:pt x="95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" name="Freeform 44"/>
              <p:cNvSpPr>
                <a:spLocks/>
              </p:cNvSpPr>
              <p:nvPr/>
            </p:nvSpPr>
            <p:spPr bwMode="auto">
              <a:xfrm>
                <a:off x="2176463" y="4511675"/>
                <a:ext cx="273050" cy="184150"/>
              </a:xfrm>
              <a:custGeom>
                <a:avLst/>
                <a:gdLst>
                  <a:gd name="T0" fmla="*/ 99 w 100"/>
                  <a:gd name="T1" fmla="*/ 18 h 68"/>
                  <a:gd name="T2" fmla="*/ 91 w 100"/>
                  <a:gd name="T3" fmla="*/ 27 h 68"/>
                  <a:gd name="T4" fmla="*/ 23 w 100"/>
                  <a:gd name="T5" fmla="*/ 65 h 68"/>
                  <a:gd name="T6" fmla="*/ 5 w 100"/>
                  <a:gd name="T7" fmla="*/ 63 h 68"/>
                  <a:gd name="T8" fmla="*/ 12 w 100"/>
                  <a:gd name="T9" fmla="*/ 45 h 68"/>
                  <a:gd name="T10" fmla="*/ 79 w 100"/>
                  <a:gd name="T11" fmla="*/ 6 h 68"/>
                  <a:gd name="T12" fmla="*/ 99 w 100"/>
                  <a:gd name="T13" fmla="*/ 18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0" h="68">
                    <a:moveTo>
                      <a:pt x="99" y="18"/>
                    </a:moveTo>
                    <a:cubicBezTo>
                      <a:pt x="97" y="20"/>
                      <a:pt x="95" y="25"/>
                      <a:pt x="91" y="27"/>
                    </a:cubicBezTo>
                    <a:cubicBezTo>
                      <a:pt x="68" y="40"/>
                      <a:pt x="46" y="54"/>
                      <a:pt x="23" y="65"/>
                    </a:cubicBezTo>
                    <a:cubicBezTo>
                      <a:pt x="19" y="68"/>
                      <a:pt x="8" y="67"/>
                      <a:pt x="5" y="63"/>
                    </a:cubicBezTo>
                    <a:cubicBezTo>
                      <a:pt x="0" y="56"/>
                      <a:pt x="4" y="49"/>
                      <a:pt x="12" y="45"/>
                    </a:cubicBezTo>
                    <a:cubicBezTo>
                      <a:pt x="34" y="32"/>
                      <a:pt x="56" y="19"/>
                      <a:pt x="79" y="6"/>
                    </a:cubicBezTo>
                    <a:cubicBezTo>
                      <a:pt x="90" y="0"/>
                      <a:pt x="100" y="6"/>
                      <a:pt x="99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" name="Freeform 45"/>
              <p:cNvSpPr>
                <a:spLocks/>
              </p:cNvSpPr>
              <p:nvPr/>
            </p:nvSpPr>
            <p:spPr bwMode="auto">
              <a:xfrm>
                <a:off x="3578226" y="4519613"/>
                <a:ext cx="261938" cy="187325"/>
              </a:xfrm>
              <a:custGeom>
                <a:avLst/>
                <a:gdLst>
                  <a:gd name="T0" fmla="*/ 96 w 96"/>
                  <a:gd name="T1" fmla="*/ 52 h 69"/>
                  <a:gd name="T2" fmla="*/ 79 w 96"/>
                  <a:gd name="T3" fmla="*/ 64 h 69"/>
                  <a:gd name="T4" fmla="*/ 5 w 96"/>
                  <a:gd name="T5" fmla="*/ 22 h 69"/>
                  <a:gd name="T6" fmla="*/ 2 w 96"/>
                  <a:gd name="T7" fmla="*/ 7 h 69"/>
                  <a:gd name="T8" fmla="*/ 16 w 96"/>
                  <a:gd name="T9" fmla="*/ 2 h 69"/>
                  <a:gd name="T10" fmla="*/ 91 w 96"/>
                  <a:gd name="T11" fmla="*/ 45 h 69"/>
                  <a:gd name="T12" fmla="*/ 96 w 96"/>
                  <a:gd name="T13" fmla="*/ 52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6" h="69">
                    <a:moveTo>
                      <a:pt x="96" y="52"/>
                    </a:moveTo>
                    <a:cubicBezTo>
                      <a:pt x="96" y="63"/>
                      <a:pt x="87" y="69"/>
                      <a:pt x="79" y="64"/>
                    </a:cubicBezTo>
                    <a:cubicBezTo>
                      <a:pt x="54" y="51"/>
                      <a:pt x="30" y="37"/>
                      <a:pt x="5" y="22"/>
                    </a:cubicBezTo>
                    <a:cubicBezTo>
                      <a:pt x="2" y="20"/>
                      <a:pt x="0" y="10"/>
                      <a:pt x="2" y="7"/>
                    </a:cubicBezTo>
                    <a:cubicBezTo>
                      <a:pt x="4" y="3"/>
                      <a:pt x="13" y="0"/>
                      <a:pt x="16" y="2"/>
                    </a:cubicBezTo>
                    <a:cubicBezTo>
                      <a:pt x="42" y="16"/>
                      <a:pt x="67" y="30"/>
                      <a:pt x="91" y="45"/>
                    </a:cubicBezTo>
                    <a:cubicBezTo>
                      <a:pt x="94" y="47"/>
                      <a:pt x="95" y="51"/>
                      <a:pt x="96" y="5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" name="Freeform 46"/>
              <p:cNvSpPr>
                <a:spLocks/>
              </p:cNvSpPr>
              <p:nvPr/>
            </p:nvSpPr>
            <p:spPr bwMode="auto">
              <a:xfrm>
                <a:off x="2058988" y="4175125"/>
                <a:ext cx="296863" cy="65088"/>
              </a:xfrm>
              <a:custGeom>
                <a:avLst/>
                <a:gdLst>
                  <a:gd name="T0" fmla="*/ 54 w 109"/>
                  <a:gd name="T1" fmla="*/ 24 h 24"/>
                  <a:gd name="T2" fmla="*/ 17 w 109"/>
                  <a:gd name="T3" fmla="*/ 24 h 24"/>
                  <a:gd name="T4" fmla="*/ 2 w 109"/>
                  <a:gd name="T5" fmla="*/ 12 h 24"/>
                  <a:gd name="T6" fmla="*/ 16 w 109"/>
                  <a:gd name="T7" fmla="*/ 1 h 24"/>
                  <a:gd name="T8" fmla="*/ 93 w 109"/>
                  <a:gd name="T9" fmla="*/ 1 h 24"/>
                  <a:gd name="T10" fmla="*/ 107 w 109"/>
                  <a:gd name="T11" fmla="*/ 12 h 24"/>
                  <a:gd name="T12" fmla="*/ 93 w 109"/>
                  <a:gd name="T13" fmla="*/ 24 h 24"/>
                  <a:gd name="T14" fmla="*/ 54 w 109"/>
                  <a:gd name="T15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9" h="24">
                    <a:moveTo>
                      <a:pt x="54" y="24"/>
                    </a:moveTo>
                    <a:cubicBezTo>
                      <a:pt x="41" y="24"/>
                      <a:pt x="29" y="24"/>
                      <a:pt x="17" y="24"/>
                    </a:cubicBezTo>
                    <a:cubicBezTo>
                      <a:pt x="8" y="24"/>
                      <a:pt x="0" y="22"/>
                      <a:pt x="2" y="12"/>
                    </a:cubicBezTo>
                    <a:cubicBezTo>
                      <a:pt x="3" y="8"/>
                      <a:pt x="11" y="1"/>
                      <a:pt x="16" y="1"/>
                    </a:cubicBezTo>
                    <a:cubicBezTo>
                      <a:pt x="41" y="0"/>
                      <a:pt x="68" y="0"/>
                      <a:pt x="93" y="1"/>
                    </a:cubicBezTo>
                    <a:cubicBezTo>
                      <a:pt x="99" y="1"/>
                      <a:pt x="107" y="7"/>
                      <a:pt x="107" y="12"/>
                    </a:cubicBezTo>
                    <a:cubicBezTo>
                      <a:pt x="109" y="21"/>
                      <a:pt x="101" y="24"/>
                      <a:pt x="93" y="24"/>
                    </a:cubicBezTo>
                    <a:cubicBezTo>
                      <a:pt x="80" y="24"/>
                      <a:pt x="67" y="24"/>
                      <a:pt x="54" y="2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" name="Freeform 47"/>
              <p:cNvSpPr>
                <a:spLocks/>
              </p:cNvSpPr>
              <p:nvPr/>
            </p:nvSpPr>
            <p:spPr bwMode="auto">
              <a:xfrm>
                <a:off x="3668713" y="4175125"/>
                <a:ext cx="293688" cy="68263"/>
              </a:xfrm>
              <a:custGeom>
                <a:avLst/>
                <a:gdLst>
                  <a:gd name="T0" fmla="*/ 54 w 108"/>
                  <a:gd name="T1" fmla="*/ 24 h 25"/>
                  <a:gd name="T2" fmla="*/ 16 w 108"/>
                  <a:gd name="T3" fmla="*/ 24 h 25"/>
                  <a:gd name="T4" fmla="*/ 1 w 108"/>
                  <a:gd name="T5" fmla="*/ 13 h 25"/>
                  <a:gd name="T6" fmla="*/ 16 w 108"/>
                  <a:gd name="T7" fmla="*/ 0 h 25"/>
                  <a:gd name="T8" fmla="*/ 92 w 108"/>
                  <a:gd name="T9" fmla="*/ 0 h 25"/>
                  <a:gd name="T10" fmla="*/ 108 w 108"/>
                  <a:gd name="T11" fmla="*/ 13 h 25"/>
                  <a:gd name="T12" fmla="*/ 92 w 108"/>
                  <a:gd name="T13" fmla="*/ 24 h 25"/>
                  <a:gd name="T14" fmla="*/ 54 w 108"/>
                  <a:gd name="T15" fmla="*/ 24 h 25"/>
                  <a:gd name="T16" fmla="*/ 54 w 108"/>
                  <a:gd name="T17" fmla="*/ 24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8" h="25">
                    <a:moveTo>
                      <a:pt x="54" y="24"/>
                    </a:moveTo>
                    <a:cubicBezTo>
                      <a:pt x="41" y="24"/>
                      <a:pt x="28" y="25"/>
                      <a:pt x="16" y="24"/>
                    </a:cubicBezTo>
                    <a:cubicBezTo>
                      <a:pt x="10" y="23"/>
                      <a:pt x="2" y="17"/>
                      <a:pt x="1" y="13"/>
                    </a:cubicBezTo>
                    <a:cubicBezTo>
                      <a:pt x="0" y="4"/>
                      <a:pt x="7" y="0"/>
                      <a:pt x="16" y="0"/>
                    </a:cubicBezTo>
                    <a:cubicBezTo>
                      <a:pt x="41" y="0"/>
                      <a:pt x="67" y="0"/>
                      <a:pt x="92" y="0"/>
                    </a:cubicBezTo>
                    <a:cubicBezTo>
                      <a:pt x="101" y="0"/>
                      <a:pt x="108" y="3"/>
                      <a:pt x="108" y="13"/>
                    </a:cubicBezTo>
                    <a:cubicBezTo>
                      <a:pt x="108" y="22"/>
                      <a:pt x="100" y="24"/>
                      <a:pt x="92" y="24"/>
                    </a:cubicBezTo>
                    <a:cubicBezTo>
                      <a:pt x="79" y="24"/>
                      <a:pt x="67" y="24"/>
                      <a:pt x="54" y="24"/>
                    </a:cubicBezTo>
                    <a:cubicBezTo>
                      <a:pt x="54" y="24"/>
                      <a:pt x="54" y="24"/>
                      <a:pt x="54" y="2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77" name="组合 76"/>
            <p:cNvGrpSpPr/>
            <p:nvPr/>
          </p:nvGrpSpPr>
          <p:grpSpPr>
            <a:xfrm>
              <a:off x="4371179" y="324158"/>
              <a:ext cx="470818" cy="578762"/>
              <a:chOff x="2030413" y="3314700"/>
              <a:chExt cx="1301750" cy="1600200"/>
            </a:xfrm>
            <a:solidFill>
              <a:schemeClr val="tx1">
                <a:lumMod val="75000"/>
                <a:lumOff val="25000"/>
              </a:schemeClr>
            </a:solidFill>
          </p:grpSpPr>
          <p:sp>
            <p:nvSpPr>
              <p:cNvPr id="68" name="Freeform 63"/>
              <p:cNvSpPr>
                <a:spLocks/>
              </p:cNvSpPr>
              <p:nvPr/>
            </p:nvSpPr>
            <p:spPr bwMode="auto">
              <a:xfrm>
                <a:off x="2030413" y="3463925"/>
                <a:ext cx="1301750" cy="1450975"/>
              </a:xfrm>
              <a:custGeom>
                <a:avLst/>
                <a:gdLst>
                  <a:gd name="T0" fmla="*/ 0 w 478"/>
                  <a:gd name="T1" fmla="*/ 266 h 535"/>
                  <a:gd name="T2" fmla="*/ 0 w 478"/>
                  <a:gd name="T3" fmla="*/ 17 h 535"/>
                  <a:gd name="T4" fmla="*/ 17 w 478"/>
                  <a:gd name="T5" fmla="*/ 0 h 535"/>
                  <a:gd name="T6" fmla="*/ 101 w 478"/>
                  <a:gd name="T7" fmla="*/ 0 h 535"/>
                  <a:gd name="T8" fmla="*/ 115 w 478"/>
                  <a:gd name="T9" fmla="*/ 14 h 535"/>
                  <a:gd name="T10" fmla="*/ 101 w 478"/>
                  <a:gd name="T11" fmla="*/ 30 h 535"/>
                  <a:gd name="T12" fmla="*/ 46 w 478"/>
                  <a:gd name="T13" fmla="*/ 30 h 535"/>
                  <a:gd name="T14" fmla="*/ 30 w 478"/>
                  <a:gd name="T15" fmla="*/ 45 h 535"/>
                  <a:gd name="T16" fmla="*/ 30 w 478"/>
                  <a:gd name="T17" fmla="*/ 207 h 535"/>
                  <a:gd name="T18" fmla="*/ 30 w 478"/>
                  <a:gd name="T19" fmla="*/ 486 h 535"/>
                  <a:gd name="T20" fmla="*/ 48 w 478"/>
                  <a:gd name="T21" fmla="*/ 505 h 535"/>
                  <a:gd name="T22" fmla="*/ 429 w 478"/>
                  <a:gd name="T23" fmla="*/ 505 h 535"/>
                  <a:gd name="T24" fmla="*/ 448 w 478"/>
                  <a:gd name="T25" fmla="*/ 486 h 535"/>
                  <a:gd name="T26" fmla="*/ 448 w 478"/>
                  <a:gd name="T27" fmla="*/ 49 h 535"/>
                  <a:gd name="T28" fmla="*/ 429 w 478"/>
                  <a:gd name="T29" fmla="*/ 30 h 535"/>
                  <a:gd name="T30" fmla="*/ 377 w 478"/>
                  <a:gd name="T31" fmla="*/ 30 h 535"/>
                  <a:gd name="T32" fmla="*/ 363 w 478"/>
                  <a:gd name="T33" fmla="*/ 14 h 535"/>
                  <a:gd name="T34" fmla="*/ 377 w 478"/>
                  <a:gd name="T35" fmla="*/ 0 h 535"/>
                  <a:gd name="T36" fmla="*/ 461 w 478"/>
                  <a:gd name="T37" fmla="*/ 0 h 535"/>
                  <a:gd name="T38" fmla="*/ 478 w 478"/>
                  <a:gd name="T39" fmla="*/ 17 h 535"/>
                  <a:gd name="T40" fmla="*/ 477 w 478"/>
                  <a:gd name="T41" fmla="*/ 210 h 535"/>
                  <a:gd name="T42" fmla="*/ 478 w 478"/>
                  <a:gd name="T43" fmla="*/ 516 h 535"/>
                  <a:gd name="T44" fmla="*/ 459 w 478"/>
                  <a:gd name="T45" fmla="*/ 535 h 535"/>
                  <a:gd name="T46" fmla="*/ 18 w 478"/>
                  <a:gd name="T47" fmla="*/ 535 h 535"/>
                  <a:gd name="T48" fmla="*/ 0 w 478"/>
                  <a:gd name="T49" fmla="*/ 516 h 535"/>
                  <a:gd name="T50" fmla="*/ 0 w 478"/>
                  <a:gd name="T51" fmla="*/ 266 h 5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478" h="535">
                    <a:moveTo>
                      <a:pt x="0" y="266"/>
                    </a:moveTo>
                    <a:cubicBezTo>
                      <a:pt x="0" y="183"/>
                      <a:pt x="1" y="100"/>
                      <a:pt x="0" y="17"/>
                    </a:cubicBezTo>
                    <a:cubicBezTo>
                      <a:pt x="0" y="4"/>
                      <a:pt x="4" y="0"/>
                      <a:pt x="17" y="0"/>
                    </a:cubicBezTo>
                    <a:cubicBezTo>
                      <a:pt x="45" y="1"/>
                      <a:pt x="73" y="1"/>
                      <a:pt x="101" y="0"/>
                    </a:cubicBezTo>
                    <a:cubicBezTo>
                      <a:pt x="112" y="0"/>
                      <a:pt x="115" y="4"/>
                      <a:pt x="115" y="14"/>
                    </a:cubicBezTo>
                    <a:cubicBezTo>
                      <a:pt x="115" y="24"/>
                      <a:pt x="113" y="30"/>
                      <a:pt x="101" y="30"/>
                    </a:cubicBezTo>
                    <a:cubicBezTo>
                      <a:pt x="83" y="30"/>
                      <a:pt x="64" y="31"/>
                      <a:pt x="46" y="30"/>
                    </a:cubicBezTo>
                    <a:cubicBezTo>
                      <a:pt x="34" y="29"/>
                      <a:pt x="30" y="34"/>
                      <a:pt x="30" y="45"/>
                    </a:cubicBezTo>
                    <a:cubicBezTo>
                      <a:pt x="30" y="99"/>
                      <a:pt x="30" y="153"/>
                      <a:pt x="30" y="207"/>
                    </a:cubicBezTo>
                    <a:cubicBezTo>
                      <a:pt x="30" y="300"/>
                      <a:pt x="30" y="393"/>
                      <a:pt x="30" y="486"/>
                    </a:cubicBezTo>
                    <a:cubicBezTo>
                      <a:pt x="30" y="501"/>
                      <a:pt x="34" y="505"/>
                      <a:pt x="48" y="505"/>
                    </a:cubicBezTo>
                    <a:cubicBezTo>
                      <a:pt x="175" y="505"/>
                      <a:pt x="302" y="505"/>
                      <a:pt x="429" y="505"/>
                    </a:cubicBezTo>
                    <a:cubicBezTo>
                      <a:pt x="444" y="505"/>
                      <a:pt x="448" y="501"/>
                      <a:pt x="448" y="486"/>
                    </a:cubicBezTo>
                    <a:cubicBezTo>
                      <a:pt x="447" y="340"/>
                      <a:pt x="447" y="195"/>
                      <a:pt x="448" y="49"/>
                    </a:cubicBezTo>
                    <a:cubicBezTo>
                      <a:pt x="448" y="34"/>
                      <a:pt x="444" y="29"/>
                      <a:pt x="429" y="30"/>
                    </a:cubicBezTo>
                    <a:cubicBezTo>
                      <a:pt x="412" y="31"/>
                      <a:pt x="394" y="30"/>
                      <a:pt x="377" y="30"/>
                    </a:cubicBezTo>
                    <a:cubicBezTo>
                      <a:pt x="365" y="31"/>
                      <a:pt x="363" y="24"/>
                      <a:pt x="363" y="14"/>
                    </a:cubicBezTo>
                    <a:cubicBezTo>
                      <a:pt x="363" y="4"/>
                      <a:pt x="366" y="0"/>
                      <a:pt x="377" y="0"/>
                    </a:cubicBezTo>
                    <a:cubicBezTo>
                      <a:pt x="405" y="1"/>
                      <a:pt x="433" y="1"/>
                      <a:pt x="461" y="0"/>
                    </a:cubicBezTo>
                    <a:cubicBezTo>
                      <a:pt x="474" y="0"/>
                      <a:pt x="478" y="4"/>
                      <a:pt x="478" y="17"/>
                    </a:cubicBezTo>
                    <a:cubicBezTo>
                      <a:pt x="477" y="81"/>
                      <a:pt x="477" y="146"/>
                      <a:pt x="477" y="210"/>
                    </a:cubicBezTo>
                    <a:cubicBezTo>
                      <a:pt x="477" y="312"/>
                      <a:pt x="477" y="414"/>
                      <a:pt x="478" y="516"/>
                    </a:cubicBezTo>
                    <a:cubicBezTo>
                      <a:pt x="478" y="531"/>
                      <a:pt x="474" y="535"/>
                      <a:pt x="459" y="535"/>
                    </a:cubicBezTo>
                    <a:cubicBezTo>
                      <a:pt x="312" y="534"/>
                      <a:pt x="165" y="534"/>
                      <a:pt x="18" y="535"/>
                    </a:cubicBezTo>
                    <a:cubicBezTo>
                      <a:pt x="4" y="535"/>
                      <a:pt x="0" y="531"/>
                      <a:pt x="0" y="516"/>
                    </a:cubicBezTo>
                    <a:cubicBezTo>
                      <a:pt x="1" y="433"/>
                      <a:pt x="0" y="349"/>
                      <a:pt x="0" y="26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" name="Freeform 64"/>
              <p:cNvSpPr>
                <a:spLocks noEditPoints="1"/>
              </p:cNvSpPr>
              <p:nvPr/>
            </p:nvSpPr>
            <p:spPr bwMode="auto">
              <a:xfrm>
                <a:off x="2382838" y="3314700"/>
                <a:ext cx="598487" cy="315913"/>
              </a:xfrm>
              <a:custGeom>
                <a:avLst/>
                <a:gdLst>
                  <a:gd name="T0" fmla="*/ 109 w 220"/>
                  <a:gd name="T1" fmla="*/ 115 h 116"/>
                  <a:gd name="T2" fmla="*/ 15 w 220"/>
                  <a:gd name="T3" fmla="*/ 116 h 116"/>
                  <a:gd name="T4" fmla="*/ 0 w 220"/>
                  <a:gd name="T5" fmla="*/ 101 h 116"/>
                  <a:gd name="T6" fmla="*/ 0 w 220"/>
                  <a:gd name="T7" fmla="*/ 54 h 116"/>
                  <a:gd name="T8" fmla="*/ 13 w 220"/>
                  <a:gd name="T9" fmla="*/ 41 h 116"/>
                  <a:gd name="T10" fmla="*/ 30 w 220"/>
                  <a:gd name="T11" fmla="*/ 41 h 116"/>
                  <a:gd name="T12" fmla="*/ 80 w 220"/>
                  <a:gd name="T13" fmla="*/ 22 h 116"/>
                  <a:gd name="T14" fmla="*/ 147 w 220"/>
                  <a:gd name="T15" fmla="*/ 29 h 116"/>
                  <a:gd name="T16" fmla="*/ 170 w 220"/>
                  <a:gd name="T17" fmla="*/ 41 h 116"/>
                  <a:gd name="T18" fmla="*/ 206 w 220"/>
                  <a:gd name="T19" fmla="*/ 41 h 116"/>
                  <a:gd name="T20" fmla="*/ 219 w 220"/>
                  <a:gd name="T21" fmla="*/ 54 h 116"/>
                  <a:gd name="T22" fmla="*/ 220 w 220"/>
                  <a:gd name="T23" fmla="*/ 101 h 116"/>
                  <a:gd name="T24" fmla="*/ 204 w 220"/>
                  <a:gd name="T25" fmla="*/ 116 h 116"/>
                  <a:gd name="T26" fmla="*/ 109 w 220"/>
                  <a:gd name="T27" fmla="*/ 115 h 116"/>
                  <a:gd name="T28" fmla="*/ 105 w 220"/>
                  <a:gd name="T29" fmla="*/ 52 h 116"/>
                  <a:gd name="T30" fmla="*/ 115 w 220"/>
                  <a:gd name="T31" fmla="*/ 39 h 116"/>
                  <a:gd name="T32" fmla="*/ 109 w 220"/>
                  <a:gd name="T33" fmla="*/ 32 h 116"/>
                  <a:gd name="T34" fmla="*/ 99 w 220"/>
                  <a:gd name="T35" fmla="*/ 40 h 116"/>
                  <a:gd name="T36" fmla="*/ 105 w 220"/>
                  <a:gd name="T37" fmla="*/ 52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20" h="116">
                    <a:moveTo>
                      <a:pt x="109" y="115"/>
                    </a:moveTo>
                    <a:cubicBezTo>
                      <a:pt x="78" y="115"/>
                      <a:pt x="46" y="115"/>
                      <a:pt x="15" y="116"/>
                    </a:cubicBezTo>
                    <a:cubicBezTo>
                      <a:pt x="4" y="116"/>
                      <a:pt x="0" y="112"/>
                      <a:pt x="0" y="101"/>
                    </a:cubicBezTo>
                    <a:cubicBezTo>
                      <a:pt x="1" y="85"/>
                      <a:pt x="1" y="70"/>
                      <a:pt x="0" y="54"/>
                    </a:cubicBezTo>
                    <a:cubicBezTo>
                      <a:pt x="0" y="45"/>
                      <a:pt x="4" y="40"/>
                      <a:pt x="13" y="41"/>
                    </a:cubicBezTo>
                    <a:cubicBezTo>
                      <a:pt x="19" y="41"/>
                      <a:pt x="24" y="41"/>
                      <a:pt x="30" y="41"/>
                    </a:cubicBezTo>
                    <a:cubicBezTo>
                      <a:pt x="49" y="41"/>
                      <a:pt x="66" y="41"/>
                      <a:pt x="80" y="22"/>
                    </a:cubicBezTo>
                    <a:cubicBezTo>
                      <a:pt x="96" y="0"/>
                      <a:pt x="132" y="6"/>
                      <a:pt x="147" y="29"/>
                    </a:cubicBezTo>
                    <a:cubicBezTo>
                      <a:pt x="153" y="38"/>
                      <a:pt x="160" y="42"/>
                      <a:pt x="170" y="41"/>
                    </a:cubicBezTo>
                    <a:cubicBezTo>
                      <a:pt x="182" y="40"/>
                      <a:pt x="194" y="41"/>
                      <a:pt x="206" y="41"/>
                    </a:cubicBezTo>
                    <a:cubicBezTo>
                      <a:pt x="216" y="41"/>
                      <a:pt x="220" y="45"/>
                      <a:pt x="219" y="54"/>
                    </a:cubicBezTo>
                    <a:cubicBezTo>
                      <a:pt x="219" y="70"/>
                      <a:pt x="219" y="85"/>
                      <a:pt x="220" y="101"/>
                    </a:cubicBezTo>
                    <a:cubicBezTo>
                      <a:pt x="220" y="113"/>
                      <a:pt x="215" y="116"/>
                      <a:pt x="204" y="116"/>
                    </a:cubicBezTo>
                    <a:cubicBezTo>
                      <a:pt x="172" y="115"/>
                      <a:pt x="141" y="115"/>
                      <a:pt x="109" y="115"/>
                    </a:cubicBezTo>
                    <a:close/>
                    <a:moveTo>
                      <a:pt x="105" y="52"/>
                    </a:moveTo>
                    <a:cubicBezTo>
                      <a:pt x="110" y="46"/>
                      <a:pt x="113" y="43"/>
                      <a:pt x="115" y="39"/>
                    </a:cubicBezTo>
                    <a:cubicBezTo>
                      <a:pt x="116" y="38"/>
                      <a:pt x="110" y="32"/>
                      <a:pt x="109" y="32"/>
                    </a:cubicBezTo>
                    <a:cubicBezTo>
                      <a:pt x="105" y="34"/>
                      <a:pt x="101" y="37"/>
                      <a:pt x="99" y="40"/>
                    </a:cubicBezTo>
                    <a:cubicBezTo>
                      <a:pt x="99" y="42"/>
                      <a:pt x="102" y="46"/>
                      <a:pt x="105" y="5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" name="Freeform 65"/>
              <p:cNvSpPr>
                <a:spLocks/>
              </p:cNvSpPr>
              <p:nvPr/>
            </p:nvSpPr>
            <p:spPr bwMode="auto">
              <a:xfrm>
                <a:off x="2344738" y="3708400"/>
                <a:ext cx="663575" cy="541338"/>
              </a:xfrm>
              <a:custGeom>
                <a:avLst/>
                <a:gdLst>
                  <a:gd name="T0" fmla="*/ 185 w 244"/>
                  <a:gd name="T1" fmla="*/ 28 h 200"/>
                  <a:gd name="T2" fmla="*/ 178 w 244"/>
                  <a:gd name="T3" fmla="*/ 20 h 200"/>
                  <a:gd name="T4" fmla="*/ 175 w 244"/>
                  <a:gd name="T5" fmla="*/ 7 h 200"/>
                  <a:gd name="T6" fmla="*/ 187 w 244"/>
                  <a:gd name="T7" fmla="*/ 1 h 200"/>
                  <a:gd name="T8" fmla="*/ 229 w 244"/>
                  <a:gd name="T9" fmla="*/ 1 h 200"/>
                  <a:gd name="T10" fmla="*/ 241 w 244"/>
                  <a:gd name="T11" fmla="*/ 8 h 200"/>
                  <a:gd name="T12" fmla="*/ 244 w 244"/>
                  <a:gd name="T13" fmla="*/ 60 h 200"/>
                  <a:gd name="T14" fmla="*/ 230 w 244"/>
                  <a:gd name="T15" fmla="*/ 69 h 200"/>
                  <a:gd name="T16" fmla="*/ 189 w 244"/>
                  <a:gd name="T17" fmla="*/ 81 h 200"/>
                  <a:gd name="T18" fmla="*/ 154 w 244"/>
                  <a:gd name="T19" fmla="*/ 119 h 200"/>
                  <a:gd name="T20" fmla="*/ 84 w 244"/>
                  <a:gd name="T21" fmla="*/ 195 h 200"/>
                  <a:gd name="T22" fmla="*/ 68 w 244"/>
                  <a:gd name="T23" fmla="*/ 198 h 200"/>
                  <a:gd name="T24" fmla="*/ 14 w 244"/>
                  <a:gd name="T25" fmla="*/ 167 h 200"/>
                  <a:gd name="T26" fmla="*/ 6 w 244"/>
                  <a:gd name="T27" fmla="*/ 139 h 200"/>
                  <a:gd name="T28" fmla="*/ 34 w 244"/>
                  <a:gd name="T29" fmla="*/ 134 h 200"/>
                  <a:gd name="T30" fmla="*/ 66 w 244"/>
                  <a:gd name="T31" fmla="*/ 153 h 200"/>
                  <a:gd name="T32" fmla="*/ 185 w 244"/>
                  <a:gd name="T33" fmla="*/ 28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44" h="200">
                    <a:moveTo>
                      <a:pt x="185" y="28"/>
                    </a:moveTo>
                    <a:cubicBezTo>
                      <a:pt x="182" y="25"/>
                      <a:pt x="179" y="23"/>
                      <a:pt x="178" y="20"/>
                    </a:cubicBezTo>
                    <a:cubicBezTo>
                      <a:pt x="176" y="16"/>
                      <a:pt x="173" y="10"/>
                      <a:pt x="175" y="7"/>
                    </a:cubicBezTo>
                    <a:cubicBezTo>
                      <a:pt x="176" y="4"/>
                      <a:pt x="183" y="1"/>
                      <a:pt x="187" y="1"/>
                    </a:cubicBezTo>
                    <a:cubicBezTo>
                      <a:pt x="201" y="0"/>
                      <a:pt x="215" y="0"/>
                      <a:pt x="229" y="1"/>
                    </a:cubicBezTo>
                    <a:cubicBezTo>
                      <a:pt x="233" y="1"/>
                      <a:pt x="241" y="5"/>
                      <a:pt x="241" y="8"/>
                    </a:cubicBezTo>
                    <a:cubicBezTo>
                      <a:pt x="243" y="25"/>
                      <a:pt x="244" y="43"/>
                      <a:pt x="244" y="60"/>
                    </a:cubicBezTo>
                    <a:cubicBezTo>
                      <a:pt x="244" y="68"/>
                      <a:pt x="237" y="74"/>
                      <a:pt x="230" y="69"/>
                    </a:cubicBezTo>
                    <a:cubicBezTo>
                      <a:pt x="210" y="56"/>
                      <a:pt x="200" y="68"/>
                      <a:pt x="189" y="81"/>
                    </a:cubicBezTo>
                    <a:cubicBezTo>
                      <a:pt x="178" y="94"/>
                      <a:pt x="166" y="106"/>
                      <a:pt x="154" y="119"/>
                    </a:cubicBezTo>
                    <a:cubicBezTo>
                      <a:pt x="131" y="144"/>
                      <a:pt x="108" y="170"/>
                      <a:pt x="84" y="195"/>
                    </a:cubicBezTo>
                    <a:cubicBezTo>
                      <a:pt x="81" y="198"/>
                      <a:pt x="72" y="200"/>
                      <a:pt x="68" y="198"/>
                    </a:cubicBezTo>
                    <a:cubicBezTo>
                      <a:pt x="50" y="188"/>
                      <a:pt x="32" y="178"/>
                      <a:pt x="14" y="167"/>
                    </a:cubicBezTo>
                    <a:cubicBezTo>
                      <a:pt x="3" y="160"/>
                      <a:pt x="0" y="149"/>
                      <a:pt x="6" y="139"/>
                    </a:cubicBezTo>
                    <a:cubicBezTo>
                      <a:pt x="12" y="129"/>
                      <a:pt x="23" y="128"/>
                      <a:pt x="34" y="134"/>
                    </a:cubicBezTo>
                    <a:cubicBezTo>
                      <a:pt x="44" y="140"/>
                      <a:pt x="55" y="146"/>
                      <a:pt x="66" y="153"/>
                    </a:cubicBezTo>
                    <a:cubicBezTo>
                      <a:pt x="106" y="111"/>
                      <a:pt x="145" y="70"/>
                      <a:pt x="185" y="2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" name="Freeform 66"/>
              <p:cNvSpPr>
                <a:spLocks/>
              </p:cNvSpPr>
              <p:nvPr/>
            </p:nvSpPr>
            <p:spPr bwMode="auto">
              <a:xfrm>
                <a:off x="2855913" y="3998913"/>
                <a:ext cx="155575" cy="463550"/>
              </a:xfrm>
              <a:custGeom>
                <a:avLst/>
                <a:gdLst>
                  <a:gd name="T0" fmla="*/ 3 w 57"/>
                  <a:gd name="T1" fmla="*/ 84 h 171"/>
                  <a:gd name="T2" fmla="*/ 3 w 57"/>
                  <a:gd name="T3" fmla="*/ 17 h 171"/>
                  <a:gd name="T4" fmla="*/ 18 w 57"/>
                  <a:gd name="T5" fmla="*/ 1 h 171"/>
                  <a:gd name="T6" fmla="*/ 57 w 57"/>
                  <a:gd name="T7" fmla="*/ 38 h 171"/>
                  <a:gd name="T8" fmla="*/ 57 w 57"/>
                  <a:gd name="T9" fmla="*/ 149 h 171"/>
                  <a:gd name="T10" fmla="*/ 37 w 57"/>
                  <a:gd name="T11" fmla="*/ 169 h 171"/>
                  <a:gd name="T12" fmla="*/ 3 w 57"/>
                  <a:gd name="T13" fmla="*/ 137 h 171"/>
                  <a:gd name="T14" fmla="*/ 3 w 57"/>
                  <a:gd name="T15" fmla="*/ 84 h 1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7" h="171">
                    <a:moveTo>
                      <a:pt x="3" y="84"/>
                    </a:moveTo>
                    <a:cubicBezTo>
                      <a:pt x="3" y="62"/>
                      <a:pt x="4" y="39"/>
                      <a:pt x="3" y="17"/>
                    </a:cubicBezTo>
                    <a:cubicBezTo>
                      <a:pt x="3" y="6"/>
                      <a:pt x="7" y="2"/>
                      <a:pt x="18" y="1"/>
                    </a:cubicBezTo>
                    <a:cubicBezTo>
                      <a:pt x="57" y="0"/>
                      <a:pt x="57" y="0"/>
                      <a:pt x="57" y="38"/>
                    </a:cubicBezTo>
                    <a:cubicBezTo>
                      <a:pt x="57" y="75"/>
                      <a:pt x="57" y="112"/>
                      <a:pt x="57" y="149"/>
                    </a:cubicBezTo>
                    <a:cubicBezTo>
                      <a:pt x="57" y="167"/>
                      <a:pt x="54" y="169"/>
                      <a:pt x="37" y="169"/>
                    </a:cubicBezTo>
                    <a:cubicBezTo>
                      <a:pt x="0" y="169"/>
                      <a:pt x="4" y="171"/>
                      <a:pt x="3" y="137"/>
                    </a:cubicBezTo>
                    <a:cubicBezTo>
                      <a:pt x="3" y="119"/>
                      <a:pt x="3" y="102"/>
                      <a:pt x="3" y="8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" name="Freeform 67"/>
              <p:cNvSpPr>
                <a:spLocks/>
              </p:cNvSpPr>
              <p:nvPr/>
            </p:nvSpPr>
            <p:spPr bwMode="auto">
              <a:xfrm>
                <a:off x="2268538" y="4556125"/>
                <a:ext cx="827087" cy="82550"/>
              </a:xfrm>
              <a:custGeom>
                <a:avLst/>
                <a:gdLst>
                  <a:gd name="T0" fmla="*/ 152 w 304"/>
                  <a:gd name="T1" fmla="*/ 29 h 30"/>
                  <a:gd name="T2" fmla="*/ 19 w 304"/>
                  <a:gd name="T3" fmla="*/ 29 h 30"/>
                  <a:gd name="T4" fmla="*/ 0 w 304"/>
                  <a:gd name="T5" fmla="*/ 15 h 30"/>
                  <a:gd name="T6" fmla="*/ 18 w 304"/>
                  <a:gd name="T7" fmla="*/ 0 h 30"/>
                  <a:gd name="T8" fmla="*/ 286 w 304"/>
                  <a:gd name="T9" fmla="*/ 0 h 30"/>
                  <a:gd name="T10" fmla="*/ 304 w 304"/>
                  <a:gd name="T11" fmla="*/ 15 h 30"/>
                  <a:gd name="T12" fmla="*/ 288 w 304"/>
                  <a:gd name="T13" fmla="*/ 29 h 30"/>
                  <a:gd name="T14" fmla="*/ 152 w 304"/>
                  <a:gd name="T15" fmla="*/ 29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04" h="30">
                    <a:moveTo>
                      <a:pt x="152" y="29"/>
                    </a:moveTo>
                    <a:cubicBezTo>
                      <a:pt x="107" y="29"/>
                      <a:pt x="63" y="29"/>
                      <a:pt x="19" y="29"/>
                    </a:cubicBezTo>
                    <a:cubicBezTo>
                      <a:pt x="9" y="29"/>
                      <a:pt x="0" y="30"/>
                      <a:pt x="0" y="15"/>
                    </a:cubicBezTo>
                    <a:cubicBezTo>
                      <a:pt x="0" y="1"/>
                      <a:pt x="7" y="0"/>
                      <a:pt x="18" y="0"/>
                    </a:cubicBezTo>
                    <a:cubicBezTo>
                      <a:pt x="107" y="0"/>
                      <a:pt x="197" y="0"/>
                      <a:pt x="286" y="0"/>
                    </a:cubicBezTo>
                    <a:cubicBezTo>
                      <a:pt x="297" y="0"/>
                      <a:pt x="304" y="1"/>
                      <a:pt x="304" y="15"/>
                    </a:cubicBezTo>
                    <a:cubicBezTo>
                      <a:pt x="303" y="27"/>
                      <a:pt x="299" y="29"/>
                      <a:pt x="288" y="29"/>
                    </a:cubicBezTo>
                    <a:cubicBezTo>
                      <a:pt x="243" y="29"/>
                      <a:pt x="197" y="29"/>
                      <a:pt x="152" y="2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" name="Freeform 68"/>
              <p:cNvSpPr>
                <a:spLocks/>
              </p:cNvSpPr>
              <p:nvPr/>
            </p:nvSpPr>
            <p:spPr bwMode="auto">
              <a:xfrm>
                <a:off x="2265363" y="4667250"/>
                <a:ext cx="831850" cy="71438"/>
              </a:xfrm>
              <a:custGeom>
                <a:avLst/>
                <a:gdLst>
                  <a:gd name="T0" fmla="*/ 3 w 306"/>
                  <a:gd name="T1" fmla="*/ 26 h 26"/>
                  <a:gd name="T2" fmla="*/ 24 w 306"/>
                  <a:gd name="T3" fmla="*/ 0 h 26"/>
                  <a:gd name="T4" fmla="*/ 282 w 306"/>
                  <a:gd name="T5" fmla="*/ 0 h 26"/>
                  <a:gd name="T6" fmla="*/ 303 w 306"/>
                  <a:gd name="T7" fmla="*/ 26 h 26"/>
                  <a:gd name="T8" fmla="*/ 3 w 306"/>
                  <a:gd name="T9" fmla="*/ 2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6" h="26">
                    <a:moveTo>
                      <a:pt x="3" y="26"/>
                    </a:moveTo>
                    <a:cubicBezTo>
                      <a:pt x="0" y="0"/>
                      <a:pt x="0" y="0"/>
                      <a:pt x="24" y="0"/>
                    </a:cubicBezTo>
                    <a:cubicBezTo>
                      <a:pt x="110" y="0"/>
                      <a:pt x="196" y="0"/>
                      <a:pt x="282" y="0"/>
                    </a:cubicBezTo>
                    <a:cubicBezTo>
                      <a:pt x="306" y="0"/>
                      <a:pt x="306" y="0"/>
                      <a:pt x="303" y="26"/>
                    </a:cubicBezTo>
                    <a:cubicBezTo>
                      <a:pt x="203" y="26"/>
                      <a:pt x="103" y="26"/>
                      <a:pt x="3" y="2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" name="Freeform 69"/>
              <p:cNvSpPr>
                <a:spLocks/>
              </p:cNvSpPr>
              <p:nvPr/>
            </p:nvSpPr>
            <p:spPr bwMode="auto">
              <a:xfrm>
                <a:off x="2668588" y="4129088"/>
                <a:ext cx="149225" cy="333375"/>
              </a:xfrm>
              <a:custGeom>
                <a:avLst/>
                <a:gdLst>
                  <a:gd name="T0" fmla="*/ 54 w 55"/>
                  <a:gd name="T1" fmla="*/ 61 h 123"/>
                  <a:gd name="T2" fmla="*/ 54 w 55"/>
                  <a:gd name="T3" fmla="*/ 106 h 123"/>
                  <a:gd name="T4" fmla="*/ 39 w 55"/>
                  <a:gd name="T5" fmla="*/ 121 h 123"/>
                  <a:gd name="T6" fmla="*/ 1 w 55"/>
                  <a:gd name="T7" fmla="*/ 85 h 123"/>
                  <a:gd name="T8" fmla="*/ 1 w 55"/>
                  <a:gd name="T9" fmla="*/ 20 h 123"/>
                  <a:gd name="T10" fmla="*/ 18 w 55"/>
                  <a:gd name="T11" fmla="*/ 2 h 123"/>
                  <a:gd name="T12" fmla="*/ 54 w 55"/>
                  <a:gd name="T13" fmla="*/ 36 h 123"/>
                  <a:gd name="T14" fmla="*/ 54 w 55"/>
                  <a:gd name="T15" fmla="*/ 61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5" h="123">
                    <a:moveTo>
                      <a:pt x="54" y="61"/>
                    </a:moveTo>
                    <a:cubicBezTo>
                      <a:pt x="54" y="76"/>
                      <a:pt x="54" y="91"/>
                      <a:pt x="54" y="106"/>
                    </a:cubicBezTo>
                    <a:cubicBezTo>
                      <a:pt x="55" y="117"/>
                      <a:pt x="50" y="121"/>
                      <a:pt x="39" y="121"/>
                    </a:cubicBezTo>
                    <a:cubicBezTo>
                      <a:pt x="1" y="123"/>
                      <a:pt x="1" y="123"/>
                      <a:pt x="1" y="85"/>
                    </a:cubicBezTo>
                    <a:cubicBezTo>
                      <a:pt x="1" y="64"/>
                      <a:pt x="1" y="42"/>
                      <a:pt x="1" y="20"/>
                    </a:cubicBezTo>
                    <a:cubicBezTo>
                      <a:pt x="0" y="7"/>
                      <a:pt x="6" y="2"/>
                      <a:pt x="18" y="2"/>
                    </a:cubicBezTo>
                    <a:cubicBezTo>
                      <a:pt x="54" y="1"/>
                      <a:pt x="54" y="0"/>
                      <a:pt x="54" y="36"/>
                    </a:cubicBezTo>
                    <a:cubicBezTo>
                      <a:pt x="54" y="44"/>
                      <a:pt x="54" y="53"/>
                      <a:pt x="54" y="6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" name="Freeform 70"/>
              <p:cNvSpPr>
                <a:spLocks/>
              </p:cNvSpPr>
              <p:nvPr/>
            </p:nvSpPr>
            <p:spPr bwMode="auto">
              <a:xfrm>
                <a:off x="2478088" y="4264025"/>
                <a:ext cx="157162" cy="200025"/>
              </a:xfrm>
              <a:custGeom>
                <a:avLst/>
                <a:gdLst>
                  <a:gd name="T0" fmla="*/ 4 w 58"/>
                  <a:gd name="T1" fmla="*/ 37 h 74"/>
                  <a:gd name="T2" fmla="*/ 40 w 58"/>
                  <a:gd name="T3" fmla="*/ 2 h 74"/>
                  <a:gd name="T4" fmla="*/ 58 w 58"/>
                  <a:gd name="T5" fmla="*/ 20 h 74"/>
                  <a:gd name="T6" fmla="*/ 58 w 58"/>
                  <a:gd name="T7" fmla="*/ 58 h 74"/>
                  <a:gd name="T8" fmla="*/ 44 w 58"/>
                  <a:gd name="T9" fmla="*/ 71 h 74"/>
                  <a:gd name="T10" fmla="*/ 41 w 58"/>
                  <a:gd name="T11" fmla="*/ 71 h 74"/>
                  <a:gd name="T12" fmla="*/ 4 w 58"/>
                  <a:gd name="T13" fmla="*/ 37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8" h="74">
                    <a:moveTo>
                      <a:pt x="4" y="37"/>
                    </a:moveTo>
                    <a:cubicBezTo>
                      <a:pt x="5" y="0"/>
                      <a:pt x="1" y="3"/>
                      <a:pt x="40" y="2"/>
                    </a:cubicBezTo>
                    <a:cubicBezTo>
                      <a:pt x="53" y="2"/>
                      <a:pt x="58" y="7"/>
                      <a:pt x="58" y="20"/>
                    </a:cubicBezTo>
                    <a:cubicBezTo>
                      <a:pt x="58" y="33"/>
                      <a:pt x="58" y="45"/>
                      <a:pt x="58" y="58"/>
                    </a:cubicBezTo>
                    <a:cubicBezTo>
                      <a:pt x="58" y="67"/>
                      <a:pt x="53" y="72"/>
                      <a:pt x="44" y="71"/>
                    </a:cubicBezTo>
                    <a:cubicBezTo>
                      <a:pt x="43" y="71"/>
                      <a:pt x="42" y="71"/>
                      <a:pt x="41" y="71"/>
                    </a:cubicBezTo>
                    <a:cubicBezTo>
                      <a:pt x="0" y="71"/>
                      <a:pt x="5" y="74"/>
                      <a:pt x="4" y="3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" name="Freeform 71"/>
              <p:cNvSpPr>
                <a:spLocks/>
              </p:cNvSpPr>
              <p:nvPr/>
            </p:nvSpPr>
            <p:spPr bwMode="auto">
              <a:xfrm>
                <a:off x="2651125" y="3402013"/>
                <a:ext cx="46037" cy="53975"/>
              </a:xfrm>
              <a:custGeom>
                <a:avLst/>
                <a:gdLst>
                  <a:gd name="T0" fmla="*/ 6 w 17"/>
                  <a:gd name="T1" fmla="*/ 20 h 20"/>
                  <a:gd name="T2" fmla="*/ 0 w 17"/>
                  <a:gd name="T3" fmla="*/ 8 h 20"/>
                  <a:gd name="T4" fmla="*/ 10 w 17"/>
                  <a:gd name="T5" fmla="*/ 0 h 20"/>
                  <a:gd name="T6" fmla="*/ 16 w 17"/>
                  <a:gd name="T7" fmla="*/ 7 h 20"/>
                  <a:gd name="T8" fmla="*/ 6 w 17"/>
                  <a:gd name="T9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20">
                    <a:moveTo>
                      <a:pt x="6" y="20"/>
                    </a:moveTo>
                    <a:cubicBezTo>
                      <a:pt x="3" y="14"/>
                      <a:pt x="0" y="10"/>
                      <a:pt x="0" y="8"/>
                    </a:cubicBezTo>
                    <a:cubicBezTo>
                      <a:pt x="2" y="5"/>
                      <a:pt x="6" y="2"/>
                      <a:pt x="10" y="0"/>
                    </a:cubicBezTo>
                    <a:cubicBezTo>
                      <a:pt x="11" y="0"/>
                      <a:pt x="17" y="6"/>
                      <a:pt x="16" y="7"/>
                    </a:cubicBezTo>
                    <a:cubicBezTo>
                      <a:pt x="14" y="11"/>
                      <a:pt x="11" y="14"/>
                      <a:pt x="6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96" name="组合 95"/>
            <p:cNvGrpSpPr/>
            <p:nvPr/>
          </p:nvGrpSpPr>
          <p:grpSpPr>
            <a:xfrm>
              <a:off x="5242915" y="331010"/>
              <a:ext cx="589826" cy="579568"/>
              <a:chOff x="2143125" y="3465513"/>
              <a:chExt cx="1460500" cy="1435100"/>
            </a:xfrm>
            <a:solidFill>
              <a:schemeClr val="tx1">
                <a:lumMod val="75000"/>
                <a:lumOff val="25000"/>
              </a:schemeClr>
            </a:solidFill>
          </p:grpSpPr>
          <p:sp>
            <p:nvSpPr>
              <p:cNvPr id="93" name="Freeform 86"/>
              <p:cNvSpPr>
                <a:spLocks/>
              </p:cNvSpPr>
              <p:nvPr/>
            </p:nvSpPr>
            <p:spPr bwMode="auto">
              <a:xfrm>
                <a:off x="2143125" y="3465513"/>
                <a:ext cx="1430337" cy="1420813"/>
              </a:xfrm>
              <a:custGeom>
                <a:avLst/>
                <a:gdLst>
                  <a:gd name="T0" fmla="*/ 350 w 526"/>
                  <a:gd name="T1" fmla="*/ 447 h 524"/>
                  <a:gd name="T2" fmla="*/ 320 w 526"/>
                  <a:gd name="T3" fmla="*/ 458 h 524"/>
                  <a:gd name="T4" fmla="*/ 307 w 526"/>
                  <a:gd name="T5" fmla="*/ 474 h 524"/>
                  <a:gd name="T6" fmla="*/ 302 w 526"/>
                  <a:gd name="T7" fmla="*/ 509 h 524"/>
                  <a:gd name="T8" fmla="*/ 285 w 526"/>
                  <a:gd name="T9" fmla="*/ 524 h 524"/>
                  <a:gd name="T10" fmla="*/ 243 w 526"/>
                  <a:gd name="T11" fmla="*/ 524 h 524"/>
                  <a:gd name="T12" fmla="*/ 226 w 526"/>
                  <a:gd name="T13" fmla="*/ 510 h 524"/>
                  <a:gd name="T14" fmla="*/ 220 w 526"/>
                  <a:gd name="T15" fmla="*/ 473 h 524"/>
                  <a:gd name="T16" fmla="*/ 208 w 526"/>
                  <a:gd name="T17" fmla="*/ 459 h 524"/>
                  <a:gd name="T18" fmla="*/ 162 w 526"/>
                  <a:gd name="T19" fmla="*/ 440 h 524"/>
                  <a:gd name="T20" fmla="*/ 146 w 526"/>
                  <a:gd name="T21" fmla="*/ 441 h 524"/>
                  <a:gd name="T22" fmla="*/ 120 w 526"/>
                  <a:gd name="T23" fmla="*/ 461 h 524"/>
                  <a:gd name="T24" fmla="*/ 113 w 526"/>
                  <a:gd name="T25" fmla="*/ 466 h 524"/>
                  <a:gd name="T26" fmla="*/ 67 w 526"/>
                  <a:gd name="T27" fmla="*/ 441 h 524"/>
                  <a:gd name="T28" fmla="*/ 62 w 526"/>
                  <a:gd name="T29" fmla="*/ 409 h 524"/>
                  <a:gd name="T30" fmla="*/ 74 w 526"/>
                  <a:gd name="T31" fmla="*/ 333 h 524"/>
                  <a:gd name="T32" fmla="*/ 30 w 526"/>
                  <a:gd name="T33" fmla="*/ 302 h 524"/>
                  <a:gd name="T34" fmla="*/ 2 w 526"/>
                  <a:gd name="T35" fmla="*/ 271 h 524"/>
                  <a:gd name="T36" fmla="*/ 1 w 526"/>
                  <a:gd name="T37" fmla="*/ 246 h 524"/>
                  <a:gd name="T38" fmla="*/ 21 w 526"/>
                  <a:gd name="T39" fmla="*/ 223 h 524"/>
                  <a:gd name="T40" fmla="*/ 79 w 526"/>
                  <a:gd name="T41" fmla="*/ 179 h 524"/>
                  <a:gd name="T42" fmla="*/ 71 w 526"/>
                  <a:gd name="T43" fmla="*/ 125 h 524"/>
                  <a:gd name="T44" fmla="*/ 74 w 526"/>
                  <a:gd name="T45" fmla="*/ 76 h 524"/>
                  <a:gd name="T46" fmla="*/ 79 w 526"/>
                  <a:gd name="T47" fmla="*/ 70 h 524"/>
                  <a:gd name="T48" fmla="*/ 126 w 526"/>
                  <a:gd name="T49" fmla="*/ 68 h 524"/>
                  <a:gd name="T50" fmla="*/ 181 w 526"/>
                  <a:gd name="T51" fmla="*/ 75 h 524"/>
                  <a:gd name="T52" fmla="*/ 195 w 526"/>
                  <a:gd name="T53" fmla="*/ 69 h 524"/>
                  <a:gd name="T54" fmla="*/ 223 w 526"/>
                  <a:gd name="T55" fmla="*/ 31 h 524"/>
                  <a:gd name="T56" fmla="*/ 224 w 526"/>
                  <a:gd name="T57" fmla="*/ 22 h 524"/>
                  <a:gd name="T58" fmla="*/ 250 w 526"/>
                  <a:gd name="T59" fmla="*/ 0 h 524"/>
                  <a:gd name="T60" fmla="*/ 277 w 526"/>
                  <a:gd name="T61" fmla="*/ 0 h 524"/>
                  <a:gd name="T62" fmla="*/ 303 w 526"/>
                  <a:gd name="T63" fmla="*/ 23 h 524"/>
                  <a:gd name="T64" fmla="*/ 344 w 526"/>
                  <a:gd name="T65" fmla="*/ 75 h 524"/>
                  <a:gd name="T66" fmla="*/ 405 w 526"/>
                  <a:gd name="T67" fmla="*/ 66 h 524"/>
                  <a:gd name="T68" fmla="*/ 447 w 526"/>
                  <a:gd name="T69" fmla="*/ 68 h 524"/>
                  <a:gd name="T70" fmla="*/ 454 w 526"/>
                  <a:gd name="T71" fmla="*/ 75 h 524"/>
                  <a:gd name="T72" fmla="*/ 457 w 526"/>
                  <a:gd name="T73" fmla="*/ 124 h 524"/>
                  <a:gd name="T74" fmla="*/ 450 w 526"/>
                  <a:gd name="T75" fmla="*/ 178 h 524"/>
                  <a:gd name="T76" fmla="*/ 457 w 526"/>
                  <a:gd name="T77" fmla="*/ 195 h 524"/>
                  <a:gd name="T78" fmla="*/ 492 w 526"/>
                  <a:gd name="T79" fmla="*/ 221 h 524"/>
                  <a:gd name="T80" fmla="*/ 498 w 526"/>
                  <a:gd name="T81" fmla="*/ 222 h 524"/>
                  <a:gd name="T82" fmla="*/ 526 w 526"/>
                  <a:gd name="T83" fmla="*/ 251 h 524"/>
                  <a:gd name="T84" fmla="*/ 526 w 526"/>
                  <a:gd name="T85" fmla="*/ 274 h 524"/>
                  <a:gd name="T86" fmla="*/ 501 w 526"/>
                  <a:gd name="T87" fmla="*/ 302 h 524"/>
                  <a:gd name="T88" fmla="*/ 497 w 526"/>
                  <a:gd name="T89" fmla="*/ 302 h 524"/>
                  <a:gd name="T90" fmla="*/ 455 w 526"/>
                  <a:gd name="T91" fmla="*/ 332 h 524"/>
                  <a:gd name="T92" fmla="*/ 445 w 526"/>
                  <a:gd name="T93" fmla="*/ 347 h 524"/>
                  <a:gd name="T94" fmla="*/ 432 w 526"/>
                  <a:gd name="T95" fmla="*/ 334 h 524"/>
                  <a:gd name="T96" fmla="*/ 405 w 526"/>
                  <a:gd name="T97" fmla="*/ 258 h 524"/>
                  <a:gd name="T98" fmla="*/ 277 w 526"/>
                  <a:gd name="T99" fmla="*/ 120 h 524"/>
                  <a:gd name="T100" fmla="*/ 124 w 526"/>
                  <a:gd name="T101" fmla="*/ 231 h 524"/>
                  <a:gd name="T102" fmla="*/ 276 w 526"/>
                  <a:gd name="T103" fmla="*/ 404 h 524"/>
                  <a:gd name="T104" fmla="*/ 351 w 526"/>
                  <a:gd name="T105" fmla="*/ 442 h 524"/>
                  <a:gd name="T106" fmla="*/ 350 w 526"/>
                  <a:gd name="T107" fmla="*/ 447 h 5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526" h="524">
                    <a:moveTo>
                      <a:pt x="350" y="447"/>
                    </a:moveTo>
                    <a:cubicBezTo>
                      <a:pt x="340" y="451"/>
                      <a:pt x="330" y="455"/>
                      <a:pt x="320" y="458"/>
                    </a:cubicBezTo>
                    <a:cubicBezTo>
                      <a:pt x="312" y="461"/>
                      <a:pt x="307" y="464"/>
                      <a:pt x="307" y="474"/>
                    </a:cubicBezTo>
                    <a:cubicBezTo>
                      <a:pt x="306" y="485"/>
                      <a:pt x="303" y="497"/>
                      <a:pt x="302" y="509"/>
                    </a:cubicBezTo>
                    <a:cubicBezTo>
                      <a:pt x="301" y="520"/>
                      <a:pt x="295" y="524"/>
                      <a:pt x="285" y="524"/>
                    </a:cubicBezTo>
                    <a:cubicBezTo>
                      <a:pt x="271" y="524"/>
                      <a:pt x="257" y="524"/>
                      <a:pt x="243" y="524"/>
                    </a:cubicBezTo>
                    <a:cubicBezTo>
                      <a:pt x="233" y="524"/>
                      <a:pt x="227" y="521"/>
                      <a:pt x="226" y="510"/>
                    </a:cubicBezTo>
                    <a:cubicBezTo>
                      <a:pt x="224" y="497"/>
                      <a:pt x="223" y="485"/>
                      <a:pt x="220" y="473"/>
                    </a:cubicBezTo>
                    <a:cubicBezTo>
                      <a:pt x="219" y="468"/>
                      <a:pt x="214" y="461"/>
                      <a:pt x="208" y="459"/>
                    </a:cubicBezTo>
                    <a:cubicBezTo>
                      <a:pt x="193" y="452"/>
                      <a:pt x="178" y="445"/>
                      <a:pt x="162" y="440"/>
                    </a:cubicBezTo>
                    <a:cubicBezTo>
                      <a:pt x="157" y="438"/>
                      <a:pt x="150" y="438"/>
                      <a:pt x="146" y="441"/>
                    </a:cubicBezTo>
                    <a:cubicBezTo>
                      <a:pt x="137" y="447"/>
                      <a:pt x="129" y="454"/>
                      <a:pt x="120" y="461"/>
                    </a:cubicBezTo>
                    <a:cubicBezTo>
                      <a:pt x="118" y="463"/>
                      <a:pt x="115" y="465"/>
                      <a:pt x="113" y="466"/>
                    </a:cubicBezTo>
                    <a:cubicBezTo>
                      <a:pt x="89" y="474"/>
                      <a:pt x="80" y="453"/>
                      <a:pt x="67" y="441"/>
                    </a:cubicBezTo>
                    <a:cubicBezTo>
                      <a:pt x="58" y="432"/>
                      <a:pt x="51" y="420"/>
                      <a:pt x="62" y="409"/>
                    </a:cubicBezTo>
                    <a:cubicBezTo>
                      <a:pt x="88" y="386"/>
                      <a:pt x="89" y="364"/>
                      <a:pt x="74" y="333"/>
                    </a:cubicBezTo>
                    <a:cubicBezTo>
                      <a:pt x="63" y="311"/>
                      <a:pt x="52" y="303"/>
                      <a:pt x="30" y="302"/>
                    </a:cubicBezTo>
                    <a:cubicBezTo>
                      <a:pt x="3" y="301"/>
                      <a:pt x="2" y="298"/>
                      <a:pt x="2" y="271"/>
                    </a:cubicBezTo>
                    <a:cubicBezTo>
                      <a:pt x="2" y="263"/>
                      <a:pt x="2" y="254"/>
                      <a:pt x="1" y="246"/>
                    </a:cubicBezTo>
                    <a:cubicBezTo>
                      <a:pt x="0" y="231"/>
                      <a:pt x="7" y="222"/>
                      <a:pt x="21" y="223"/>
                    </a:cubicBezTo>
                    <a:cubicBezTo>
                      <a:pt x="54" y="225"/>
                      <a:pt x="67" y="208"/>
                      <a:pt x="79" y="179"/>
                    </a:cubicBezTo>
                    <a:cubicBezTo>
                      <a:pt x="87" y="156"/>
                      <a:pt x="86" y="142"/>
                      <a:pt x="71" y="125"/>
                    </a:cubicBezTo>
                    <a:cubicBezTo>
                      <a:pt x="50" y="102"/>
                      <a:pt x="51" y="98"/>
                      <a:pt x="74" y="76"/>
                    </a:cubicBezTo>
                    <a:cubicBezTo>
                      <a:pt x="75" y="74"/>
                      <a:pt x="77" y="72"/>
                      <a:pt x="79" y="70"/>
                    </a:cubicBezTo>
                    <a:cubicBezTo>
                      <a:pt x="100" y="49"/>
                      <a:pt x="104" y="48"/>
                      <a:pt x="126" y="68"/>
                    </a:cubicBezTo>
                    <a:cubicBezTo>
                      <a:pt x="144" y="85"/>
                      <a:pt x="160" y="92"/>
                      <a:pt x="181" y="75"/>
                    </a:cubicBezTo>
                    <a:cubicBezTo>
                      <a:pt x="185" y="72"/>
                      <a:pt x="190" y="70"/>
                      <a:pt x="195" y="69"/>
                    </a:cubicBezTo>
                    <a:cubicBezTo>
                      <a:pt x="220" y="67"/>
                      <a:pt x="223" y="50"/>
                      <a:pt x="223" y="31"/>
                    </a:cubicBezTo>
                    <a:cubicBezTo>
                      <a:pt x="224" y="28"/>
                      <a:pt x="224" y="25"/>
                      <a:pt x="224" y="22"/>
                    </a:cubicBezTo>
                    <a:cubicBezTo>
                      <a:pt x="227" y="2"/>
                      <a:pt x="229" y="0"/>
                      <a:pt x="250" y="0"/>
                    </a:cubicBezTo>
                    <a:cubicBezTo>
                      <a:pt x="259" y="0"/>
                      <a:pt x="268" y="0"/>
                      <a:pt x="277" y="0"/>
                    </a:cubicBezTo>
                    <a:cubicBezTo>
                      <a:pt x="299" y="0"/>
                      <a:pt x="303" y="1"/>
                      <a:pt x="303" y="23"/>
                    </a:cubicBezTo>
                    <a:cubicBezTo>
                      <a:pt x="302" y="54"/>
                      <a:pt x="318" y="64"/>
                      <a:pt x="344" y="75"/>
                    </a:cubicBezTo>
                    <a:cubicBezTo>
                      <a:pt x="370" y="87"/>
                      <a:pt x="386" y="84"/>
                      <a:pt x="405" y="66"/>
                    </a:cubicBezTo>
                    <a:cubicBezTo>
                      <a:pt x="421" y="50"/>
                      <a:pt x="430" y="52"/>
                      <a:pt x="447" y="68"/>
                    </a:cubicBezTo>
                    <a:cubicBezTo>
                      <a:pt x="449" y="70"/>
                      <a:pt x="452" y="73"/>
                      <a:pt x="454" y="75"/>
                    </a:cubicBezTo>
                    <a:cubicBezTo>
                      <a:pt x="475" y="97"/>
                      <a:pt x="477" y="102"/>
                      <a:pt x="457" y="124"/>
                    </a:cubicBezTo>
                    <a:cubicBezTo>
                      <a:pt x="442" y="142"/>
                      <a:pt x="433" y="157"/>
                      <a:pt x="450" y="178"/>
                    </a:cubicBezTo>
                    <a:cubicBezTo>
                      <a:pt x="454" y="182"/>
                      <a:pt x="455" y="189"/>
                      <a:pt x="457" y="195"/>
                    </a:cubicBezTo>
                    <a:cubicBezTo>
                      <a:pt x="466" y="220"/>
                      <a:pt x="466" y="220"/>
                      <a:pt x="492" y="221"/>
                    </a:cubicBezTo>
                    <a:cubicBezTo>
                      <a:pt x="494" y="222"/>
                      <a:pt x="496" y="221"/>
                      <a:pt x="498" y="222"/>
                    </a:cubicBezTo>
                    <a:cubicBezTo>
                      <a:pt x="524" y="223"/>
                      <a:pt x="526" y="226"/>
                      <a:pt x="526" y="251"/>
                    </a:cubicBezTo>
                    <a:cubicBezTo>
                      <a:pt x="526" y="259"/>
                      <a:pt x="526" y="266"/>
                      <a:pt x="526" y="274"/>
                    </a:cubicBezTo>
                    <a:cubicBezTo>
                      <a:pt x="526" y="297"/>
                      <a:pt x="525" y="299"/>
                      <a:pt x="501" y="302"/>
                    </a:cubicBezTo>
                    <a:cubicBezTo>
                      <a:pt x="500" y="302"/>
                      <a:pt x="498" y="302"/>
                      <a:pt x="497" y="302"/>
                    </a:cubicBezTo>
                    <a:cubicBezTo>
                      <a:pt x="476" y="302"/>
                      <a:pt x="459" y="306"/>
                      <a:pt x="455" y="332"/>
                    </a:cubicBezTo>
                    <a:cubicBezTo>
                      <a:pt x="455" y="337"/>
                      <a:pt x="449" y="342"/>
                      <a:pt x="445" y="347"/>
                    </a:cubicBezTo>
                    <a:cubicBezTo>
                      <a:pt x="441" y="343"/>
                      <a:pt x="437" y="338"/>
                      <a:pt x="432" y="334"/>
                    </a:cubicBezTo>
                    <a:cubicBezTo>
                      <a:pt x="404" y="316"/>
                      <a:pt x="404" y="289"/>
                      <a:pt x="405" y="258"/>
                    </a:cubicBezTo>
                    <a:cubicBezTo>
                      <a:pt x="408" y="188"/>
                      <a:pt x="347" y="125"/>
                      <a:pt x="277" y="120"/>
                    </a:cubicBezTo>
                    <a:cubicBezTo>
                      <a:pt x="205" y="114"/>
                      <a:pt x="139" y="162"/>
                      <a:pt x="124" y="231"/>
                    </a:cubicBezTo>
                    <a:cubicBezTo>
                      <a:pt x="105" y="326"/>
                      <a:pt x="179" y="411"/>
                      <a:pt x="276" y="404"/>
                    </a:cubicBezTo>
                    <a:cubicBezTo>
                      <a:pt x="316" y="388"/>
                      <a:pt x="328" y="425"/>
                      <a:pt x="351" y="442"/>
                    </a:cubicBezTo>
                    <a:cubicBezTo>
                      <a:pt x="350" y="443"/>
                      <a:pt x="350" y="445"/>
                      <a:pt x="350" y="44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" name="Freeform 87"/>
              <p:cNvSpPr>
                <a:spLocks noEditPoints="1"/>
              </p:cNvSpPr>
              <p:nvPr/>
            </p:nvSpPr>
            <p:spPr bwMode="auto">
              <a:xfrm>
                <a:off x="2540000" y="3883025"/>
                <a:ext cx="1063625" cy="1017588"/>
              </a:xfrm>
              <a:custGeom>
                <a:avLst/>
                <a:gdLst>
                  <a:gd name="T0" fmla="*/ 17 w 391"/>
                  <a:gd name="T1" fmla="*/ 74 h 375"/>
                  <a:gd name="T2" fmla="*/ 57 w 391"/>
                  <a:gd name="T3" fmla="*/ 108 h 375"/>
                  <a:gd name="T4" fmla="*/ 77 w 391"/>
                  <a:gd name="T5" fmla="*/ 111 h 375"/>
                  <a:gd name="T6" fmla="*/ 100 w 391"/>
                  <a:gd name="T7" fmla="*/ 86 h 375"/>
                  <a:gd name="T8" fmla="*/ 110 w 391"/>
                  <a:gd name="T9" fmla="*/ 73 h 375"/>
                  <a:gd name="T10" fmla="*/ 113 w 391"/>
                  <a:gd name="T11" fmla="*/ 46 h 375"/>
                  <a:gd name="T12" fmla="*/ 78 w 391"/>
                  <a:gd name="T13" fmla="*/ 11 h 375"/>
                  <a:gd name="T14" fmla="*/ 142 w 391"/>
                  <a:gd name="T15" fmla="*/ 6 h 375"/>
                  <a:gd name="T16" fmla="*/ 225 w 391"/>
                  <a:gd name="T17" fmla="*/ 126 h 375"/>
                  <a:gd name="T18" fmla="*/ 241 w 391"/>
                  <a:gd name="T19" fmla="*/ 157 h 375"/>
                  <a:gd name="T20" fmla="*/ 250 w 391"/>
                  <a:gd name="T21" fmla="*/ 164 h 375"/>
                  <a:gd name="T22" fmla="*/ 328 w 391"/>
                  <a:gd name="T23" fmla="*/ 245 h 375"/>
                  <a:gd name="T24" fmla="*/ 370 w 391"/>
                  <a:gd name="T25" fmla="*/ 286 h 375"/>
                  <a:gd name="T26" fmla="*/ 374 w 391"/>
                  <a:gd name="T27" fmla="*/ 353 h 375"/>
                  <a:gd name="T28" fmla="*/ 306 w 391"/>
                  <a:gd name="T29" fmla="*/ 358 h 375"/>
                  <a:gd name="T30" fmla="*/ 293 w 391"/>
                  <a:gd name="T31" fmla="*/ 346 h 375"/>
                  <a:gd name="T32" fmla="*/ 165 w 391"/>
                  <a:gd name="T33" fmla="*/ 223 h 375"/>
                  <a:gd name="T34" fmla="*/ 143 w 391"/>
                  <a:gd name="T35" fmla="*/ 216 h 375"/>
                  <a:gd name="T36" fmla="*/ 12 w 391"/>
                  <a:gd name="T37" fmla="*/ 89 h 375"/>
                  <a:gd name="T38" fmla="*/ 17 w 391"/>
                  <a:gd name="T39" fmla="*/ 74 h 375"/>
                  <a:gd name="T40" fmla="*/ 360 w 391"/>
                  <a:gd name="T41" fmla="*/ 335 h 375"/>
                  <a:gd name="T42" fmla="*/ 342 w 391"/>
                  <a:gd name="T43" fmla="*/ 323 h 375"/>
                  <a:gd name="T44" fmla="*/ 334 w 391"/>
                  <a:gd name="T45" fmla="*/ 333 h 375"/>
                  <a:gd name="T46" fmla="*/ 346 w 391"/>
                  <a:gd name="T47" fmla="*/ 343 h 375"/>
                  <a:gd name="T48" fmla="*/ 360 w 391"/>
                  <a:gd name="T49" fmla="*/ 335 h 3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391" h="375">
                    <a:moveTo>
                      <a:pt x="17" y="74"/>
                    </a:moveTo>
                    <a:cubicBezTo>
                      <a:pt x="32" y="87"/>
                      <a:pt x="46" y="97"/>
                      <a:pt x="57" y="108"/>
                    </a:cubicBezTo>
                    <a:cubicBezTo>
                      <a:pt x="64" y="115"/>
                      <a:pt x="71" y="116"/>
                      <a:pt x="77" y="111"/>
                    </a:cubicBezTo>
                    <a:cubicBezTo>
                      <a:pt x="86" y="103"/>
                      <a:pt x="92" y="94"/>
                      <a:pt x="100" y="86"/>
                    </a:cubicBezTo>
                    <a:cubicBezTo>
                      <a:pt x="104" y="82"/>
                      <a:pt x="106" y="77"/>
                      <a:pt x="110" y="73"/>
                    </a:cubicBezTo>
                    <a:cubicBezTo>
                      <a:pt x="122" y="64"/>
                      <a:pt x="123" y="57"/>
                      <a:pt x="113" y="46"/>
                    </a:cubicBezTo>
                    <a:cubicBezTo>
                      <a:pt x="102" y="35"/>
                      <a:pt x="91" y="24"/>
                      <a:pt x="78" y="11"/>
                    </a:cubicBezTo>
                    <a:cubicBezTo>
                      <a:pt x="101" y="0"/>
                      <a:pt x="121" y="1"/>
                      <a:pt x="142" y="6"/>
                    </a:cubicBezTo>
                    <a:cubicBezTo>
                      <a:pt x="187" y="17"/>
                      <a:pt x="233" y="63"/>
                      <a:pt x="225" y="126"/>
                    </a:cubicBezTo>
                    <a:cubicBezTo>
                      <a:pt x="223" y="140"/>
                      <a:pt x="226" y="151"/>
                      <a:pt x="241" y="157"/>
                    </a:cubicBezTo>
                    <a:cubicBezTo>
                      <a:pt x="244" y="158"/>
                      <a:pt x="247" y="161"/>
                      <a:pt x="250" y="164"/>
                    </a:cubicBezTo>
                    <a:cubicBezTo>
                      <a:pt x="276" y="191"/>
                      <a:pt x="302" y="218"/>
                      <a:pt x="328" y="245"/>
                    </a:cubicBezTo>
                    <a:cubicBezTo>
                      <a:pt x="341" y="259"/>
                      <a:pt x="356" y="272"/>
                      <a:pt x="370" y="286"/>
                    </a:cubicBezTo>
                    <a:cubicBezTo>
                      <a:pt x="390" y="307"/>
                      <a:pt x="391" y="333"/>
                      <a:pt x="374" y="353"/>
                    </a:cubicBezTo>
                    <a:cubicBezTo>
                      <a:pt x="356" y="373"/>
                      <a:pt x="330" y="375"/>
                      <a:pt x="306" y="358"/>
                    </a:cubicBezTo>
                    <a:cubicBezTo>
                      <a:pt x="302" y="355"/>
                      <a:pt x="297" y="350"/>
                      <a:pt x="293" y="346"/>
                    </a:cubicBezTo>
                    <a:cubicBezTo>
                      <a:pt x="251" y="305"/>
                      <a:pt x="208" y="264"/>
                      <a:pt x="165" y="223"/>
                    </a:cubicBezTo>
                    <a:cubicBezTo>
                      <a:pt x="160" y="218"/>
                      <a:pt x="150" y="215"/>
                      <a:pt x="143" y="216"/>
                    </a:cubicBezTo>
                    <a:cubicBezTo>
                      <a:pt x="67" y="230"/>
                      <a:pt x="0" y="167"/>
                      <a:pt x="12" y="89"/>
                    </a:cubicBezTo>
                    <a:cubicBezTo>
                      <a:pt x="12" y="85"/>
                      <a:pt x="14" y="81"/>
                      <a:pt x="17" y="74"/>
                    </a:cubicBezTo>
                    <a:close/>
                    <a:moveTo>
                      <a:pt x="360" y="335"/>
                    </a:moveTo>
                    <a:cubicBezTo>
                      <a:pt x="352" y="329"/>
                      <a:pt x="347" y="325"/>
                      <a:pt x="342" y="323"/>
                    </a:cubicBezTo>
                    <a:cubicBezTo>
                      <a:pt x="340" y="323"/>
                      <a:pt x="333" y="331"/>
                      <a:pt x="334" y="333"/>
                    </a:cubicBezTo>
                    <a:cubicBezTo>
                      <a:pt x="336" y="337"/>
                      <a:pt x="341" y="342"/>
                      <a:pt x="346" y="343"/>
                    </a:cubicBezTo>
                    <a:cubicBezTo>
                      <a:pt x="349" y="344"/>
                      <a:pt x="353" y="339"/>
                      <a:pt x="360" y="33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/>
              </a:p>
            </p:txBody>
          </p:sp>
        </p:grpSp>
        <p:sp>
          <p:nvSpPr>
            <p:cNvPr id="101" name="Freeform 93"/>
            <p:cNvSpPr>
              <a:spLocks noEditPoints="1"/>
            </p:cNvSpPr>
            <p:nvPr/>
          </p:nvSpPr>
          <p:spPr bwMode="auto">
            <a:xfrm>
              <a:off x="6052006" y="1382703"/>
              <a:ext cx="765190" cy="609010"/>
            </a:xfrm>
            <a:custGeom>
              <a:avLst/>
              <a:gdLst>
                <a:gd name="T0" fmla="*/ 912 w 1536"/>
                <a:gd name="T1" fmla="*/ 960 h 1227"/>
                <a:gd name="T2" fmla="*/ 922 w 1536"/>
                <a:gd name="T3" fmla="*/ 1086 h 1227"/>
                <a:gd name="T4" fmla="*/ 966 w 1536"/>
                <a:gd name="T5" fmla="*/ 1153 h 1227"/>
                <a:gd name="T6" fmla="*/ 1027 w 1536"/>
                <a:gd name="T7" fmla="*/ 1190 h 1227"/>
                <a:gd name="T8" fmla="*/ 1040 w 1536"/>
                <a:gd name="T9" fmla="*/ 1200 h 1227"/>
                <a:gd name="T10" fmla="*/ 1042 w 1536"/>
                <a:gd name="T11" fmla="*/ 1217 h 1227"/>
                <a:gd name="T12" fmla="*/ 1028 w 1536"/>
                <a:gd name="T13" fmla="*/ 1224 h 1227"/>
                <a:gd name="T14" fmla="*/ 959 w 1536"/>
                <a:gd name="T15" fmla="*/ 1224 h 1227"/>
                <a:gd name="T16" fmla="*/ 516 w 1536"/>
                <a:gd name="T17" fmla="*/ 1224 h 1227"/>
                <a:gd name="T18" fmla="*/ 493 w 1536"/>
                <a:gd name="T19" fmla="*/ 1215 h 1227"/>
                <a:gd name="T20" fmla="*/ 507 w 1536"/>
                <a:gd name="T21" fmla="*/ 1191 h 1227"/>
                <a:gd name="T22" fmla="*/ 566 w 1536"/>
                <a:gd name="T23" fmla="*/ 1155 h 1227"/>
                <a:gd name="T24" fmla="*/ 615 w 1536"/>
                <a:gd name="T25" fmla="*/ 1075 h 1227"/>
                <a:gd name="T26" fmla="*/ 624 w 1536"/>
                <a:gd name="T27" fmla="*/ 960 h 1227"/>
                <a:gd name="T28" fmla="*/ 603 w 1536"/>
                <a:gd name="T29" fmla="*/ 960 h 1227"/>
                <a:gd name="T30" fmla="*/ 58 w 1536"/>
                <a:gd name="T31" fmla="*/ 960 h 1227"/>
                <a:gd name="T32" fmla="*/ 0 w 1536"/>
                <a:gd name="T33" fmla="*/ 902 h 1227"/>
                <a:gd name="T34" fmla="*/ 0 w 1536"/>
                <a:gd name="T35" fmla="*/ 57 h 1227"/>
                <a:gd name="T36" fmla="*/ 57 w 1536"/>
                <a:gd name="T37" fmla="*/ 0 h 1227"/>
                <a:gd name="T38" fmla="*/ 1478 w 1536"/>
                <a:gd name="T39" fmla="*/ 0 h 1227"/>
                <a:gd name="T40" fmla="*/ 1536 w 1536"/>
                <a:gd name="T41" fmla="*/ 58 h 1227"/>
                <a:gd name="T42" fmla="*/ 1536 w 1536"/>
                <a:gd name="T43" fmla="*/ 903 h 1227"/>
                <a:gd name="T44" fmla="*/ 1479 w 1536"/>
                <a:gd name="T45" fmla="*/ 960 h 1227"/>
                <a:gd name="T46" fmla="*/ 940 w 1536"/>
                <a:gd name="T47" fmla="*/ 960 h 1227"/>
                <a:gd name="T48" fmla="*/ 912 w 1536"/>
                <a:gd name="T49" fmla="*/ 960 h 1227"/>
                <a:gd name="T50" fmla="*/ 73 w 1536"/>
                <a:gd name="T51" fmla="*/ 863 h 1227"/>
                <a:gd name="T52" fmla="*/ 1463 w 1536"/>
                <a:gd name="T53" fmla="*/ 863 h 1227"/>
                <a:gd name="T54" fmla="*/ 1463 w 1536"/>
                <a:gd name="T55" fmla="*/ 73 h 1227"/>
                <a:gd name="T56" fmla="*/ 73 w 1536"/>
                <a:gd name="T57" fmla="*/ 73 h 1227"/>
                <a:gd name="T58" fmla="*/ 73 w 1536"/>
                <a:gd name="T59" fmla="*/ 863 h 1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536" h="1227">
                  <a:moveTo>
                    <a:pt x="912" y="960"/>
                  </a:moveTo>
                  <a:cubicBezTo>
                    <a:pt x="915" y="1003"/>
                    <a:pt x="917" y="1045"/>
                    <a:pt x="922" y="1086"/>
                  </a:cubicBezTo>
                  <a:cubicBezTo>
                    <a:pt x="925" y="1114"/>
                    <a:pt x="941" y="1137"/>
                    <a:pt x="966" y="1153"/>
                  </a:cubicBezTo>
                  <a:cubicBezTo>
                    <a:pt x="986" y="1166"/>
                    <a:pt x="1007" y="1177"/>
                    <a:pt x="1027" y="1190"/>
                  </a:cubicBezTo>
                  <a:cubicBezTo>
                    <a:pt x="1032" y="1193"/>
                    <a:pt x="1037" y="1196"/>
                    <a:pt x="1040" y="1200"/>
                  </a:cubicBezTo>
                  <a:cubicBezTo>
                    <a:pt x="1042" y="1205"/>
                    <a:pt x="1043" y="1212"/>
                    <a:pt x="1042" y="1217"/>
                  </a:cubicBezTo>
                  <a:cubicBezTo>
                    <a:pt x="1040" y="1220"/>
                    <a:pt x="1033" y="1223"/>
                    <a:pt x="1028" y="1224"/>
                  </a:cubicBezTo>
                  <a:cubicBezTo>
                    <a:pt x="1005" y="1224"/>
                    <a:pt x="982" y="1224"/>
                    <a:pt x="959" y="1224"/>
                  </a:cubicBezTo>
                  <a:cubicBezTo>
                    <a:pt x="811" y="1224"/>
                    <a:pt x="663" y="1224"/>
                    <a:pt x="516" y="1224"/>
                  </a:cubicBezTo>
                  <a:cubicBezTo>
                    <a:pt x="507" y="1224"/>
                    <a:pt x="496" y="1227"/>
                    <a:pt x="493" y="1215"/>
                  </a:cubicBezTo>
                  <a:cubicBezTo>
                    <a:pt x="490" y="1203"/>
                    <a:pt x="498" y="1196"/>
                    <a:pt x="507" y="1191"/>
                  </a:cubicBezTo>
                  <a:cubicBezTo>
                    <a:pt x="526" y="1179"/>
                    <a:pt x="546" y="1167"/>
                    <a:pt x="566" y="1155"/>
                  </a:cubicBezTo>
                  <a:cubicBezTo>
                    <a:pt x="596" y="1137"/>
                    <a:pt x="613" y="1110"/>
                    <a:pt x="615" y="1075"/>
                  </a:cubicBezTo>
                  <a:cubicBezTo>
                    <a:pt x="618" y="1037"/>
                    <a:pt x="621" y="999"/>
                    <a:pt x="624" y="960"/>
                  </a:cubicBezTo>
                  <a:cubicBezTo>
                    <a:pt x="616" y="960"/>
                    <a:pt x="610" y="960"/>
                    <a:pt x="603" y="960"/>
                  </a:cubicBezTo>
                  <a:cubicBezTo>
                    <a:pt x="421" y="960"/>
                    <a:pt x="240" y="960"/>
                    <a:pt x="58" y="960"/>
                  </a:cubicBezTo>
                  <a:cubicBezTo>
                    <a:pt x="18" y="960"/>
                    <a:pt x="0" y="942"/>
                    <a:pt x="0" y="902"/>
                  </a:cubicBezTo>
                  <a:cubicBezTo>
                    <a:pt x="0" y="620"/>
                    <a:pt x="0" y="339"/>
                    <a:pt x="0" y="57"/>
                  </a:cubicBezTo>
                  <a:cubicBezTo>
                    <a:pt x="0" y="18"/>
                    <a:pt x="18" y="0"/>
                    <a:pt x="57" y="0"/>
                  </a:cubicBezTo>
                  <a:cubicBezTo>
                    <a:pt x="531" y="0"/>
                    <a:pt x="1004" y="0"/>
                    <a:pt x="1478" y="0"/>
                  </a:cubicBezTo>
                  <a:cubicBezTo>
                    <a:pt x="1518" y="0"/>
                    <a:pt x="1536" y="18"/>
                    <a:pt x="1536" y="58"/>
                  </a:cubicBezTo>
                  <a:cubicBezTo>
                    <a:pt x="1536" y="339"/>
                    <a:pt x="1536" y="621"/>
                    <a:pt x="1536" y="903"/>
                  </a:cubicBezTo>
                  <a:cubicBezTo>
                    <a:pt x="1536" y="942"/>
                    <a:pt x="1518" y="960"/>
                    <a:pt x="1479" y="960"/>
                  </a:cubicBezTo>
                  <a:cubicBezTo>
                    <a:pt x="1299" y="960"/>
                    <a:pt x="1120" y="960"/>
                    <a:pt x="940" y="960"/>
                  </a:cubicBezTo>
                  <a:cubicBezTo>
                    <a:pt x="932" y="960"/>
                    <a:pt x="923" y="960"/>
                    <a:pt x="912" y="960"/>
                  </a:cubicBezTo>
                  <a:close/>
                  <a:moveTo>
                    <a:pt x="73" y="863"/>
                  </a:moveTo>
                  <a:cubicBezTo>
                    <a:pt x="537" y="863"/>
                    <a:pt x="1000" y="863"/>
                    <a:pt x="1463" y="863"/>
                  </a:cubicBezTo>
                  <a:cubicBezTo>
                    <a:pt x="1463" y="599"/>
                    <a:pt x="1463" y="336"/>
                    <a:pt x="1463" y="73"/>
                  </a:cubicBezTo>
                  <a:cubicBezTo>
                    <a:pt x="999" y="73"/>
                    <a:pt x="536" y="73"/>
                    <a:pt x="73" y="73"/>
                  </a:cubicBezTo>
                  <a:cubicBezTo>
                    <a:pt x="73" y="336"/>
                    <a:pt x="73" y="599"/>
                    <a:pt x="73" y="863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114" name="组合 113"/>
            <p:cNvGrpSpPr/>
            <p:nvPr/>
          </p:nvGrpSpPr>
          <p:grpSpPr>
            <a:xfrm>
              <a:off x="6955043" y="398652"/>
              <a:ext cx="945348" cy="515220"/>
              <a:chOff x="531813" y="3001963"/>
              <a:chExt cx="4179888" cy="2278063"/>
            </a:xfrm>
            <a:solidFill>
              <a:schemeClr val="tx1">
                <a:lumMod val="75000"/>
                <a:lumOff val="25000"/>
              </a:schemeClr>
            </a:solidFill>
          </p:grpSpPr>
          <p:sp>
            <p:nvSpPr>
              <p:cNvPr id="107" name="Freeform 99"/>
              <p:cNvSpPr>
                <a:spLocks noEditPoints="1"/>
              </p:cNvSpPr>
              <p:nvPr/>
            </p:nvSpPr>
            <p:spPr bwMode="auto">
              <a:xfrm>
                <a:off x="531813" y="3001963"/>
                <a:ext cx="3535363" cy="2278063"/>
              </a:xfrm>
              <a:custGeom>
                <a:avLst/>
                <a:gdLst>
                  <a:gd name="T0" fmla="*/ 145 w 1300"/>
                  <a:gd name="T1" fmla="*/ 769 h 841"/>
                  <a:gd name="T2" fmla="*/ 145 w 1300"/>
                  <a:gd name="T3" fmla="*/ 750 h 841"/>
                  <a:gd name="T4" fmla="*/ 145 w 1300"/>
                  <a:gd name="T5" fmla="*/ 55 h 841"/>
                  <a:gd name="T6" fmla="*/ 200 w 1300"/>
                  <a:gd name="T7" fmla="*/ 1 h 841"/>
                  <a:gd name="T8" fmla="*/ 1236 w 1300"/>
                  <a:gd name="T9" fmla="*/ 0 h 841"/>
                  <a:gd name="T10" fmla="*/ 1297 w 1300"/>
                  <a:gd name="T11" fmla="*/ 63 h 841"/>
                  <a:gd name="T12" fmla="*/ 1297 w 1300"/>
                  <a:gd name="T13" fmla="*/ 144 h 841"/>
                  <a:gd name="T14" fmla="*/ 1249 w 1300"/>
                  <a:gd name="T15" fmla="*/ 144 h 841"/>
                  <a:gd name="T16" fmla="*/ 1249 w 1300"/>
                  <a:gd name="T17" fmla="*/ 97 h 841"/>
                  <a:gd name="T18" fmla="*/ 1249 w 1300"/>
                  <a:gd name="T19" fmla="*/ 50 h 841"/>
                  <a:gd name="T20" fmla="*/ 194 w 1300"/>
                  <a:gd name="T21" fmla="*/ 50 h 841"/>
                  <a:gd name="T22" fmla="*/ 194 w 1300"/>
                  <a:gd name="T23" fmla="*/ 720 h 841"/>
                  <a:gd name="T24" fmla="*/ 887 w 1300"/>
                  <a:gd name="T25" fmla="*/ 720 h 841"/>
                  <a:gd name="T26" fmla="*/ 897 w 1300"/>
                  <a:gd name="T27" fmla="*/ 841 h 841"/>
                  <a:gd name="T28" fmla="*/ 739 w 1300"/>
                  <a:gd name="T29" fmla="*/ 841 h 841"/>
                  <a:gd name="T30" fmla="*/ 55 w 1300"/>
                  <a:gd name="T31" fmla="*/ 841 h 841"/>
                  <a:gd name="T32" fmla="*/ 1 w 1300"/>
                  <a:gd name="T33" fmla="*/ 786 h 841"/>
                  <a:gd name="T34" fmla="*/ 18 w 1300"/>
                  <a:gd name="T35" fmla="*/ 769 h 841"/>
                  <a:gd name="T36" fmla="*/ 126 w 1300"/>
                  <a:gd name="T37" fmla="*/ 769 h 841"/>
                  <a:gd name="T38" fmla="*/ 145 w 1300"/>
                  <a:gd name="T39" fmla="*/ 769 h 841"/>
                  <a:gd name="T40" fmla="*/ 614 w 1300"/>
                  <a:gd name="T41" fmla="*/ 770 h 841"/>
                  <a:gd name="T42" fmla="*/ 647 w 1300"/>
                  <a:gd name="T43" fmla="*/ 793 h 841"/>
                  <a:gd name="T44" fmla="*/ 795 w 1300"/>
                  <a:gd name="T45" fmla="*/ 793 h 841"/>
                  <a:gd name="T46" fmla="*/ 815 w 1300"/>
                  <a:gd name="T47" fmla="*/ 789 h 841"/>
                  <a:gd name="T48" fmla="*/ 833 w 1300"/>
                  <a:gd name="T49" fmla="*/ 770 h 841"/>
                  <a:gd name="T50" fmla="*/ 614 w 1300"/>
                  <a:gd name="T51" fmla="*/ 770 h 8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300" h="841">
                    <a:moveTo>
                      <a:pt x="145" y="769"/>
                    </a:moveTo>
                    <a:cubicBezTo>
                      <a:pt x="145" y="761"/>
                      <a:pt x="145" y="756"/>
                      <a:pt x="145" y="750"/>
                    </a:cubicBezTo>
                    <a:cubicBezTo>
                      <a:pt x="145" y="518"/>
                      <a:pt x="145" y="287"/>
                      <a:pt x="145" y="55"/>
                    </a:cubicBezTo>
                    <a:cubicBezTo>
                      <a:pt x="145" y="20"/>
                      <a:pt x="164" y="1"/>
                      <a:pt x="200" y="1"/>
                    </a:cubicBezTo>
                    <a:cubicBezTo>
                      <a:pt x="545" y="1"/>
                      <a:pt x="890" y="1"/>
                      <a:pt x="1236" y="0"/>
                    </a:cubicBezTo>
                    <a:cubicBezTo>
                      <a:pt x="1274" y="0"/>
                      <a:pt x="1300" y="20"/>
                      <a:pt x="1297" y="63"/>
                    </a:cubicBezTo>
                    <a:cubicBezTo>
                      <a:pt x="1295" y="89"/>
                      <a:pt x="1297" y="116"/>
                      <a:pt x="1297" y="144"/>
                    </a:cubicBezTo>
                    <a:cubicBezTo>
                      <a:pt x="1281" y="144"/>
                      <a:pt x="1266" y="144"/>
                      <a:pt x="1249" y="144"/>
                    </a:cubicBezTo>
                    <a:cubicBezTo>
                      <a:pt x="1249" y="129"/>
                      <a:pt x="1249" y="113"/>
                      <a:pt x="1249" y="97"/>
                    </a:cubicBezTo>
                    <a:cubicBezTo>
                      <a:pt x="1249" y="82"/>
                      <a:pt x="1249" y="66"/>
                      <a:pt x="1249" y="50"/>
                    </a:cubicBezTo>
                    <a:cubicBezTo>
                      <a:pt x="897" y="50"/>
                      <a:pt x="546" y="50"/>
                      <a:pt x="194" y="50"/>
                    </a:cubicBezTo>
                    <a:cubicBezTo>
                      <a:pt x="194" y="273"/>
                      <a:pt x="194" y="496"/>
                      <a:pt x="194" y="720"/>
                    </a:cubicBezTo>
                    <a:cubicBezTo>
                      <a:pt x="425" y="720"/>
                      <a:pt x="656" y="720"/>
                      <a:pt x="887" y="720"/>
                    </a:cubicBezTo>
                    <a:cubicBezTo>
                      <a:pt x="893" y="761"/>
                      <a:pt x="881" y="801"/>
                      <a:pt x="897" y="841"/>
                    </a:cubicBezTo>
                    <a:cubicBezTo>
                      <a:pt x="844" y="841"/>
                      <a:pt x="791" y="841"/>
                      <a:pt x="739" y="841"/>
                    </a:cubicBezTo>
                    <a:cubicBezTo>
                      <a:pt x="511" y="841"/>
                      <a:pt x="283" y="841"/>
                      <a:pt x="55" y="841"/>
                    </a:cubicBezTo>
                    <a:cubicBezTo>
                      <a:pt x="20" y="841"/>
                      <a:pt x="0" y="820"/>
                      <a:pt x="1" y="786"/>
                    </a:cubicBezTo>
                    <a:cubicBezTo>
                      <a:pt x="1" y="774"/>
                      <a:pt x="6" y="769"/>
                      <a:pt x="18" y="769"/>
                    </a:cubicBezTo>
                    <a:cubicBezTo>
                      <a:pt x="54" y="769"/>
                      <a:pt x="90" y="769"/>
                      <a:pt x="126" y="769"/>
                    </a:cubicBezTo>
                    <a:cubicBezTo>
                      <a:pt x="131" y="769"/>
                      <a:pt x="137" y="769"/>
                      <a:pt x="145" y="769"/>
                    </a:cubicBezTo>
                    <a:close/>
                    <a:moveTo>
                      <a:pt x="614" y="770"/>
                    </a:moveTo>
                    <a:cubicBezTo>
                      <a:pt x="617" y="786"/>
                      <a:pt x="625" y="793"/>
                      <a:pt x="647" y="793"/>
                    </a:cubicBezTo>
                    <a:cubicBezTo>
                      <a:pt x="696" y="793"/>
                      <a:pt x="745" y="793"/>
                      <a:pt x="795" y="793"/>
                    </a:cubicBezTo>
                    <a:cubicBezTo>
                      <a:pt x="802" y="793"/>
                      <a:pt x="809" y="792"/>
                      <a:pt x="815" y="789"/>
                    </a:cubicBezTo>
                    <a:cubicBezTo>
                      <a:pt x="821" y="785"/>
                      <a:pt x="825" y="778"/>
                      <a:pt x="833" y="770"/>
                    </a:cubicBezTo>
                    <a:cubicBezTo>
                      <a:pt x="756" y="770"/>
                      <a:pt x="685" y="770"/>
                      <a:pt x="614" y="77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" name="Freeform 100"/>
              <p:cNvSpPr>
                <a:spLocks noEditPoints="1"/>
              </p:cNvSpPr>
              <p:nvPr/>
            </p:nvSpPr>
            <p:spPr bwMode="auto">
              <a:xfrm>
                <a:off x="3014663" y="3459163"/>
                <a:ext cx="1370013" cy="1820863"/>
              </a:xfrm>
              <a:custGeom>
                <a:avLst/>
                <a:gdLst>
                  <a:gd name="T0" fmla="*/ 37 w 504"/>
                  <a:gd name="T1" fmla="*/ 588 h 672"/>
                  <a:gd name="T2" fmla="*/ 337 w 504"/>
                  <a:gd name="T3" fmla="*/ 588 h 672"/>
                  <a:gd name="T4" fmla="*/ 337 w 504"/>
                  <a:gd name="T5" fmla="*/ 672 h 672"/>
                  <a:gd name="T6" fmla="*/ 303 w 504"/>
                  <a:gd name="T7" fmla="*/ 672 h 672"/>
                  <a:gd name="T8" fmla="*/ 39 w 504"/>
                  <a:gd name="T9" fmla="*/ 672 h 672"/>
                  <a:gd name="T10" fmla="*/ 0 w 504"/>
                  <a:gd name="T11" fmla="*/ 632 h 672"/>
                  <a:gd name="T12" fmla="*/ 0 w 504"/>
                  <a:gd name="T13" fmla="*/ 40 h 672"/>
                  <a:gd name="T14" fmla="*/ 40 w 504"/>
                  <a:gd name="T15" fmla="*/ 0 h 672"/>
                  <a:gd name="T16" fmla="*/ 464 w 504"/>
                  <a:gd name="T17" fmla="*/ 0 h 672"/>
                  <a:gd name="T18" fmla="*/ 504 w 504"/>
                  <a:gd name="T19" fmla="*/ 40 h 672"/>
                  <a:gd name="T20" fmla="*/ 504 w 504"/>
                  <a:gd name="T21" fmla="*/ 143 h 672"/>
                  <a:gd name="T22" fmla="*/ 468 w 504"/>
                  <a:gd name="T23" fmla="*/ 143 h 672"/>
                  <a:gd name="T24" fmla="*/ 468 w 504"/>
                  <a:gd name="T25" fmla="*/ 61 h 672"/>
                  <a:gd name="T26" fmla="*/ 37 w 504"/>
                  <a:gd name="T27" fmla="*/ 61 h 672"/>
                  <a:gd name="T28" fmla="*/ 37 w 504"/>
                  <a:gd name="T29" fmla="*/ 588 h 672"/>
                  <a:gd name="T30" fmla="*/ 253 w 504"/>
                  <a:gd name="T31" fmla="*/ 612 h 672"/>
                  <a:gd name="T32" fmla="*/ 234 w 504"/>
                  <a:gd name="T33" fmla="*/ 629 h 672"/>
                  <a:gd name="T34" fmla="*/ 251 w 504"/>
                  <a:gd name="T35" fmla="*/ 648 h 672"/>
                  <a:gd name="T36" fmla="*/ 269 w 504"/>
                  <a:gd name="T37" fmla="*/ 631 h 672"/>
                  <a:gd name="T38" fmla="*/ 253 w 504"/>
                  <a:gd name="T39" fmla="*/ 612 h 6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504" h="672">
                    <a:moveTo>
                      <a:pt x="37" y="588"/>
                    </a:moveTo>
                    <a:cubicBezTo>
                      <a:pt x="137" y="588"/>
                      <a:pt x="235" y="588"/>
                      <a:pt x="337" y="588"/>
                    </a:cubicBezTo>
                    <a:cubicBezTo>
                      <a:pt x="337" y="616"/>
                      <a:pt x="337" y="643"/>
                      <a:pt x="337" y="672"/>
                    </a:cubicBezTo>
                    <a:cubicBezTo>
                      <a:pt x="328" y="672"/>
                      <a:pt x="316" y="672"/>
                      <a:pt x="303" y="672"/>
                    </a:cubicBezTo>
                    <a:cubicBezTo>
                      <a:pt x="215" y="672"/>
                      <a:pt x="127" y="672"/>
                      <a:pt x="39" y="672"/>
                    </a:cubicBezTo>
                    <a:cubicBezTo>
                      <a:pt x="11" y="672"/>
                      <a:pt x="0" y="661"/>
                      <a:pt x="0" y="632"/>
                    </a:cubicBezTo>
                    <a:cubicBezTo>
                      <a:pt x="0" y="434"/>
                      <a:pt x="0" y="237"/>
                      <a:pt x="0" y="40"/>
                    </a:cubicBezTo>
                    <a:cubicBezTo>
                      <a:pt x="0" y="11"/>
                      <a:pt x="11" y="0"/>
                      <a:pt x="40" y="0"/>
                    </a:cubicBezTo>
                    <a:cubicBezTo>
                      <a:pt x="181" y="0"/>
                      <a:pt x="323" y="0"/>
                      <a:pt x="464" y="0"/>
                    </a:cubicBezTo>
                    <a:cubicBezTo>
                      <a:pt x="493" y="0"/>
                      <a:pt x="504" y="11"/>
                      <a:pt x="504" y="40"/>
                    </a:cubicBezTo>
                    <a:cubicBezTo>
                      <a:pt x="504" y="74"/>
                      <a:pt x="504" y="108"/>
                      <a:pt x="504" y="143"/>
                    </a:cubicBezTo>
                    <a:cubicBezTo>
                      <a:pt x="492" y="143"/>
                      <a:pt x="481" y="143"/>
                      <a:pt x="468" y="143"/>
                    </a:cubicBezTo>
                    <a:cubicBezTo>
                      <a:pt x="468" y="116"/>
                      <a:pt x="468" y="89"/>
                      <a:pt x="468" y="61"/>
                    </a:cubicBezTo>
                    <a:cubicBezTo>
                      <a:pt x="324" y="61"/>
                      <a:pt x="181" y="61"/>
                      <a:pt x="37" y="61"/>
                    </a:cubicBezTo>
                    <a:cubicBezTo>
                      <a:pt x="37" y="236"/>
                      <a:pt x="37" y="411"/>
                      <a:pt x="37" y="588"/>
                    </a:cubicBezTo>
                    <a:close/>
                    <a:moveTo>
                      <a:pt x="253" y="612"/>
                    </a:moveTo>
                    <a:cubicBezTo>
                      <a:pt x="242" y="612"/>
                      <a:pt x="235" y="618"/>
                      <a:pt x="234" y="629"/>
                    </a:cubicBezTo>
                    <a:cubicBezTo>
                      <a:pt x="234" y="640"/>
                      <a:pt x="240" y="647"/>
                      <a:pt x="251" y="648"/>
                    </a:cubicBezTo>
                    <a:cubicBezTo>
                      <a:pt x="262" y="648"/>
                      <a:pt x="269" y="642"/>
                      <a:pt x="269" y="631"/>
                    </a:cubicBezTo>
                    <a:cubicBezTo>
                      <a:pt x="271" y="620"/>
                      <a:pt x="264" y="614"/>
                      <a:pt x="253" y="6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9" name="Freeform 101"/>
              <p:cNvSpPr>
                <a:spLocks noEditPoints="1"/>
              </p:cNvSpPr>
              <p:nvPr/>
            </p:nvSpPr>
            <p:spPr bwMode="auto">
              <a:xfrm>
                <a:off x="3992563" y="3914775"/>
                <a:ext cx="719138" cy="1365250"/>
              </a:xfrm>
              <a:custGeom>
                <a:avLst/>
                <a:gdLst>
                  <a:gd name="T0" fmla="*/ 0 w 264"/>
                  <a:gd name="T1" fmla="*/ 251 h 504"/>
                  <a:gd name="T2" fmla="*/ 0 w 264"/>
                  <a:gd name="T3" fmla="*/ 33 h 504"/>
                  <a:gd name="T4" fmla="*/ 33 w 264"/>
                  <a:gd name="T5" fmla="*/ 0 h 504"/>
                  <a:gd name="T6" fmla="*/ 232 w 264"/>
                  <a:gd name="T7" fmla="*/ 0 h 504"/>
                  <a:gd name="T8" fmla="*/ 264 w 264"/>
                  <a:gd name="T9" fmla="*/ 31 h 504"/>
                  <a:gd name="T10" fmla="*/ 264 w 264"/>
                  <a:gd name="T11" fmla="*/ 472 h 504"/>
                  <a:gd name="T12" fmla="*/ 231 w 264"/>
                  <a:gd name="T13" fmla="*/ 504 h 504"/>
                  <a:gd name="T14" fmla="*/ 32 w 264"/>
                  <a:gd name="T15" fmla="*/ 504 h 504"/>
                  <a:gd name="T16" fmla="*/ 0 w 264"/>
                  <a:gd name="T17" fmla="*/ 472 h 504"/>
                  <a:gd name="T18" fmla="*/ 0 w 264"/>
                  <a:gd name="T19" fmla="*/ 251 h 504"/>
                  <a:gd name="T20" fmla="*/ 225 w 264"/>
                  <a:gd name="T21" fmla="*/ 61 h 504"/>
                  <a:gd name="T22" fmla="*/ 35 w 264"/>
                  <a:gd name="T23" fmla="*/ 61 h 504"/>
                  <a:gd name="T24" fmla="*/ 35 w 264"/>
                  <a:gd name="T25" fmla="*/ 419 h 504"/>
                  <a:gd name="T26" fmla="*/ 225 w 264"/>
                  <a:gd name="T27" fmla="*/ 419 h 504"/>
                  <a:gd name="T28" fmla="*/ 225 w 264"/>
                  <a:gd name="T29" fmla="*/ 61 h 504"/>
                  <a:gd name="T30" fmla="*/ 114 w 264"/>
                  <a:gd name="T31" fmla="*/ 463 h 504"/>
                  <a:gd name="T32" fmla="*/ 132 w 264"/>
                  <a:gd name="T33" fmla="*/ 480 h 504"/>
                  <a:gd name="T34" fmla="*/ 149 w 264"/>
                  <a:gd name="T35" fmla="*/ 461 h 504"/>
                  <a:gd name="T36" fmla="*/ 132 w 264"/>
                  <a:gd name="T37" fmla="*/ 444 h 504"/>
                  <a:gd name="T38" fmla="*/ 114 w 264"/>
                  <a:gd name="T39" fmla="*/ 463 h 5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64" h="504">
                    <a:moveTo>
                      <a:pt x="0" y="251"/>
                    </a:moveTo>
                    <a:cubicBezTo>
                      <a:pt x="0" y="178"/>
                      <a:pt x="0" y="105"/>
                      <a:pt x="0" y="33"/>
                    </a:cubicBezTo>
                    <a:cubicBezTo>
                      <a:pt x="0" y="7"/>
                      <a:pt x="7" y="0"/>
                      <a:pt x="33" y="0"/>
                    </a:cubicBezTo>
                    <a:cubicBezTo>
                      <a:pt x="99" y="0"/>
                      <a:pt x="166" y="0"/>
                      <a:pt x="232" y="0"/>
                    </a:cubicBezTo>
                    <a:cubicBezTo>
                      <a:pt x="256" y="0"/>
                      <a:pt x="264" y="8"/>
                      <a:pt x="264" y="31"/>
                    </a:cubicBezTo>
                    <a:cubicBezTo>
                      <a:pt x="264" y="178"/>
                      <a:pt x="264" y="325"/>
                      <a:pt x="264" y="472"/>
                    </a:cubicBezTo>
                    <a:cubicBezTo>
                      <a:pt x="264" y="496"/>
                      <a:pt x="256" y="504"/>
                      <a:pt x="231" y="504"/>
                    </a:cubicBezTo>
                    <a:cubicBezTo>
                      <a:pt x="165" y="504"/>
                      <a:pt x="98" y="504"/>
                      <a:pt x="32" y="504"/>
                    </a:cubicBezTo>
                    <a:cubicBezTo>
                      <a:pt x="7" y="504"/>
                      <a:pt x="0" y="496"/>
                      <a:pt x="0" y="472"/>
                    </a:cubicBezTo>
                    <a:cubicBezTo>
                      <a:pt x="0" y="398"/>
                      <a:pt x="0" y="325"/>
                      <a:pt x="0" y="251"/>
                    </a:cubicBezTo>
                    <a:close/>
                    <a:moveTo>
                      <a:pt x="225" y="61"/>
                    </a:moveTo>
                    <a:cubicBezTo>
                      <a:pt x="161" y="61"/>
                      <a:pt x="98" y="61"/>
                      <a:pt x="35" y="61"/>
                    </a:cubicBezTo>
                    <a:cubicBezTo>
                      <a:pt x="35" y="181"/>
                      <a:pt x="35" y="300"/>
                      <a:pt x="35" y="419"/>
                    </a:cubicBezTo>
                    <a:cubicBezTo>
                      <a:pt x="99" y="419"/>
                      <a:pt x="162" y="419"/>
                      <a:pt x="225" y="419"/>
                    </a:cubicBezTo>
                    <a:cubicBezTo>
                      <a:pt x="225" y="299"/>
                      <a:pt x="225" y="180"/>
                      <a:pt x="225" y="61"/>
                    </a:cubicBezTo>
                    <a:close/>
                    <a:moveTo>
                      <a:pt x="114" y="463"/>
                    </a:moveTo>
                    <a:cubicBezTo>
                      <a:pt x="116" y="473"/>
                      <a:pt x="121" y="480"/>
                      <a:pt x="132" y="480"/>
                    </a:cubicBezTo>
                    <a:cubicBezTo>
                      <a:pt x="143" y="479"/>
                      <a:pt x="150" y="472"/>
                      <a:pt x="149" y="461"/>
                    </a:cubicBezTo>
                    <a:cubicBezTo>
                      <a:pt x="149" y="451"/>
                      <a:pt x="142" y="444"/>
                      <a:pt x="132" y="444"/>
                    </a:cubicBezTo>
                    <a:cubicBezTo>
                      <a:pt x="121" y="444"/>
                      <a:pt x="115" y="451"/>
                      <a:pt x="114" y="46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24" name="组合 123"/>
            <p:cNvGrpSpPr/>
            <p:nvPr/>
          </p:nvGrpSpPr>
          <p:grpSpPr>
            <a:xfrm>
              <a:off x="8323400" y="380014"/>
              <a:ext cx="409846" cy="491524"/>
              <a:chOff x="2311400" y="2417763"/>
              <a:chExt cx="3130550" cy="3754437"/>
            </a:xfrm>
            <a:solidFill>
              <a:schemeClr val="tx1">
                <a:lumMod val="75000"/>
                <a:lumOff val="25000"/>
              </a:schemeClr>
            </a:solidFill>
          </p:grpSpPr>
          <p:sp>
            <p:nvSpPr>
              <p:cNvPr id="120" name="Freeform 110"/>
              <p:cNvSpPr>
                <a:spLocks noEditPoints="1"/>
              </p:cNvSpPr>
              <p:nvPr/>
            </p:nvSpPr>
            <p:spPr bwMode="auto">
              <a:xfrm>
                <a:off x="2311400" y="3295650"/>
                <a:ext cx="3130550" cy="2876550"/>
              </a:xfrm>
              <a:custGeom>
                <a:avLst/>
                <a:gdLst>
                  <a:gd name="T0" fmla="*/ 89 w 1151"/>
                  <a:gd name="T1" fmla="*/ 4 h 1062"/>
                  <a:gd name="T2" fmla="*/ 160 w 1151"/>
                  <a:gd name="T3" fmla="*/ 87 h 1062"/>
                  <a:gd name="T4" fmla="*/ 483 w 1151"/>
                  <a:gd name="T5" fmla="*/ 244 h 1062"/>
                  <a:gd name="T6" fmla="*/ 607 w 1151"/>
                  <a:gd name="T7" fmla="*/ 246 h 1062"/>
                  <a:gd name="T8" fmla="*/ 985 w 1151"/>
                  <a:gd name="T9" fmla="*/ 89 h 1062"/>
                  <a:gd name="T10" fmla="*/ 1050 w 1151"/>
                  <a:gd name="T11" fmla="*/ 13 h 1062"/>
                  <a:gd name="T12" fmla="*/ 1060 w 1151"/>
                  <a:gd name="T13" fmla="*/ 0 h 1062"/>
                  <a:gd name="T14" fmla="*/ 1070 w 1151"/>
                  <a:gd name="T15" fmla="*/ 107 h 1062"/>
                  <a:gd name="T16" fmla="*/ 1099 w 1151"/>
                  <a:gd name="T17" fmla="*/ 438 h 1062"/>
                  <a:gd name="T18" fmla="*/ 1124 w 1151"/>
                  <a:gd name="T19" fmla="*/ 728 h 1062"/>
                  <a:gd name="T20" fmla="*/ 1146 w 1151"/>
                  <a:gd name="T21" fmla="*/ 980 h 1062"/>
                  <a:gd name="T22" fmla="*/ 1074 w 1151"/>
                  <a:gd name="T23" fmla="*/ 1062 h 1062"/>
                  <a:gd name="T24" fmla="*/ 864 w 1151"/>
                  <a:gd name="T25" fmla="*/ 1062 h 1062"/>
                  <a:gd name="T26" fmla="*/ 94 w 1151"/>
                  <a:gd name="T27" fmla="*/ 1062 h 1062"/>
                  <a:gd name="T28" fmla="*/ 48 w 1151"/>
                  <a:gd name="T29" fmla="*/ 1056 h 1062"/>
                  <a:gd name="T30" fmla="*/ 3 w 1151"/>
                  <a:gd name="T31" fmla="*/ 989 h 1062"/>
                  <a:gd name="T32" fmla="*/ 43 w 1151"/>
                  <a:gd name="T33" fmla="*/ 528 h 1062"/>
                  <a:gd name="T34" fmla="*/ 86 w 1151"/>
                  <a:gd name="T35" fmla="*/ 28 h 1062"/>
                  <a:gd name="T36" fmla="*/ 89 w 1151"/>
                  <a:gd name="T37" fmla="*/ 4 h 1062"/>
                  <a:gd name="T38" fmla="*/ 539 w 1151"/>
                  <a:gd name="T39" fmla="*/ 289 h 1062"/>
                  <a:gd name="T40" fmla="*/ 539 w 1151"/>
                  <a:gd name="T41" fmla="*/ 355 h 1062"/>
                  <a:gd name="T42" fmla="*/ 566 w 1151"/>
                  <a:gd name="T43" fmla="*/ 381 h 1062"/>
                  <a:gd name="T44" fmla="*/ 604 w 1151"/>
                  <a:gd name="T45" fmla="*/ 361 h 1062"/>
                  <a:gd name="T46" fmla="*/ 605 w 1151"/>
                  <a:gd name="T47" fmla="*/ 289 h 1062"/>
                  <a:gd name="T48" fmla="*/ 539 w 1151"/>
                  <a:gd name="T49" fmla="*/ 289 h 10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151" h="1062">
                    <a:moveTo>
                      <a:pt x="89" y="4"/>
                    </a:moveTo>
                    <a:cubicBezTo>
                      <a:pt x="113" y="32"/>
                      <a:pt x="135" y="61"/>
                      <a:pt x="160" y="87"/>
                    </a:cubicBezTo>
                    <a:cubicBezTo>
                      <a:pt x="249" y="178"/>
                      <a:pt x="358" y="229"/>
                      <a:pt x="483" y="244"/>
                    </a:cubicBezTo>
                    <a:cubicBezTo>
                      <a:pt x="523" y="249"/>
                      <a:pt x="565" y="245"/>
                      <a:pt x="607" y="246"/>
                    </a:cubicBezTo>
                    <a:cubicBezTo>
                      <a:pt x="755" y="247"/>
                      <a:pt x="880" y="190"/>
                      <a:pt x="985" y="89"/>
                    </a:cubicBezTo>
                    <a:cubicBezTo>
                      <a:pt x="1009" y="66"/>
                      <a:pt x="1029" y="38"/>
                      <a:pt x="1050" y="13"/>
                    </a:cubicBezTo>
                    <a:cubicBezTo>
                      <a:pt x="1053" y="10"/>
                      <a:pt x="1056" y="6"/>
                      <a:pt x="1060" y="0"/>
                    </a:cubicBezTo>
                    <a:cubicBezTo>
                      <a:pt x="1064" y="38"/>
                      <a:pt x="1067" y="72"/>
                      <a:pt x="1070" y="107"/>
                    </a:cubicBezTo>
                    <a:cubicBezTo>
                      <a:pt x="1079" y="217"/>
                      <a:pt x="1089" y="328"/>
                      <a:pt x="1099" y="438"/>
                    </a:cubicBezTo>
                    <a:cubicBezTo>
                      <a:pt x="1107" y="535"/>
                      <a:pt x="1115" y="631"/>
                      <a:pt x="1124" y="728"/>
                    </a:cubicBezTo>
                    <a:cubicBezTo>
                      <a:pt x="1131" y="812"/>
                      <a:pt x="1138" y="896"/>
                      <a:pt x="1146" y="980"/>
                    </a:cubicBezTo>
                    <a:cubicBezTo>
                      <a:pt x="1151" y="1031"/>
                      <a:pt x="1125" y="1061"/>
                      <a:pt x="1074" y="1062"/>
                    </a:cubicBezTo>
                    <a:cubicBezTo>
                      <a:pt x="1004" y="1062"/>
                      <a:pt x="934" y="1062"/>
                      <a:pt x="864" y="1062"/>
                    </a:cubicBezTo>
                    <a:cubicBezTo>
                      <a:pt x="607" y="1062"/>
                      <a:pt x="351" y="1062"/>
                      <a:pt x="94" y="1062"/>
                    </a:cubicBezTo>
                    <a:cubicBezTo>
                      <a:pt x="78" y="1062"/>
                      <a:pt x="63" y="1060"/>
                      <a:pt x="48" y="1056"/>
                    </a:cubicBezTo>
                    <a:cubicBezTo>
                      <a:pt x="16" y="1047"/>
                      <a:pt x="0" y="1022"/>
                      <a:pt x="3" y="989"/>
                    </a:cubicBezTo>
                    <a:cubicBezTo>
                      <a:pt x="16" y="835"/>
                      <a:pt x="30" y="682"/>
                      <a:pt x="43" y="528"/>
                    </a:cubicBezTo>
                    <a:cubicBezTo>
                      <a:pt x="58" y="361"/>
                      <a:pt x="72" y="194"/>
                      <a:pt x="86" y="28"/>
                    </a:cubicBezTo>
                    <a:cubicBezTo>
                      <a:pt x="87" y="20"/>
                      <a:pt x="88" y="12"/>
                      <a:pt x="89" y="4"/>
                    </a:cubicBezTo>
                    <a:close/>
                    <a:moveTo>
                      <a:pt x="539" y="289"/>
                    </a:moveTo>
                    <a:cubicBezTo>
                      <a:pt x="539" y="312"/>
                      <a:pt x="539" y="334"/>
                      <a:pt x="539" y="355"/>
                    </a:cubicBezTo>
                    <a:cubicBezTo>
                      <a:pt x="540" y="371"/>
                      <a:pt x="551" y="380"/>
                      <a:pt x="566" y="381"/>
                    </a:cubicBezTo>
                    <a:cubicBezTo>
                      <a:pt x="588" y="383"/>
                      <a:pt x="603" y="376"/>
                      <a:pt x="604" y="361"/>
                    </a:cubicBezTo>
                    <a:cubicBezTo>
                      <a:pt x="606" y="337"/>
                      <a:pt x="605" y="313"/>
                      <a:pt x="605" y="289"/>
                    </a:cubicBezTo>
                    <a:cubicBezTo>
                      <a:pt x="582" y="289"/>
                      <a:pt x="562" y="289"/>
                      <a:pt x="539" y="28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1" name="Freeform 111"/>
              <p:cNvSpPr>
                <a:spLocks noEditPoints="1"/>
              </p:cNvSpPr>
              <p:nvPr/>
            </p:nvSpPr>
            <p:spPr bwMode="auto">
              <a:xfrm>
                <a:off x="2459038" y="2417763"/>
                <a:ext cx="2800350" cy="1479550"/>
              </a:xfrm>
              <a:custGeom>
                <a:avLst/>
                <a:gdLst>
                  <a:gd name="T0" fmla="*/ 148 w 1030"/>
                  <a:gd name="T1" fmla="*/ 159 h 546"/>
                  <a:gd name="T2" fmla="*/ 221 w 1030"/>
                  <a:gd name="T3" fmla="*/ 159 h 546"/>
                  <a:gd name="T4" fmla="*/ 234 w 1030"/>
                  <a:gd name="T5" fmla="*/ 153 h 546"/>
                  <a:gd name="T6" fmla="*/ 396 w 1030"/>
                  <a:gd name="T7" fmla="*/ 30 h 546"/>
                  <a:gd name="T8" fmla="*/ 687 w 1030"/>
                  <a:gd name="T9" fmla="*/ 54 h 546"/>
                  <a:gd name="T10" fmla="*/ 789 w 1030"/>
                  <a:gd name="T11" fmla="*/ 151 h 546"/>
                  <a:gd name="T12" fmla="*/ 804 w 1030"/>
                  <a:gd name="T13" fmla="*/ 159 h 546"/>
                  <a:gd name="T14" fmla="*/ 959 w 1030"/>
                  <a:gd name="T15" fmla="*/ 159 h 546"/>
                  <a:gd name="T16" fmla="*/ 1029 w 1030"/>
                  <a:gd name="T17" fmla="*/ 213 h 546"/>
                  <a:gd name="T18" fmla="*/ 1023 w 1030"/>
                  <a:gd name="T19" fmla="*/ 241 h 546"/>
                  <a:gd name="T20" fmla="*/ 715 w 1030"/>
                  <a:gd name="T21" fmla="*/ 492 h 546"/>
                  <a:gd name="T22" fmla="*/ 209 w 1030"/>
                  <a:gd name="T23" fmla="*/ 440 h 546"/>
                  <a:gd name="T24" fmla="*/ 20 w 1030"/>
                  <a:gd name="T25" fmla="*/ 246 h 546"/>
                  <a:gd name="T26" fmla="*/ 60 w 1030"/>
                  <a:gd name="T27" fmla="*/ 162 h 546"/>
                  <a:gd name="T28" fmla="*/ 148 w 1030"/>
                  <a:gd name="T29" fmla="*/ 162 h 546"/>
                  <a:gd name="T30" fmla="*/ 148 w 1030"/>
                  <a:gd name="T31" fmla="*/ 159 h 546"/>
                  <a:gd name="T32" fmla="*/ 681 w 1030"/>
                  <a:gd name="T33" fmla="*/ 159 h 546"/>
                  <a:gd name="T34" fmla="*/ 345 w 1030"/>
                  <a:gd name="T35" fmla="*/ 159 h 546"/>
                  <a:gd name="T36" fmla="*/ 681 w 1030"/>
                  <a:gd name="T37" fmla="*/ 159 h 5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030" h="546">
                    <a:moveTo>
                      <a:pt x="148" y="159"/>
                    </a:moveTo>
                    <a:cubicBezTo>
                      <a:pt x="172" y="159"/>
                      <a:pt x="197" y="160"/>
                      <a:pt x="221" y="159"/>
                    </a:cubicBezTo>
                    <a:cubicBezTo>
                      <a:pt x="226" y="159"/>
                      <a:pt x="233" y="156"/>
                      <a:pt x="234" y="153"/>
                    </a:cubicBezTo>
                    <a:cubicBezTo>
                      <a:pt x="270" y="88"/>
                      <a:pt x="327" y="51"/>
                      <a:pt x="396" y="30"/>
                    </a:cubicBezTo>
                    <a:cubicBezTo>
                      <a:pt x="495" y="0"/>
                      <a:pt x="593" y="6"/>
                      <a:pt x="687" y="54"/>
                    </a:cubicBezTo>
                    <a:cubicBezTo>
                      <a:pt x="730" y="76"/>
                      <a:pt x="765" y="108"/>
                      <a:pt x="789" y="151"/>
                    </a:cubicBezTo>
                    <a:cubicBezTo>
                      <a:pt x="791" y="156"/>
                      <a:pt x="799" y="159"/>
                      <a:pt x="804" y="159"/>
                    </a:cubicBezTo>
                    <a:cubicBezTo>
                      <a:pt x="856" y="160"/>
                      <a:pt x="907" y="159"/>
                      <a:pt x="959" y="159"/>
                    </a:cubicBezTo>
                    <a:cubicBezTo>
                      <a:pt x="998" y="160"/>
                      <a:pt x="1024" y="179"/>
                      <a:pt x="1029" y="213"/>
                    </a:cubicBezTo>
                    <a:cubicBezTo>
                      <a:pt x="1030" y="222"/>
                      <a:pt x="1028" y="233"/>
                      <a:pt x="1023" y="241"/>
                    </a:cubicBezTo>
                    <a:cubicBezTo>
                      <a:pt x="953" y="364"/>
                      <a:pt x="850" y="451"/>
                      <a:pt x="715" y="492"/>
                    </a:cubicBezTo>
                    <a:cubicBezTo>
                      <a:pt x="540" y="546"/>
                      <a:pt x="369" y="534"/>
                      <a:pt x="209" y="440"/>
                    </a:cubicBezTo>
                    <a:cubicBezTo>
                      <a:pt x="129" y="393"/>
                      <a:pt x="68" y="326"/>
                      <a:pt x="20" y="246"/>
                    </a:cubicBezTo>
                    <a:cubicBezTo>
                      <a:pt x="0" y="213"/>
                      <a:pt x="27" y="164"/>
                      <a:pt x="60" y="162"/>
                    </a:cubicBezTo>
                    <a:cubicBezTo>
                      <a:pt x="89" y="160"/>
                      <a:pt x="119" y="162"/>
                      <a:pt x="148" y="162"/>
                    </a:cubicBezTo>
                    <a:cubicBezTo>
                      <a:pt x="148" y="161"/>
                      <a:pt x="148" y="160"/>
                      <a:pt x="148" y="159"/>
                    </a:cubicBezTo>
                    <a:close/>
                    <a:moveTo>
                      <a:pt x="681" y="159"/>
                    </a:moveTo>
                    <a:cubicBezTo>
                      <a:pt x="601" y="56"/>
                      <a:pt x="404" y="69"/>
                      <a:pt x="345" y="159"/>
                    </a:cubicBezTo>
                    <a:cubicBezTo>
                      <a:pt x="457" y="159"/>
                      <a:pt x="568" y="159"/>
                      <a:pt x="681" y="15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31" name="组合 130"/>
            <p:cNvGrpSpPr/>
            <p:nvPr/>
          </p:nvGrpSpPr>
          <p:grpSpPr>
            <a:xfrm>
              <a:off x="531286" y="1433070"/>
              <a:ext cx="397908" cy="587336"/>
              <a:chOff x="2601913" y="2778126"/>
              <a:chExt cx="2254250" cy="3327400"/>
            </a:xfrm>
            <a:solidFill>
              <a:schemeClr val="tx1">
                <a:lumMod val="75000"/>
                <a:lumOff val="25000"/>
              </a:schemeClr>
            </a:solidFill>
          </p:grpSpPr>
          <p:sp>
            <p:nvSpPr>
              <p:cNvPr id="129" name="Freeform 118"/>
              <p:cNvSpPr>
                <a:spLocks/>
              </p:cNvSpPr>
              <p:nvPr/>
            </p:nvSpPr>
            <p:spPr bwMode="auto">
              <a:xfrm>
                <a:off x="2874963" y="2778126"/>
                <a:ext cx="1981200" cy="3327400"/>
              </a:xfrm>
              <a:custGeom>
                <a:avLst/>
                <a:gdLst>
                  <a:gd name="T0" fmla="*/ 511 w 728"/>
                  <a:gd name="T1" fmla="*/ 613 h 1228"/>
                  <a:gd name="T2" fmla="*/ 359 w 728"/>
                  <a:gd name="T3" fmla="*/ 426 h 1228"/>
                  <a:gd name="T4" fmla="*/ 360 w 728"/>
                  <a:gd name="T5" fmla="*/ 410 h 1228"/>
                  <a:gd name="T6" fmla="*/ 411 w 728"/>
                  <a:gd name="T7" fmla="*/ 336 h 1228"/>
                  <a:gd name="T8" fmla="*/ 438 w 728"/>
                  <a:gd name="T9" fmla="*/ 265 h 1228"/>
                  <a:gd name="T10" fmla="*/ 431 w 728"/>
                  <a:gd name="T11" fmla="*/ 250 h 1228"/>
                  <a:gd name="T12" fmla="*/ 197 w 728"/>
                  <a:gd name="T13" fmla="*/ 249 h 1228"/>
                  <a:gd name="T14" fmla="*/ 190 w 728"/>
                  <a:gd name="T15" fmla="*/ 268 h 1228"/>
                  <a:gd name="T16" fmla="*/ 221 w 728"/>
                  <a:gd name="T17" fmla="*/ 342 h 1228"/>
                  <a:gd name="T18" fmla="*/ 403 w 728"/>
                  <a:gd name="T19" fmla="*/ 578 h 1228"/>
                  <a:gd name="T20" fmla="*/ 715 w 728"/>
                  <a:gd name="T21" fmla="*/ 939 h 1228"/>
                  <a:gd name="T22" fmla="*/ 722 w 728"/>
                  <a:gd name="T23" fmla="*/ 979 h 1228"/>
                  <a:gd name="T24" fmla="*/ 641 w 728"/>
                  <a:gd name="T25" fmla="*/ 1203 h 1228"/>
                  <a:gd name="T26" fmla="*/ 602 w 728"/>
                  <a:gd name="T27" fmla="*/ 1211 h 1228"/>
                  <a:gd name="T28" fmla="*/ 156 w 728"/>
                  <a:gd name="T29" fmla="*/ 668 h 1228"/>
                  <a:gd name="T30" fmla="*/ 42 w 728"/>
                  <a:gd name="T31" fmla="*/ 482 h 1228"/>
                  <a:gd name="T32" fmla="*/ 28 w 728"/>
                  <a:gd name="T33" fmla="*/ 262 h 1228"/>
                  <a:gd name="T34" fmla="*/ 147 w 728"/>
                  <a:gd name="T35" fmla="*/ 84 h 1228"/>
                  <a:gd name="T36" fmla="*/ 485 w 728"/>
                  <a:gd name="T37" fmla="*/ 88 h 1228"/>
                  <a:gd name="T38" fmla="*/ 617 w 728"/>
                  <a:gd name="T39" fmla="*/ 340 h 1228"/>
                  <a:gd name="T40" fmla="*/ 613 w 728"/>
                  <a:gd name="T41" fmla="*/ 407 h 1228"/>
                  <a:gd name="T42" fmla="*/ 511 w 728"/>
                  <a:gd name="T43" fmla="*/ 613 h 12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728" h="1228">
                    <a:moveTo>
                      <a:pt x="511" y="613"/>
                    </a:moveTo>
                    <a:cubicBezTo>
                      <a:pt x="459" y="549"/>
                      <a:pt x="409" y="487"/>
                      <a:pt x="359" y="426"/>
                    </a:cubicBezTo>
                    <a:cubicBezTo>
                      <a:pt x="353" y="420"/>
                      <a:pt x="356" y="415"/>
                      <a:pt x="360" y="410"/>
                    </a:cubicBezTo>
                    <a:cubicBezTo>
                      <a:pt x="377" y="385"/>
                      <a:pt x="397" y="362"/>
                      <a:pt x="411" y="336"/>
                    </a:cubicBezTo>
                    <a:cubicBezTo>
                      <a:pt x="423" y="314"/>
                      <a:pt x="430" y="289"/>
                      <a:pt x="438" y="265"/>
                    </a:cubicBezTo>
                    <a:cubicBezTo>
                      <a:pt x="439" y="261"/>
                      <a:pt x="435" y="252"/>
                      <a:pt x="431" y="250"/>
                    </a:cubicBezTo>
                    <a:cubicBezTo>
                      <a:pt x="353" y="209"/>
                      <a:pt x="275" y="209"/>
                      <a:pt x="197" y="249"/>
                    </a:cubicBezTo>
                    <a:cubicBezTo>
                      <a:pt x="187" y="254"/>
                      <a:pt x="188" y="261"/>
                      <a:pt x="190" y="268"/>
                    </a:cubicBezTo>
                    <a:cubicBezTo>
                      <a:pt x="200" y="293"/>
                      <a:pt x="206" y="321"/>
                      <a:pt x="221" y="342"/>
                    </a:cubicBezTo>
                    <a:cubicBezTo>
                      <a:pt x="280" y="422"/>
                      <a:pt x="339" y="502"/>
                      <a:pt x="403" y="578"/>
                    </a:cubicBezTo>
                    <a:cubicBezTo>
                      <a:pt x="505" y="700"/>
                      <a:pt x="610" y="819"/>
                      <a:pt x="715" y="939"/>
                    </a:cubicBezTo>
                    <a:cubicBezTo>
                      <a:pt x="726" y="952"/>
                      <a:pt x="728" y="963"/>
                      <a:pt x="722" y="979"/>
                    </a:cubicBezTo>
                    <a:cubicBezTo>
                      <a:pt x="695" y="1054"/>
                      <a:pt x="669" y="1129"/>
                      <a:pt x="641" y="1203"/>
                    </a:cubicBezTo>
                    <a:cubicBezTo>
                      <a:pt x="634" y="1225"/>
                      <a:pt x="618" y="1228"/>
                      <a:pt x="602" y="1211"/>
                    </a:cubicBezTo>
                    <a:cubicBezTo>
                      <a:pt x="445" y="1037"/>
                      <a:pt x="291" y="860"/>
                      <a:pt x="156" y="668"/>
                    </a:cubicBezTo>
                    <a:cubicBezTo>
                      <a:pt x="114" y="609"/>
                      <a:pt x="78" y="545"/>
                      <a:pt x="42" y="482"/>
                    </a:cubicBezTo>
                    <a:cubicBezTo>
                      <a:pt x="2" y="412"/>
                      <a:pt x="0" y="338"/>
                      <a:pt x="28" y="262"/>
                    </a:cubicBezTo>
                    <a:cubicBezTo>
                      <a:pt x="54" y="194"/>
                      <a:pt x="92" y="133"/>
                      <a:pt x="147" y="84"/>
                    </a:cubicBezTo>
                    <a:cubicBezTo>
                      <a:pt x="241" y="0"/>
                      <a:pt x="393" y="1"/>
                      <a:pt x="485" y="88"/>
                    </a:cubicBezTo>
                    <a:cubicBezTo>
                      <a:pt x="558" y="156"/>
                      <a:pt x="604" y="240"/>
                      <a:pt x="617" y="340"/>
                    </a:cubicBezTo>
                    <a:cubicBezTo>
                      <a:pt x="620" y="362"/>
                      <a:pt x="618" y="386"/>
                      <a:pt x="613" y="407"/>
                    </a:cubicBezTo>
                    <a:cubicBezTo>
                      <a:pt x="595" y="482"/>
                      <a:pt x="553" y="545"/>
                      <a:pt x="511" y="6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0" name="Freeform 119"/>
              <p:cNvSpPr>
                <a:spLocks/>
              </p:cNvSpPr>
              <p:nvPr/>
            </p:nvSpPr>
            <p:spPr bwMode="auto">
              <a:xfrm>
                <a:off x="2601913" y="4716463"/>
                <a:ext cx="1017588" cy="1389063"/>
              </a:xfrm>
              <a:custGeom>
                <a:avLst/>
                <a:gdLst>
                  <a:gd name="T0" fmla="*/ 211 w 374"/>
                  <a:gd name="T1" fmla="*/ 0 h 513"/>
                  <a:gd name="T2" fmla="*/ 374 w 374"/>
                  <a:gd name="T3" fmla="*/ 212 h 513"/>
                  <a:gd name="T4" fmla="*/ 191 w 374"/>
                  <a:gd name="T5" fmla="*/ 424 h 513"/>
                  <a:gd name="T6" fmla="*/ 125 w 374"/>
                  <a:gd name="T7" fmla="*/ 496 h 513"/>
                  <a:gd name="T8" fmla="*/ 86 w 374"/>
                  <a:gd name="T9" fmla="*/ 488 h 513"/>
                  <a:gd name="T10" fmla="*/ 3 w 374"/>
                  <a:gd name="T11" fmla="*/ 259 h 513"/>
                  <a:gd name="T12" fmla="*/ 7 w 374"/>
                  <a:gd name="T13" fmla="*/ 231 h 513"/>
                  <a:gd name="T14" fmla="*/ 208 w 374"/>
                  <a:gd name="T15" fmla="*/ 2 h 513"/>
                  <a:gd name="T16" fmla="*/ 211 w 374"/>
                  <a:gd name="T17" fmla="*/ 0 h 5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74" h="513">
                    <a:moveTo>
                      <a:pt x="211" y="0"/>
                    </a:moveTo>
                    <a:cubicBezTo>
                      <a:pt x="265" y="71"/>
                      <a:pt x="319" y="141"/>
                      <a:pt x="374" y="212"/>
                    </a:cubicBezTo>
                    <a:cubicBezTo>
                      <a:pt x="313" y="283"/>
                      <a:pt x="252" y="353"/>
                      <a:pt x="191" y="424"/>
                    </a:cubicBezTo>
                    <a:cubicBezTo>
                      <a:pt x="169" y="448"/>
                      <a:pt x="147" y="472"/>
                      <a:pt x="125" y="496"/>
                    </a:cubicBezTo>
                    <a:cubicBezTo>
                      <a:pt x="110" y="513"/>
                      <a:pt x="94" y="510"/>
                      <a:pt x="86" y="488"/>
                    </a:cubicBezTo>
                    <a:cubicBezTo>
                      <a:pt x="59" y="411"/>
                      <a:pt x="31" y="335"/>
                      <a:pt x="3" y="259"/>
                    </a:cubicBezTo>
                    <a:cubicBezTo>
                      <a:pt x="0" y="248"/>
                      <a:pt x="0" y="240"/>
                      <a:pt x="7" y="231"/>
                    </a:cubicBezTo>
                    <a:cubicBezTo>
                      <a:pt x="74" y="155"/>
                      <a:pt x="141" y="79"/>
                      <a:pt x="208" y="2"/>
                    </a:cubicBezTo>
                    <a:cubicBezTo>
                      <a:pt x="208" y="2"/>
                      <a:pt x="209" y="1"/>
                      <a:pt x="21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63" name="组合 162"/>
            <p:cNvGrpSpPr/>
            <p:nvPr/>
          </p:nvGrpSpPr>
          <p:grpSpPr>
            <a:xfrm>
              <a:off x="1505760" y="1378459"/>
              <a:ext cx="512336" cy="673310"/>
              <a:chOff x="4462463" y="2124076"/>
              <a:chExt cx="2930525" cy="3851275"/>
            </a:xfrm>
            <a:solidFill>
              <a:schemeClr val="tx1">
                <a:lumMod val="75000"/>
                <a:lumOff val="25000"/>
              </a:schemeClr>
            </a:solidFill>
          </p:grpSpPr>
          <p:sp>
            <p:nvSpPr>
              <p:cNvPr id="159" name="Freeform 143"/>
              <p:cNvSpPr>
                <a:spLocks noEditPoints="1"/>
              </p:cNvSpPr>
              <p:nvPr/>
            </p:nvSpPr>
            <p:spPr bwMode="auto">
              <a:xfrm>
                <a:off x="4462463" y="3173413"/>
                <a:ext cx="2930525" cy="2801938"/>
              </a:xfrm>
              <a:custGeom>
                <a:avLst/>
                <a:gdLst>
                  <a:gd name="T0" fmla="*/ 537 w 1078"/>
                  <a:gd name="T1" fmla="*/ 1 h 1035"/>
                  <a:gd name="T2" fmla="*/ 652 w 1078"/>
                  <a:gd name="T3" fmla="*/ 1 h 1035"/>
                  <a:gd name="T4" fmla="*/ 675 w 1078"/>
                  <a:gd name="T5" fmla="*/ 6 h 1035"/>
                  <a:gd name="T6" fmla="*/ 1030 w 1078"/>
                  <a:gd name="T7" fmla="*/ 460 h 1035"/>
                  <a:gd name="T8" fmla="*/ 1034 w 1078"/>
                  <a:gd name="T9" fmla="*/ 723 h 1035"/>
                  <a:gd name="T10" fmla="*/ 1015 w 1078"/>
                  <a:gd name="T11" fmla="*/ 860 h 1035"/>
                  <a:gd name="T12" fmla="*/ 1020 w 1078"/>
                  <a:gd name="T13" fmla="*/ 875 h 1035"/>
                  <a:gd name="T14" fmla="*/ 1058 w 1078"/>
                  <a:gd name="T15" fmla="*/ 915 h 1035"/>
                  <a:gd name="T16" fmla="*/ 1039 w 1078"/>
                  <a:gd name="T17" fmla="*/ 966 h 1035"/>
                  <a:gd name="T18" fmla="*/ 1021 w 1078"/>
                  <a:gd name="T19" fmla="*/ 969 h 1035"/>
                  <a:gd name="T20" fmla="*/ 856 w 1078"/>
                  <a:gd name="T21" fmla="*/ 995 h 1035"/>
                  <a:gd name="T22" fmla="*/ 583 w 1078"/>
                  <a:gd name="T23" fmla="*/ 1031 h 1035"/>
                  <a:gd name="T24" fmla="*/ 346 w 1078"/>
                  <a:gd name="T25" fmla="*/ 1016 h 1035"/>
                  <a:gd name="T26" fmla="*/ 105 w 1078"/>
                  <a:gd name="T27" fmla="*/ 971 h 1035"/>
                  <a:gd name="T28" fmla="*/ 46 w 1078"/>
                  <a:gd name="T29" fmla="*/ 967 h 1035"/>
                  <a:gd name="T30" fmla="*/ 39 w 1078"/>
                  <a:gd name="T31" fmla="*/ 966 h 1035"/>
                  <a:gd name="T32" fmla="*/ 20 w 1078"/>
                  <a:gd name="T33" fmla="*/ 915 h 1035"/>
                  <a:gd name="T34" fmla="*/ 56 w 1078"/>
                  <a:gd name="T35" fmla="*/ 878 h 1035"/>
                  <a:gd name="T36" fmla="*/ 61 w 1078"/>
                  <a:gd name="T37" fmla="*/ 857 h 1035"/>
                  <a:gd name="T38" fmla="*/ 12 w 1078"/>
                  <a:gd name="T39" fmla="*/ 564 h 1035"/>
                  <a:gd name="T40" fmla="*/ 210 w 1078"/>
                  <a:gd name="T41" fmla="*/ 111 h 1035"/>
                  <a:gd name="T42" fmla="*/ 401 w 1078"/>
                  <a:gd name="T43" fmla="*/ 4 h 1035"/>
                  <a:gd name="T44" fmla="*/ 423 w 1078"/>
                  <a:gd name="T45" fmla="*/ 1 h 1035"/>
                  <a:gd name="T46" fmla="*/ 537 w 1078"/>
                  <a:gd name="T47" fmla="*/ 1 h 1035"/>
                  <a:gd name="T48" fmla="*/ 535 w 1078"/>
                  <a:gd name="T49" fmla="*/ 831 h 1035"/>
                  <a:gd name="T50" fmla="*/ 575 w 1078"/>
                  <a:gd name="T51" fmla="*/ 792 h 1035"/>
                  <a:gd name="T52" fmla="*/ 575 w 1078"/>
                  <a:gd name="T53" fmla="*/ 785 h 1035"/>
                  <a:gd name="T54" fmla="*/ 601 w 1078"/>
                  <a:gd name="T55" fmla="*/ 748 h 1035"/>
                  <a:gd name="T56" fmla="*/ 679 w 1078"/>
                  <a:gd name="T57" fmla="*/ 562 h 1035"/>
                  <a:gd name="T58" fmla="*/ 598 w 1078"/>
                  <a:gd name="T59" fmla="*/ 492 h 1035"/>
                  <a:gd name="T60" fmla="*/ 515 w 1078"/>
                  <a:gd name="T61" fmla="*/ 452 h 1035"/>
                  <a:gd name="T62" fmla="*/ 495 w 1078"/>
                  <a:gd name="T63" fmla="*/ 414 h 1035"/>
                  <a:gd name="T64" fmla="*/ 530 w 1078"/>
                  <a:gd name="T65" fmla="*/ 385 h 1035"/>
                  <a:gd name="T66" fmla="*/ 633 w 1078"/>
                  <a:gd name="T67" fmla="*/ 401 h 1035"/>
                  <a:gd name="T68" fmla="*/ 659 w 1078"/>
                  <a:gd name="T69" fmla="*/ 390 h 1035"/>
                  <a:gd name="T70" fmla="*/ 672 w 1078"/>
                  <a:gd name="T71" fmla="*/ 345 h 1035"/>
                  <a:gd name="T72" fmla="*/ 659 w 1078"/>
                  <a:gd name="T73" fmla="*/ 318 h 1035"/>
                  <a:gd name="T74" fmla="*/ 615 w 1078"/>
                  <a:gd name="T75" fmla="*/ 304 h 1035"/>
                  <a:gd name="T76" fmla="*/ 578 w 1078"/>
                  <a:gd name="T77" fmla="*/ 261 h 1035"/>
                  <a:gd name="T78" fmla="*/ 551 w 1078"/>
                  <a:gd name="T79" fmla="*/ 234 h 1035"/>
                  <a:gd name="T80" fmla="*/ 529 w 1078"/>
                  <a:gd name="T81" fmla="*/ 234 h 1035"/>
                  <a:gd name="T82" fmla="*/ 501 w 1078"/>
                  <a:gd name="T83" fmla="*/ 261 h 1035"/>
                  <a:gd name="T84" fmla="*/ 501 w 1078"/>
                  <a:gd name="T85" fmla="*/ 269 h 1035"/>
                  <a:gd name="T86" fmla="*/ 472 w 1078"/>
                  <a:gd name="T87" fmla="*/ 313 h 1035"/>
                  <a:gd name="T88" fmla="*/ 388 w 1078"/>
                  <a:gd name="T89" fmla="*/ 421 h 1035"/>
                  <a:gd name="T90" fmla="*/ 458 w 1078"/>
                  <a:gd name="T91" fmla="*/ 542 h 1035"/>
                  <a:gd name="T92" fmla="*/ 530 w 1078"/>
                  <a:gd name="T93" fmla="*/ 574 h 1035"/>
                  <a:gd name="T94" fmla="*/ 570 w 1078"/>
                  <a:gd name="T95" fmla="*/ 597 h 1035"/>
                  <a:gd name="T96" fmla="*/ 561 w 1078"/>
                  <a:gd name="T97" fmla="*/ 667 h 1035"/>
                  <a:gd name="T98" fmla="*/ 502 w 1078"/>
                  <a:gd name="T99" fmla="*/ 674 h 1035"/>
                  <a:gd name="T100" fmla="*/ 423 w 1078"/>
                  <a:gd name="T101" fmla="*/ 649 h 1035"/>
                  <a:gd name="T102" fmla="*/ 400 w 1078"/>
                  <a:gd name="T103" fmla="*/ 658 h 1035"/>
                  <a:gd name="T104" fmla="*/ 385 w 1078"/>
                  <a:gd name="T105" fmla="*/ 710 h 1035"/>
                  <a:gd name="T106" fmla="*/ 398 w 1078"/>
                  <a:gd name="T107" fmla="*/ 735 h 1035"/>
                  <a:gd name="T108" fmla="*/ 461 w 1078"/>
                  <a:gd name="T109" fmla="*/ 756 h 1035"/>
                  <a:gd name="T110" fmla="*/ 496 w 1078"/>
                  <a:gd name="T111" fmla="*/ 800 h 1035"/>
                  <a:gd name="T112" fmla="*/ 528 w 1078"/>
                  <a:gd name="T113" fmla="*/ 831 h 1035"/>
                  <a:gd name="T114" fmla="*/ 535 w 1078"/>
                  <a:gd name="T115" fmla="*/ 831 h 10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078" h="1035">
                    <a:moveTo>
                      <a:pt x="537" y="1"/>
                    </a:moveTo>
                    <a:cubicBezTo>
                      <a:pt x="575" y="1"/>
                      <a:pt x="614" y="0"/>
                      <a:pt x="652" y="1"/>
                    </a:cubicBezTo>
                    <a:cubicBezTo>
                      <a:pt x="660" y="1"/>
                      <a:pt x="669" y="2"/>
                      <a:pt x="675" y="6"/>
                    </a:cubicBezTo>
                    <a:cubicBezTo>
                      <a:pt x="868" y="98"/>
                      <a:pt x="993" y="245"/>
                      <a:pt x="1030" y="460"/>
                    </a:cubicBezTo>
                    <a:cubicBezTo>
                      <a:pt x="1044" y="547"/>
                      <a:pt x="1043" y="635"/>
                      <a:pt x="1034" y="723"/>
                    </a:cubicBezTo>
                    <a:cubicBezTo>
                      <a:pt x="1029" y="769"/>
                      <a:pt x="1021" y="814"/>
                      <a:pt x="1015" y="860"/>
                    </a:cubicBezTo>
                    <a:cubicBezTo>
                      <a:pt x="1014" y="865"/>
                      <a:pt x="1017" y="872"/>
                      <a:pt x="1020" y="875"/>
                    </a:cubicBezTo>
                    <a:cubicBezTo>
                      <a:pt x="1032" y="889"/>
                      <a:pt x="1047" y="901"/>
                      <a:pt x="1058" y="915"/>
                    </a:cubicBezTo>
                    <a:cubicBezTo>
                      <a:pt x="1078" y="940"/>
                      <a:pt x="1070" y="959"/>
                      <a:pt x="1039" y="966"/>
                    </a:cubicBezTo>
                    <a:cubicBezTo>
                      <a:pt x="1033" y="967"/>
                      <a:pt x="1027" y="969"/>
                      <a:pt x="1021" y="969"/>
                    </a:cubicBezTo>
                    <a:cubicBezTo>
                      <a:pt x="964" y="967"/>
                      <a:pt x="911" y="985"/>
                      <a:pt x="856" y="995"/>
                    </a:cubicBezTo>
                    <a:cubicBezTo>
                      <a:pt x="765" y="1011"/>
                      <a:pt x="675" y="1027"/>
                      <a:pt x="583" y="1031"/>
                    </a:cubicBezTo>
                    <a:cubicBezTo>
                      <a:pt x="503" y="1035"/>
                      <a:pt x="424" y="1029"/>
                      <a:pt x="346" y="1016"/>
                    </a:cubicBezTo>
                    <a:cubicBezTo>
                      <a:pt x="265" y="1002"/>
                      <a:pt x="185" y="985"/>
                      <a:pt x="105" y="971"/>
                    </a:cubicBezTo>
                    <a:cubicBezTo>
                      <a:pt x="86" y="967"/>
                      <a:pt x="66" y="968"/>
                      <a:pt x="46" y="967"/>
                    </a:cubicBezTo>
                    <a:cubicBezTo>
                      <a:pt x="44" y="967"/>
                      <a:pt x="41" y="966"/>
                      <a:pt x="39" y="966"/>
                    </a:cubicBezTo>
                    <a:cubicBezTo>
                      <a:pt x="8" y="959"/>
                      <a:pt x="0" y="941"/>
                      <a:pt x="20" y="915"/>
                    </a:cubicBezTo>
                    <a:cubicBezTo>
                      <a:pt x="30" y="901"/>
                      <a:pt x="43" y="889"/>
                      <a:pt x="56" y="878"/>
                    </a:cubicBezTo>
                    <a:cubicBezTo>
                      <a:pt x="63" y="871"/>
                      <a:pt x="64" y="866"/>
                      <a:pt x="61" y="857"/>
                    </a:cubicBezTo>
                    <a:cubicBezTo>
                      <a:pt x="26" y="763"/>
                      <a:pt x="6" y="665"/>
                      <a:pt x="12" y="564"/>
                    </a:cubicBezTo>
                    <a:cubicBezTo>
                      <a:pt x="23" y="390"/>
                      <a:pt x="80" y="234"/>
                      <a:pt x="210" y="111"/>
                    </a:cubicBezTo>
                    <a:cubicBezTo>
                      <a:pt x="264" y="60"/>
                      <a:pt x="328" y="23"/>
                      <a:pt x="401" y="4"/>
                    </a:cubicBezTo>
                    <a:cubicBezTo>
                      <a:pt x="408" y="2"/>
                      <a:pt x="416" y="1"/>
                      <a:pt x="423" y="1"/>
                    </a:cubicBezTo>
                    <a:cubicBezTo>
                      <a:pt x="461" y="1"/>
                      <a:pt x="499" y="1"/>
                      <a:pt x="537" y="1"/>
                    </a:cubicBezTo>
                    <a:close/>
                    <a:moveTo>
                      <a:pt x="535" y="831"/>
                    </a:moveTo>
                    <a:cubicBezTo>
                      <a:pt x="574" y="831"/>
                      <a:pt x="575" y="830"/>
                      <a:pt x="575" y="792"/>
                    </a:cubicBezTo>
                    <a:cubicBezTo>
                      <a:pt x="575" y="790"/>
                      <a:pt x="575" y="787"/>
                      <a:pt x="575" y="785"/>
                    </a:cubicBezTo>
                    <a:cubicBezTo>
                      <a:pt x="575" y="757"/>
                      <a:pt x="575" y="757"/>
                      <a:pt x="601" y="748"/>
                    </a:cubicBezTo>
                    <a:cubicBezTo>
                      <a:pt x="680" y="721"/>
                      <a:pt x="717" y="635"/>
                      <a:pt x="679" y="562"/>
                    </a:cubicBezTo>
                    <a:cubicBezTo>
                      <a:pt x="662" y="528"/>
                      <a:pt x="632" y="508"/>
                      <a:pt x="598" y="492"/>
                    </a:cubicBezTo>
                    <a:cubicBezTo>
                      <a:pt x="570" y="479"/>
                      <a:pt x="542" y="467"/>
                      <a:pt x="515" y="452"/>
                    </a:cubicBezTo>
                    <a:cubicBezTo>
                      <a:pt x="500" y="445"/>
                      <a:pt x="491" y="431"/>
                      <a:pt x="495" y="414"/>
                    </a:cubicBezTo>
                    <a:cubicBezTo>
                      <a:pt x="499" y="396"/>
                      <a:pt x="513" y="388"/>
                      <a:pt x="530" y="385"/>
                    </a:cubicBezTo>
                    <a:cubicBezTo>
                      <a:pt x="566" y="379"/>
                      <a:pt x="600" y="386"/>
                      <a:pt x="633" y="401"/>
                    </a:cubicBezTo>
                    <a:cubicBezTo>
                      <a:pt x="649" y="409"/>
                      <a:pt x="654" y="407"/>
                      <a:pt x="659" y="390"/>
                    </a:cubicBezTo>
                    <a:cubicBezTo>
                      <a:pt x="664" y="375"/>
                      <a:pt x="667" y="360"/>
                      <a:pt x="672" y="345"/>
                    </a:cubicBezTo>
                    <a:cubicBezTo>
                      <a:pt x="677" y="331"/>
                      <a:pt x="672" y="323"/>
                      <a:pt x="659" y="318"/>
                    </a:cubicBezTo>
                    <a:cubicBezTo>
                      <a:pt x="644" y="313"/>
                      <a:pt x="630" y="307"/>
                      <a:pt x="615" y="304"/>
                    </a:cubicBezTo>
                    <a:cubicBezTo>
                      <a:pt x="579" y="296"/>
                      <a:pt x="579" y="296"/>
                      <a:pt x="578" y="261"/>
                    </a:cubicBezTo>
                    <a:cubicBezTo>
                      <a:pt x="577" y="238"/>
                      <a:pt x="573" y="234"/>
                      <a:pt x="551" y="234"/>
                    </a:cubicBezTo>
                    <a:cubicBezTo>
                      <a:pt x="544" y="234"/>
                      <a:pt x="536" y="234"/>
                      <a:pt x="529" y="234"/>
                    </a:cubicBezTo>
                    <a:cubicBezTo>
                      <a:pt x="504" y="234"/>
                      <a:pt x="502" y="236"/>
                      <a:pt x="501" y="261"/>
                    </a:cubicBezTo>
                    <a:cubicBezTo>
                      <a:pt x="501" y="264"/>
                      <a:pt x="501" y="266"/>
                      <a:pt x="501" y="269"/>
                    </a:cubicBezTo>
                    <a:cubicBezTo>
                      <a:pt x="501" y="300"/>
                      <a:pt x="501" y="300"/>
                      <a:pt x="472" y="313"/>
                    </a:cubicBezTo>
                    <a:cubicBezTo>
                      <a:pt x="423" y="333"/>
                      <a:pt x="393" y="367"/>
                      <a:pt x="388" y="421"/>
                    </a:cubicBezTo>
                    <a:cubicBezTo>
                      <a:pt x="383" y="478"/>
                      <a:pt x="411" y="516"/>
                      <a:pt x="458" y="542"/>
                    </a:cubicBezTo>
                    <a:cubicBezTo>
                      <a:pt x="481" y="554"/>
                      <a:pt x="506" y="563"/>
                      <a:pt x="530" y="574"/>
                    </a:cubicBezTo>
                    <a:cubicBezTo>
                      <a:pt x="544" y="581"/>
                      <a:pt x="558" y="588"/>
                      <a:pt x="570" y="597"/>
                    </a:cubicBezTo>
                    <a:cubicBezTo>
                      <a:pt x="596" y="618"/>
                      <a:pt x="591" y="652"/>
                      <a:pt x="561" y="667"/>
                    </a:cubicBezTo>
                    <a:cubicBezTo>
                      <a:pt x="542" y="676"/>
                      <a:pt x="522" y="679"/>
                      <a:pt x="502" y="674"/>
                    </a:cubicBezTo>
                    <a:cubicBezTo>
                      <a:pt x="475" y="667"/>
                      <a:pt x="449" y="658"/>
                      <a:pt x="423" y="649"/>
                    </a:cubicBezTo>
                    <a:cubicBezTo>
                      <a:pt x="411" y="644"/>
                      <a:pt x="404" y="645"/>
                      <a:pt x="400" y="658"/>
                    </a:cubicBezTo>
                    <a:cubicBezTo>
                      <a:pt x="395" y="675"/>
                      <a:pt x="390" y="693"/>
                      <a:pt x="385" y="710"/>
                    </a:cubicBezTo>
                    <a:cubicBezTo>
                      <a:pt x="382" y="722"/>
                      <a:pt x="386" y="731"/>
                      <a:pt x="398" y="735"/>
                    </a:cubicBezTo>
                    <a:cubicBezTo>
                      <a:pt x="419" y="743"/>
                      <a:pt x="440" y="751"/>
                      <a:pt x="461" y="756"/>
                    </a:cubicBezTo>
                    <a:cubicBezTo>
                      <a:pt x="497" y="765"/>
                      <a:pt x="496" y="754"/>
                      <a:pt x="496" y="800"/>
                    </a:cubicBezTo>
                    <a:cubicBezTo>
                      <a:pt x="496" y="827"/>
                      <a:pt x="500" y="831"/>
                      <a:pt x="528" y="831"/>
                    </a:cubicBezTo>
                    <a:cubicBezTo>
                      <a:pt x="530" y="831"/>
                      <a:pt x="533" y="831"/>
                      <a:pt x="535" y="83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0" name="Freeform 144"/>
              <p:cNvSpPr>
                <a:spLocks/>
              </p:cNvSpPr>
              <p:nvPr/>
            </p:nvSpPr>
            <p:spPr bwMode="auto">
              <a:xfrm>
                <a:off x="5283200" y="2124076"/>
                <a:ext cx="1163638" cy="704850"/>
              </a:xfrm>
              <a:custGeom>
                <a:avLst/>
                <a:gdLst>
                  <a:gd name="T0" fmla="*/ 0 w 428"/>
                  <a:gd name="T1" fmla="*/ 82 h 260"/>
                  <a:gd name="T2" fmla="*/ 230 w 428"/>
                  <a:gd name="T3" fmla="*/ 64 h 260"/>
                  <a:gd name="T4" fmla="*/ 349 w 428"/>
                  <a:gd name="T5" fmla="*/ 90 h 260"/>
                  <a:gd name="T6" fmla="*/ 378 w 428"/>
                  <a:gd name="T7" fmla="*/ 82 h 260"/>
                  <a:gd name="T8" fmla="*/ 417 w 428"/>
                  <a:gd name="T9" fmla="*/ 93 h 260"/>
                  <a:gd name="T10" fmla="*/ 421 w 428"/>
                  <a:gd name="T11" fmla="*/ 134 h 260"/>
                  <a:gd name="T12" fmla="*/ 382 w 428"/>
                  <a:gd name="T13" fmla="*/ 215 h 260"/>
                  <a:gd name="T14" fmla="*/ 375 w 428"/>
                  <a:gd name="T15" fmla="*/ 240 h 260"/>
                  <a:gd name="T16" fmla="*/ 354 w 428"/>
                  <a:gd name="T17" fmla="*/ 259 h 260"/>
                  <a:gd name="T18" fmla="*/ 135 w 428"/>
                  <a:gd name="T19" fmla="*/ 259 h 260"/>
                  <a:gd name="T20" fmla="*/ 117 w 428"/>
                  <a:gd name="T21" fmla="*/ 250 h 260"/>
                  <a:gd name="T22" fmla="*/ 3 w 428"/>
                  <a:gd name="T23" fmla="*/ 89 h 260"/>
                  <a:gd name="T24" fmla="*/ 0 w 428"/>
                  <a:gd name="T25" fmla="*/ 82 h 2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28" h="260">
                    <a:moveTo>
                      <a:pt x="0" y="82"/>
                    </a:moveTo>
                    <a:cubicBezTo>
                      <a:pt x="76" y="16"/>
                      <a:pt x="156" y="0"/>
                      <a:pt x="230" y="64"/>
                    </a:cubicBezTo>
                    <a:cubicBezTo>
                      <a:pt x="265" y="95"/>
                      <a:pt x="306" y="100"/>
                      <a:pt x="349" y="90"/>
                    </a:cubicBezTo>
                    <a:cubicBezTo>
                      <a:pt x="359" y="88"/>
                      <a:pt x="369" y="85"/>
                      <a:pt x="378" y="82"/>
                    </a:cubicBezTo>
                    <a:cubicBezTo>
                      <a:pt x="394" y="77"/>
                      <a:pt x="407" y="81"/>
                      <a:pt x="417" y="93"/>
                    </a:cubicBezTo>
                    <a:cubicBezTo>
                      <a:pt x="428" y="106"/>
                      <a:pt x="428" y="119"/>
                      <a:pt x="421" y="134"/>
                    </a:cubicBezTo>
                    <a:cubicBezTo>
                      <a:pt x="408" y="161"/>
                      <a:pt x="395" y="188"/>
                      <a:pt x="382" y="215"/>
                    </a:cubicBezTo>
                    <a:cubicBezTo>
                      <a:pt x="379" y="223"/>
                      <a:pt x="375" y="232"/>
                      <a:pt x="375" y="240"/>
                    </a:cubicBezTo>
                    <a:cubicBezTo>
                      <a:pt x="374" y="255"/>
                      <a:pt x="369" y="260"/>
                      <a:pt x="354" y="259"/>
                    </a:cubicBezTo>
                    <a:cubicBezTo>
                      <a:pt x="281" y="258"/>
                      <a:pt x="208" y="259"/>
                      <a:pt x="135" y="259"/>
                    </a:cubicBezTo>
                    <a:cubicBezTo>
                      <a:pt x="129" y="258"/>
                      <a:pt x="120" y="255"/>
                      <a:pt x="117" y="250"/>
                    </a:cubicBezTo>
                    <a:cubicBezTo>
                      <a:pt x="78" y="197"/>
                      <a:pt x="41" y="143"/>
                      <a:pt x="3" y="89"/>
                    </a:cubicBezTo>
                    <a:cubicBezTo>
                      <a:pt x="2" y="87"/>
                      <a:pt x="1" y="84"/>
                      <a:pt x="0" y="8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1" name="Freeform 145"/>
              <p:cNvSpPr>
                <a:spLocks/>
              </p:cNvSpPr>
              <p:nvPr/>
            </p:nvSpPr>
            <p:spPr bwMode="auto">
              <a:xfrm>
                <a:off x="5503863" y="2894013"/>
                <a:ext cx="847725" cy="207963"/>
              </a:xfrm>
              <a:custGeom>
                <a:avLst/>
                <a:gdLst>
                  <a:gd name="T0" fmla="*/ 155 w 312"/>
                  <a:gd name="T1" fmla="*/ 77 h 77"/>
                  <a:gd name="T2" fmla="*/ 43 w 312"/>
                  <a:gd name="T3" fmla="*/ 77 h 77"/>
                  <a:gd name="T4" fmla="*/ 0 w 312"/>
                  <a:gd name="T5" fmla="*/ 41 h 77"/>
                  <a:gd name="T6" fmla="*/ 41 w 312"/>
                  <a:gd name="T7" fmla="*/ 1 h 77"/>
                  <a:gd name="T8" fmla="*/ 270 w 312"/>
                  <a:gd name="T9" fmla="*/ 1 h 77"/>
                  <a:gd name="T10" fmla="*/ 311 w 312"/>
                  <a:gd name="T11" fmla="*/ 41 h 77"/>
                  <a:gd name="T12" fmla="*/ 269 w 312"/>
                  <a:gd name="T13" fmla="*/ 77 h 77"/>
                  <a:gd name="T14" fmla="*/ 155 w 312"/>
                  <a:gd name="T15" fmla="*/ 77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12" h="77">
                    <a:moveTo>
                      <a:pt x="155" y="77"/>
                    </a:moveTo>
                    <a:cubicBezTo>
                      <a:pt x="118" y="77"/>
                      <a:pt x="80" y="77"/>
                      <a:pt x="43" y="77"/>
                    </a:cubicBezTo>
                    <a:cubicBezTo>
                      <a:pt x="17" y="77"/>
                      <a:pt x="1" y="63"/>
                      <a:pt x="0" y="41"/>
                    </a:cubicBezTo>
                    <a:cubicBezTo>
                      <a:pt x="0" y="18"/>
                      <a:pt x="16" y="1"/>
                      <a:pt x="41" y="1"/>
                    </a:cubicBezTo>
                    <a:cubicBezTo>
                      <a:pt x="118" y="0"/>
                      <a:pt x="194" y="0"/>
                      <a:pt x="270" y="1"/>
                    </a:cubicBezTo>
                    <a:cubicBezTo>
                      <a:pt x="296" y="1"/>
                      <a:pt x="312" y="18"/>
                      <a:pt x="311" y="41"/>
                    </a:cubicBezTo>
                    <a:cubicBezTo>
                      <a:pt x="311" y="63"/>
                      <a:pt x="294" y="77"/>
                      <a:pt x="269" y="77"/>
                    </a:cubicBezTo>
                    <a:cubicBezTo>
                      <a:pt x="231" y="77"/>
                      <a:pt x="193" y="77"/>
                      <a:pt x="155" y="7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71" name="组合 170"/>
            <p:cNvGrpSpPr/>
            <p:nvPr/>
          </p:nvGrpSpPr>
          <p:grpSpPr>
            <a:xfrm>
              <a:off x="3297755" y="1427524"/>
              <a:ext cx="611798" cy="592882"/>
              <a:chOff x="6543675" y="3143251"/>
              <a:chExt cx="1643062" cy="1592262"/>
            </a:xfrm>
            <a:solidFill>
              <a:schemeClr val="tx1">
                <a:lumMod val="75000"/>
                <a:lumOff val="25000"/>
              </a:schemeClr>
            </a:solidFill>
          </p:grpSpPr>
          <p:sp>
            <p:nvSpPr>
              <p:cNvPr id="168" name="Freeform 151"/>
              <p:cNvSpPr>
                <a:spLocks/>
              </p:cNvSpPr>
              <p:nvPr/>
            </p:nvSpPr>
            <p:spPr bwMode="auto">
              <a:xfrm>
                <a:off x="6883400" y="3143251"/>
                <a:ext cx="1303337" cy="1101725"/>
              </a:xfrm>
              <a:custGeom>
                <a:avLst/>
                <a:gdLst>
                  <a:gd name="T0" fmla="*/ 0 w 1138"/>
                  <a:gd name="T1" fmla="*/ 579 h 967"/>
                  <a:gd name="T2" fmla="*/ 39 w 1138"/>
                  <a:gd name="T3" fmla="*/ 493 h 967"/>
                  <a:gd name="T4" fmla="*/ 141 w 1138"/>
                  <a:gd name="T5" fmla="*/ 301 h 967"/>
                  <a:gd name="T6" fmla="*/ 236 w 1138"/>
                  <a:gd name="T7" fmla="*/ 235 h 967"/>
                  <a:gd name="T8" fmla="*/ 442 w 1138"/>
                  <a:gd name="T9" fmla="*/ 184 h 967"/>
                  <a:gd name="T10" fmla="*/ 790 w 1138"/>
                  <a:gd name="T11" fmla="*/ 73 h 967"/>
                  <a:gd name="T12" fmla="*/ 873 w 1138"/>
                  <a:gd name="T13" fmla="*/ 30 h 967"/>
                  <a:gd name="T14" fmla="*/ 1009 w 1138"/>
                  <a:gd name="T15" fmla="*/ 61 h 967"/>
                  <a:gd name="T16" fmla="*/ 1134 w 1138"/>
                  <a:gd name="T17" fmla="*/ 321 h 967"/>
                  <a:gd name="T18" fmla="*/ 1135 w 1138"/>
                  <a:gd name="T19" fmla="*/ 377 h 967"/>
                  <a:gd name="T20" fmla="*/ 1101 w 1138"/>
                  <a:gd name="T21" fmla="*/ 421 h 967"/>
                  <a:gd name="T22" fmla="*/ 1019 w 1138"/>
                  <a:gd name="T23" fmla="*/ 479 h 967"/>
                  <a:gd name="T24" fmla="*/ 920 w 1138"/>
                  <a:gd name="T25" fmla="*/ 622 h 967"/>
                  <a:gd name="T26" fmla="*/ 797 w 1138"/>
                  <a:gd name="T27" fmla="*/ 743 h 967"/>
                  <a:gd name="T28" fmla="*/ 617 w 1138"/>
                  <a:gd name="T29" fmla="*/ 793 h 967"/>
                  <a:gd name="T30" fmla="*/ 511 w 1138"/>
                  <a:gd name="T31" fmla="*/ 835 h 967"/>
                  <a:gd name="T32" fmla="*/ 375 w 1138"/>
                  <a:gd name="T33" fmla="*/ 916 h 967"/>
                  <a:gd name="T34" fmla="*/ 201 w 1138"/>
                  <a:gd name="T35" fmla="*/ 963 h 967"/>
                  <a:gd name="T36" fmla="*/ 108 w 1138"/>
                  <a:gd name="T37" fmla="*/ 927 h 967"/>
                  <a:gd name="T38" fmla="*/ 99 w 1138"/>
                  <a:gd name="T39" fmla="*/ 827 h 967"/>
                  <a:gd name="T40" fmla="*/ 184 w 1138"/>
                  <a:gd name="T41" fmla="*/ 724 h 967"/>
                  <a:gd name="T42" fmla="*/ 348 w 1138"/>
                  <a:gd name="T43" fmla="*/ 634 h 967"/>
                  <a:gd name="T44" fmla="*/ 477 w 1138"/>
                  <a:gd name="T45" fmla="*/ 524 h 967"/>
                  <a:gd name="T46" fmla="*/ 475 w 1138"/>
                  <a:gd name="T47" fmla="*/ 501 h 967"/>
                  <a:gd name="T48" fmla="*/ 438 w 1138"/>
                  <a:gd name="T49" fmla="*/ 466 h 967"/>
                  <a:gd name="T50" fmla="*/ 420 w 1138"/>
                  <a:gd name="T51" fmla="*/ 460 h 967"/>
                  <a:gd name="T52" fmla="*/ 302 w 1138"/>
                  <a:gd name="T53" fmla="*/ 479 h 967"/>
                  <a:gd name="T54" fmla="*/ 289 w 1138"/>
                  <a:gd name="T55" fmla="*/ 489 h 967"/>
                  <a:gd name="T56" fmla="*/ 231 w 1138"/>
                  <a:gd name="T57" fmla="*/ 573 h 967"/>
                  <a:gd name="T58" fmla="*/ 217 w 1138"/>
                  <a:gd name="T59" fmla="*/ 580 h 967"/>
                  <a:gd name="T60" fmla="*/ 8 w 1138"/>
                  <a:gd name="T61" fmla="*/ 581 h 967"/>
                  <a:gd name="T62" fmla="*/ 0 w 1138"/>
                  <a:gd name="T63" fmla="*/ 579 h 9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138" h="967">
                    <a:moveTo>
                      <a:pt x="0" y="579"/>
                    </a:moveTo>
                    <a:cubicBezTo>
                      <a:pt x="13" y="549"/>
                      <a:pt x="25" y="520"/>
                      <a:pt x="39" y="493"/>
                    </a:cubicBezTo>
                    <a:cubicBezTo>
                      <a:pt x="72" y="428"/>
                      <a:pt x="106" y="364"/>
                      <a:pt x="141" y="301"/>
                    </a:cubicBezTo>
                    <a:cubicBezTo>
                      <a:pt x="162" y="264"/>
                      <a:pt x="198" y="246"/>
                      <a:pt x="236" y="235"/>
                    </a:cubicBezTo>
                    <a:cubicBezTo>
                      <a:pt x="304" y="216"/>
                      <a:pt x="373" y="200"/>
                      <a:pt x="442" y="184"/>
                    </a:cubicBezTo>
                    <a:cubicBezTo>
                      <a:pt x="562" y="158"/>
                      <a:pt x="680" y="129"/>
                      <a:pt x="790" y="73"/>
                    </a:cubicBezTo>
                    <a:cubicBezTo>
                      <a:pt x="818" y="59"/>
                      <a:pt x="845" y="44"/>
                      <a:pt x="873" y="30"/>
                    </a:cubicBezTo>
                    <a:cubicBezTo>
                      <a:pt x="934" y="1"/>
                      <a:pt x="955" y="0"/>
                      <a:pt x="1009" y="61"/>
                    </a:cubicBezTo>
                    <a:cubicBezTo>
                      <a:pt x="1075" y="135"/>
                      <a:pt x="1116" y="223"/>
                      <a:pt x="1134" y="321"/>
                    </a:cubicBezTo>
                    <a:cubicBezTo>
                      <a:pt x="1138" y="339"/>
                      <a:pt x="1137" y="358"/>
                      <a:pt x="1135" y="377"/>
                    </a:cubicBezTo>
                    <a:cubicBezTo>
                      <a:pt x="1134" y="399"/>
                      <a:pt x="1118" y="410"/>
                      <a:pt x="1101" y="421"/>
                    </a:cubicBezTo>
                    <a:cubicBezTo>
                      <a:pt x="1073" y="439"/>
                      <a:pt x="1044" y="456"/>
                      <a:pt x="1019" y="479"/>
                    </a:cubicBezTo>
                    <a:cubicBezTo>
                      <a:pt x="975" y="519"/>
                      <a:pt x="944" y="568"/>
                      <a:pt x="920" y="622"/>
                    </a:cubicBezTo>
                    <a:cubicBezTo>
                      <a:pt x="896" y="680"/>
                      <a:pt x="853" y="718"/>
                      <a:pt x="797" y="743"/>
                    </a:cubicBezTo>
                    <a:cubicBezTo>
                      <a:pt x="740" y="769"/>
                      <a:pt x="679" y="784"/>
                      <a:pt x="617" y="793"/>
                    </a:cubicBezTo>
                    <a:cubicBezTo>
                      <a:pt x="578" y="799"/>
                      <a:pt x="543" y="813"/>
                      <a:pt x="511" y="835"/>
                    </a:cubicBezTo>
                    <a:cubicBezTo>
                      <a:pt x="467" y="864"/>
                      <a:pt x="422" y="894"/>
                      <a:pt x="375" y="916"/>
                    </a:cubicBezTo>
                    <a:cubicBezTo>
                      <a:pt x="320" y="942"/>
                      <a:pt x="261" y="958"/>
                      <a:pt x="201" y="963"/>
                    </a:cubicBezTo>
                    <a:cubicBezTo>
                      <a:pt x="165" y="967"/>
                      <a:pt x="130" y="959"/>
                      <a:pt x="108" y="927"/>
                    </a:cubicBezTo>
                    <a:cubicBezTo>
                      <a:pt x="86" y="896"/>
                      <a:pt x="82" y="862"/>
                      <a:pt x="99" y="827"/>
                    </a:cubicBezTo>
                    <a:cubicBezTo>
                      <a:pt x="118" y="785"/>
                      <a:pt x="147" y="751"/>
                      <a:pt x="184" y="724"/>
                    </a:cubicBezTo>
                    <a:cubicBezTo>
                      <a:pt x="235" y="687"/>
                      <a:pt x="291" y="660"/>
                      <a:pt x="348" y="634"/>
                    </a:cubicBezTo>
                    <a:cubicBezTo>
                      <a:pt x="401" y="609"/>
                      <a:pt x="445" y="573"/>
                      <a:pt x="477" y="524"/>
                    </a:cubicBezTo>
                    <a:cubicBezTo>
                      <a:pt x="484" y="514"/>
                      <a:pt x="485" y="509"/>
                      <a:pt x="475" y="501"/>
                    </a:cubicBezTo>
                    <a:cubicBezTo>
                      <a:pt x="462" y="490"/>
                      <a:pt x="451" y="477"/>
                      <a:pt x="438" y="466"/>
                    </a:cubicBezTo>
                    <a:cubicBezTo>
                      <a:pt x="433" y="462"/>
                      <a:pt x="425" y="460"/>
                      <a:pt x="420" y="460"/>
                    </a:cubicBezTo>
                    <a:cubicBezTo>
                      <a:pt x="380" y="466"/>
                      <a:pt x="341" y="472"/>
                      <a:pt x="302" y="479"/>
                    </a:cubicBezTo>
                    <a:cubicBezTo>
                      <a:pt x="297" y="480"/>
                      <a:pt x="292" y="485"/>
                      <a:pt x="289" y="489"/>
                    </a:cubicBezTo>
                    <a:cubicBezTo>
                      <a:pt x="270" y="517"/>
                      <a:pt x="251" y="545"/>
                      <a:pt x="231" y="573"/>
                    </a:cubicBezTo>
                    <a:cubicBezTo>
                      <a:pt x="229" y="577"/>
                      <a:pt x="222" y="580"/>
                      <a:pt x="217" y="580"/>
                    </a:cubicBezTo>
                    <a:cubicBezTo>
                      <a:pt x="147" y="581"/>
                      <a:pt x="78" y="581"/>
                      <a:pt x="8" y="581"/>
                    </a:cubicBezTo>
                    <a:cubicBezTo>
                      <a:pt x="6" y="581"/>
                      <a:pt x="5" y="580"/>
                      <a:pt x="0" y="57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9" name="Freeform 152"/>
              <p:cNvSpPr>
                <a:spLocks noEditPoints="1"/>
              </p:cNvSpPr>
              <p:nvPr/>
            </p:nvSpPr>
            <p:spPr bwMode="auto">
              <a:xfrm>
                <a:off x="6543675" y="3862388"/>
                <a:ext cx="1317625" cy="873125"/>
              </a:xfrm>
              <a:custGeom>
                <a:avLst/>
                <a:gdLst>
                  <a:gd name="T0" fmla="*/ 537 w 1151"/>
                  <a:gd name="T1" fmla="*/ 0 h 766"/>
                  <a:gd name="T2" fmla="*/ 433 w 1151"/>
                  <a:gd name="T3" fmla="*/ 71 h 766"/>
                  <a:gd name="T4" fmla="*/ 364 w 1151"/>
                  <a:gd name="T5" fmla="*/ 94 h 766"/>
                  <a:gd name="T6" fmla="*/ 144 w 1151"/>
                  <a:gd name="T7" fmla="*/ 94 h 766"/>
                  <a:gd name="T8" fmla="*/ 95 w 1151"/>
                  <a:gd name="T9" fmla="*/ 141 h 766"/>
                  <a:gd name="T10" fmla="*/ 95 w 1151"/>
                  <a:gd name="T11" fmla="*/ 419 h 766"/>
                  <a:gd name="T12" fmla="*/ 96 w 1151"/>
                  <a:gd name="T13" fmla="*/ 431 h 766"/>
                  <a:gd name="T14" fmla="*/ 1057 w 1151"/>
                  <a:gd name="T15" fmla="*/ 431 h 766"/>
                  <a:gd name="T16" fmla="*/ 1057 w 1151"/>
                  <a:gd name="T17" fmla="*/ 404 h 766"/>
                  <a:gd name="T18" fmla="*/ 1057 w 1151"/>
                  <a:gd name="T19" fmla="*/ 201 h 766"/>
                  <a:gd name="T20" fmla="*/ 1070 w 1151"/>
                  <a:gd name="T21" fmla="*/ 183 h 766"/>
                  <a:gd name="T22" fmla="*/ 1151 w 1151"/>
                  <a:gd name="T23" fmla="*/ 148 h 766"/>
                  <a:gd name="T24" fmla="*/ 1151 w 1151"/>
                  <a:gd name="T25" fmla="*/ 229 h 766"/>
                  <a:gd name="T26" fmla="*/ 1150 w 1151"/>
                  <a:gd name="T27" fmla="*/ 616 h 766"/>
                  <a:gd name="T28" fmla="*/ 1065 w 1151"/>
                  <a:gd name="T29" fmla="*/ 752 h 766"/>
                  <a:gd name="T30" fmla="*/ 1001 w 1151"/>
                  <a:gd name="T31" fmla="*/ 765 h 766"/>
                  <a:gd name="T32" fmla="*/ 259 w 1151"/>
                  <a:gd name="T33" fmla="*/ 766 h 766"/>
                  <a:gd name="T34" fmla="*/ 150 w 1151"/>
                  <a:gd name="T35" fmla="*/ 766 h 766"/>
                  <a:gd name="T36" fmla="*/ 6 w 1151"/>
                  <a:gd name="T37" fmla="*/ 652 h 766"/>
                  <a:gd name="T38" fmla="*/ 1 w 1151"/>
                  <a:gd name="T39" fmla="*/ 554 h 766"/>
                  <a:gd name="T40" fmla="*/ 1 w 1151"/>
                  <a:gd name="T41" fmla="*/ 147 h 766"/>
                  <a:gd name="T42" fmla="*/ 113 w 1151"/>
                  <a:gd name="T43" fmla="*/ 5 h 766"/>
                  <a:gd name="T44" fmla="*/ 182 w 1151"/>
                  <a:gd name="T45" fmla="*/ 0 h 766"/>
                  <a:gd name="T46" fmla="*/ 537 w 1151"/>
                  <a:gd name="T47" fmla="*/ 0 h 766"/>
                  <a:gd name="T48" fmla="*/ 95 w 1151"/>
                  <a:gd name="T49" fmla="*/ 575 h 766"/>
                  <a:gd name="T50" fmla="*/ 95 w 1151"/>
                  <a:gd name="T51" fmla="*/ 617 h 766"/>
                  <a:gd name="T52" fmla="*/ 150 w 1151"/>
                  <a:gd name="T53" fmla="*/ 673 h 766"/>
                  <a:gd name="T54" fmla="*/ 613 w 1151"/>
                  <a:gd name="T55" fmla="*/ 672 h 766"/>
                  <a:gd name="T56" fmla="*/ 1005 w 1151"/>
                  <a:gd name="T57" fmla="*/ 672 h 766"/>
                  <a:gd name="T58" fmla="*/ 1055 w 1151"/>
                  <a:gd name="T59" fmla="*/ 634 h 766"/>
                  <a:gd name="T60" fmla="*/ 1056 w 1151"/>
                  <a:gd name="T61" fmla="*/ 575 h 766"/>
                  <a:gd name="T62" fmla="*/ 95 w 1151"/>
                  <a:gd name="T63" fmla="*/ 575 h 7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151" h="766">
                    <a:moveTo>
                      <a:pt x="537" y="0"/>
                    </a:moveTo>
                    <a:cubicBezTo>
                      <a:pt x="502" y="23"/>
                      <a:pt x="465" y="44"/>
                      <a:pt x="433" y="71"/>
                    </a:cubicBezTo>
                    <a:cubicBezTo>
                      <a:pt x="411" y="88"/>
                      <a:pt x="391" y="95"/>
                      <a:pt x="364" y="94"/>
                    </a:cubicBezTo>
                    <a:cubicBezTo>
                      <a:pt x="291" y="93"/>
                      <a:pt x="217" y="94"/>
                      <a:pt x="144" y="94"/>
                    </a:cubicBezTo>
                    <a:cubicBezTo>
                      <a:pt x="116" y="94"/>
                      <a:pt x="95" y="114"/>
                      <a:pt x="95" y="141"/>
                    </a:cubicBezTo>
                    <a:cubicBezTo>
                      <a:pt x="95" y="234"/>
                      <a:pt x="95" y="326"/>
                      <a:pt x="95" y="419"/>
                    </a:cubicBezTo>
                    <a:cubicBezTo>
                      <a:pt x="95" y="423"/>
                      <a:pt x="95" y="426"/>
                      <a:pt x="96" y="431"/>
                    </a:cubicBezTo>
                    <a:cubicBezTo>
                      <a:pt x="416" y="431"/>
                      <a:pt x="736" y="431"/>
                      <a:pt x="1057" y="431"/>
                    </a:cubicBezTo>
                    <a:cubicBezTo>
                      <a:pt x="1057" y="422"/>
                      <a:pt x="1057" y="413"/>
                      <a:pt x="1057" y="404"/>
                    </a:cubicBezTo>
                    <a:cubicBezTo>
                      <a:pt x="1057" y="336"/>
                      <a:pt x="1057" y="269"/>
                      <a:pt x="1057" y="201"/>
                    </a:cubicBezTo>
                    <a:cubicBezTo>
                      <a:pt x="1057" y="191"/>
                      <a:pt x="1060" y="187"/>
                      <a:pt x="1070" y="183"/>
                    </a:cubicBezTo>
                    <a:cubicBezTo>
                      <a:pt x="1096" y="172"/>
                      <a:pt x="1122" y="160"/>
                      <a:pt x="1151" y="148"/>
                    </a:cubicBezTo>
                    <a:cubicBezTo>
                      <a:pt x="1151" y="175"/>
                      <a:pt x="1151" y="202"/>
                      <a:pt x="1151" y="229"/>
                    </a:cubicBezTo>
                    <a:cubicBezTo>
                      <a:pt x="1151" y="358"/>
                      <a:pt x="1151" y="487"/>
                      <a:pt x="1150" y="616"/>
                    </a:cubicBezTo>
                    <a:cubicBezTo>
                      <a:pt x="1150" y="679"/>
                      <a:pt x="1123" y="726"/>
                      <a:pt x="1065" y="752"/>
                    </a:cubicBezTo>
                    <a:cubicBezTo>
                      <a:pt x="1046" y="761"/>
                      <a:pt x="1023" y="765"/>
                      <a:pt x="1001" y="765"/>
                    </a:cubicBezTo>
                    <a:cubicBezTo>
                      <a:pt x="754" y="766"/>
                      <a:pt x="506" y="766"/>
                      <a:pt x="259" y="766"/>
                    </a:cubicBezTo>
                    <a:cubicBezTo>
                      <a:pt x="223" y="766"/>
                      <a:pt x="186" y="766"/>
                      <a:pt x="150" y="766"/>
                    </a:cubicBezTo>
                    <a:cubicBezTo>
                      <a:pt x="79" y="766"/>
                      <a:pt x="16" y="718"/>
                      <a:pt x="6" y="652"/>
                    </a:cubicBezTo>
                    <a:cubicBezTo>
                      <a:pt x="0" y="620"/>
                      <a:pt x="1" y="586"/>
                      <a:pt x="1" y="554"/>
                    </a:cubicBezTo>
                    <a:cubicBezTo>
                      <a:pt x="1" y="418"/>
                      <a:pt x="1" y="283"/>
                      <a:pt x="1" y="147"/>
                    </a:cubicBezTo>
                    <a:cubicBezTo>
                      <a:pt x="1" y="77"/>
                      <a:pt x="46" y="20"/>
                      <a:pt x="113" y="5"/>
                    </a:cubicBezTo>
                    <a:cubicBezTo>
                      <a:pt x="135" y="0"/>
                      <a:pt x="159" y="0"/>
                      <a:pt x="182" y="0"/>
                    </a:cubicBezTo>
                    <a:cubicBezTo>
                      <a:pt x="301" y="0"/>
                      <a:pt x="419" y="0"/>
                      <a:pt x="537" y="0"/>
                    </a:cubicBezTo>
                    <a:close/>
                    <a:moveTo>
                      <a:pt x="95" y="575"/>
                    </a:moveTo>
                    <a:cubicBezTo>
                      <a:pt x="95" y="590"/>
                      <a:pt x="96" y="603"/>
                      <a:pt x="95" y="617"/>
                    </a:cubicBezTo>
                    <a:cubicBezTo>
                      <a:pt x="92" y="653"/>
                      <a:pt x="122" y="673"/>
                      <a:pt x="150" y="673"/>
                    </a:cubicBezTo>
                    <a:cubicBezTo>
                      <a:pt x="304" y="671"/>
                      <a:pt x="459" y="672"/>
                      <a:pt x="613" y="672"/>
                    </a:cubicBezTo>
                    <a:cubicBezTo>
                      <a:pt x="744" y="672"/>
                      <a:pt x="874" y="672"/>
                      <a:pt x="1005" y="672"/>
                    </a:cubicBezTo>
                    <a:cubicBezTo>
                      <a:pt x="1031" y="672"/>
                      <a:pt x="1052" y="658"/>
                      <a:pt x="1055" y="634"/>
                    </a:cubicBezTo>
                    <a:cubicBezTo>
                      <a:pt x="1058" y="615"/>
                      <a:pt x="1056" y="595"/>
                      <a:pt x="1056" y="575"/>
                    </a:cubicBezTo>
                    <a:cubicBezTo>
                      <a:pt x="735" y="575"/>
                      <a:pt x="416" y="575"/>
                      <a:pt x="95" y="57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80" name="组合 179"/>
            <p:cNvGrpSpPr/>
            <p:nvPr/>
          </p:nvGrpSpPr>
          <p:grpSpPr>
            <a:xfrm>
              <a:off x="4342758" y="1406173"/>
              <a:ext cx="532784" cy="609862"/>
              <a:chOff x="2601913" y="3648075"/>
              <a:chExt cx="1624013" cy="1858963"/>
            </a:xfrm>
            <a:solidFill>
              <a:schemeClr val="tx1">
                <a:lumMod val="75000"/>
                <a:lumOff val="25000"/>
              </a:schemeClr>
            </a:solidFill>
          </p:grpSpPr>
          <p:sp>
            <p:nvSpPr>
              <p:cNvPr id="176" name="Freeform 158"/>
              <p:cNvSpPr>
                <a:spLocks noEditPoints="1"/>
              </p:cNvSpPr>
              <p:nvPr/>
            </p:nvSpPr>
            <p:spPr bwMode="auto">
              <a:xfrm>
                <a:off x="2601913" y="3648075"/>
                <a:ext cx="1624013" cy="1858963"/>
              </a:xfrm>
              <a:custGeom>
                <a:avLst/>
                <a:gdLst>
                  <a:gd name="T0" fmla="*/ 1116 w 1260"/>
                  <a:gd name="T1" fmla="*/ 447 h 1448"/>
                  <a:gd name="T2" fmla="*/ 1136 w 1260"/>
                  <a:gd name="T3" fmla="*/ 643 h 1448"/>
                  <a:gd name="T4" fmla="*/ 1241 w 1260"/>
                  <a:gd name="T5" fmla="*/ 794 h 1448"/>
                  <a:gd name="T6" fmla="*/ 1159 w 1260"/>
                  <a:gd name="T7" fmla="*/ 887 h 1448"/>
                  <a:gd name="T8" fmla="*/ 1158 w 1260"/>
                  <a:gd name="T9" fmla="*/ 954 h 1448"/>
                  <a:gd name="T10" fmla="*/ 1139 w 1260"/>
                  <a:gd name="T11" fmla="*/ 1021 h 1448"/>
                  <a:gd name="T12" fmla="*/ 1111 w 1260"/>
                  <a:gd name="T13" fmla="*/ 1098 h 1448"/>
                  <a:gd name="T14" fmla="*/ 998 w 1260"/>
                  <a:gd name="T15" fmla="*/ 1292 h 1448"/>
                  <a:gd name="T16" fmla="*/ 853 w 1260"/>
                  <a:gd name="T17" fmla="*/ 1305 h 1448"/>
                  <a:gd name="T18" fmla="*/ 798 w 1260"/>
                  <a:gd name="T19" fmla="*/ 1415 h 1448"/>
                  <a:gd name="T20" fmla="*/ 345 w 1260"/>
                  <a:gd name="T21" fmla="*/ 1448 h 1448"/>
                  <a:gd name="T22" fmla="*/ 130 w 1260"/>
                  <a:gd name="T23" fmla="*/ 1400 h 1448"/>
                  <a:gd name="T24" fmla="*/ 219 w 1260"/>
                  <a:gd name="T25" fmla="*/ 1052 h 1448"/>
                  <a:gd name="T26" fmla="*/ 85 w 1260"/>
                  <a:gd name="T27" fmla="*/ 772 h 1448"/>
                  <a:gd name="T28" fmla="*/ 208 w 1260"/>
                  <a:gd name="T29" fmla="*/ 122 h 1448"/>
                  <a:gd name="T30" fmla="*/ 880 w 1260"/>
                  <a:gd name="T31" fmla="*/ 74 h 1448"/>
                  <a:gd name="T32" fmla="*/ 1152 w 1260"/>
                  <a:gd name="T33" fmla="*/ 327 h 1448"/>
                  <a:gd name="T34" fmla="*/ 1102 w 1260"/>
                  <a:gd name="T35" fmla="*/ 361 h 1448"/>
                  <a:gd name="T36" fmla="*/ 895 w 1260"/>
                  <a:gd name="T37" fmla="*/ 317 h 1448"/>
                  <a:gd name="T38" fmla="*/ 834 w 1260"/>
                  <a:gd name="T39" fmla="*/ 224 h 1448"/>
                  <a:gd name="T40" fmla="*/ 714 w 1260"/>
                  <a:gd name="T41" fmla="*/ 205 h 1448"/>
                  <a:gd name="T42" fmla="*/ 670 w 1260"/>
                  <a:gd name="T43" fmla="*/ 195 h 1448"/>
                  <a:gd name="T44" fmla="*/ 598 w 1260"/>
                  <a:gd name="T45" fmla="*/ 117 h 1448"/>
                  <a:gd name="T46" fmla="*/ 437 w 1260"/>
                  <a:gd name="T47" fmla="*/ 180 h 1448"/>
                  <a:gd name="T48" fmla="*/ 410 w 1260"/>
                  <a:gd name="T49" fmla="*/ 204 h 1448"/>
                  <a:gd name="T50" fmla="*/ 312 w 1260"/>
                  <a:gd name="T51" fmla="*/ 193 h 1448"/>
                  <a:gd name="T52" fmla="*/ 223 w 1260"/>
                  <a:gd name="T53" fmla="*/ 360 h 1448"/>
                  <a:gd name="T54" fmla="*/ 211 w 1260"/>
                  <a:gd name="T55" fmla="*/ 414 h 1448"/>
                  <a:gd name="T56" fmla="*/ 138 w 1260"/>
                  <a:gd name="T57" fmla="*/ 570 h 1448"/>
                  <a:gd name="T58" fmla="*/ 226 w 1260"/>
                  <a:gd name="T59" fmla="*/ 652 h 1448"/>
                  <a:gd name="T60" fmla="*/ 227 w 1260"/>
                  <a:gd name="T61" fmla="*/ 785 h 1448"/>
                  <a:gd name="T62" fmla="*/ 315 w 1260"/>
                  <a:gd name="T63" fmla="*/ 864 h 1448"/>
                  <a:gd name="T64" fmla="*/ 416 w 1260"/>
                  <a:gd name="T65" fmla="*/ 854 h 1448"/>
                  <a:gd name="T66" fmla="*/ 467 w 1260"/>
                  <a:gd name="T67" fmla="*/ 925 h 1448"/>
                  <a:gd name="T68" fmla="*/ 635 w 1260"/>
                  <a:gd name="T69" fmla="*/ 924 h 1448"/>
                  <a:gd name="T70" fmla="*/ 677 w 1260"/>
                  <a:gd name="T71" fmla="*/ 858 h 1448"/>
                  <a:gd name="T72" fmla="*/ 716 w 1260"/>
                  <a:gd name="T73" fmla="*/ 854 h 1448"/>
                  <a:gd name="T74" fmla="*/ 884 w 1260"/>
                  <a:gd name="T75" fmla="*/ 769 h 1448"/>
                  <a:gd name="T76" fmla="*/ 874 w 1260"/>
                  <a:gd name="T77" fmla="*/ 654 h 1448"/>
                  <a:gd name="T78" fmla="*/ 961 w 1260"/>
                  <a:gd name="T79" fmla="*/ 579 h 1448"/>
                  <a:gd name="T80" fmla="*/ 951 w 1260"/>
                  <a:gd name="T81" fmla="*/ 450 h 1448"/>
                  <a:gd name="T82" fmla="*/ 868 w 1260"/>
                  <a:gd name="T83" fmla="*/ 388 h 1448"/>
                  <a:gd name="T84" fmla="*/ 895 w 1260"/>
                  <a:gd name="T85" fmla="*/ 317 h 14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260" h="1448">
                    <a:moveTo>
                      <a:pt x="1093" y="354"/>
                    </a:moveTo>
                    <a:cubicBezTo>
                      <a:pt x="1101" y="386"/>
                      <a:pt x="1108" y="417"/>
                      <a:pt x="1116" y="447"/>
                    </a:cubicBezTo>
                    <a:cubicBezTo>
                      <a:pt x="1126" y="488"/>
                      <a:pt x="1127" y="530"/>
                      <a:pt x="1120" y="572"/>
                    </a:cubicBezTo>
                    <a:cubicBezTo>
                      <a:pt x="1116" y="598"/>
                      <a:pt x="1121" y="622"/>
                      <a:pt x="1136" y="643"/>
                    </a:cubicBezTo>
                    <a:cubicBezTo>
                      <a:pt x="1153" y="667"/>
                      <a:pt x="1172" y="690"/>
                      <a:pt x="1189" y="714"/>
                    </a:cubicBezTo>
                    <a:cubicBezTo>
                      <a:pt x="1207" y="740"/>
                      <a:pt x="1225" y="767"/>
                      <a:pt x="1241" y="794"/>
                    </a:cubicBezTo>
                    <a:cubicBezTo>
                      <a:pt x="1260" y="827"/>
                      <a:pt x="1252" y="854"/>
                      <a:pt x="1217" y="870"/>
                    </a:cubicBezTo>
                    <a:cubicBezTo>
                      <a:pt x="1199" y="879"/>
                      <a:pt x="1179" y="882"/>
                      <a:pt x="1159" y="887"/>
                    </a:cubicBezTo>
                    <a:cubicBezTo>
                      <a:pt x="1140" y="892"/>
                      <a:pt x="1136" y="897"/>
                      <a:pt x="1142" y="915"/>
                    </a:cubicBezTo>
                    <a:cubicBezTo>
                      <a:pt x="1146" y="928"/>
                      <a:pt x="1152" y="941"/>
                      <a:pt x="1158" y="954"/>
                    </a:cubicBezTo>
                    <a:cubicBezTo>
                      <a:pt x="1167" y="974"/>
                      <a:pt x="1166" y="985"/>
                      <a:pt x="1147" y="997"/>
                    </a:cubicBezTo>
                    <a:cubicBezTo>
                      <a:pt x="1138" y="1004"/>
                      <a:pt x="1135" y="1010"/>
                      <a:pt x="1139" y="1021"/>
                    </a:cubicBezTo>
                    <a:cubicBezTo>
                      <a:pt x="1147" y="1041"/>
                      <a:pt x="1139" y="1058"/>
                      <a:pt x="1122" y="1071"/>
                    </a:cubicBezTo>
                    <a:cubicBezTo>
                      <a:pt x="1112" y="1078"/>
                      <a:pt x="1110" y="1085"/>
                      <a:pt x="1111" y="1098"/>
                    </a:cubicBezTo>
                    <a:cubicBezTo>
                      <a:pt x="1114" y="1128"/>
                      <a:pt x="1115" y="1158"/>
                      <a:pt x="1111" y="1188"/>
                    </a:cubicBezTo>
                    <a:cubicBezTo>
                      <a:pt x="1102" y="1247"/>
                      <a:pt x="1061" y="1284"/>
                      <a:pt x="998" y="1292"/>
                    </a:cubicBezTo>
                    <a:cubicBezTo>
                      <a:pt x="961" y="1297"/>
                      <a:pt x="924" y="1298"/>
                      <a:pt x="887" y="1301"/>
                    </a:cubicBezTo>
                    <a:cubicBezTo>
                      <a:pt x="876" y="1302"/>
                      <a:pt x="864" y="1303"/>
                      <a:pt x="853" y="1305"/>
                    </a:cubicBezTo>
                    <a:cubicBezTo>
                      <a:pt x="820" y="1311"/>
                      <a:pt x="800" y="1339"/>
                      <a:pt x="798" y="1382"/>
                    </a:cubicBezTo>
                    <a:cubicBezTo>
                      <a:pt x="797" y="1393"/>
                      <a:pt x="798" y="1404"/>
                      <a:pt x="798" y="1415"/>
                    </a:cubicBezTo>
                    <a:cubicBezTo>
                      <a:pt x="798" y="1437"/>
                      <a:pt x="786" y="1448"/>
                      <a:pt x="765" y="1448"/>
                    </a:cubicBezTo>
                    <a:cubicBezTo>
                      <a:pt x="625" y="1448"/>
                      <a:pt x="485" y="1448"/>
                      <a:pt x="345" y="1448"/>
                    </a:cubicBezTo>
                    <a:cubicBezTo>
                      <a:pt x="284" y="1448"/>
                      <a:pt x="224" y="1448"/>
                      <a:pt x="163" y="1448"/>
                    </a:cubicBezTo>
                    <a:cubicBezTo>
                      <a:pt x="133" y="1448"/>
                      <a:pt x="119" y="1429"/>
                      <a:pt x="130" y="1400"/>
                    </a:cubicBezTo>
                    <a:cubicBezTo>
                      <a:pt x="154" y="1340"/>
                      <a:pt x="180" y="1279"/>
                      <a:pt x="203" y="1218"/>
                    </a:cubicBezTo>
                    <a:cubicBezTo>
                      <a:pt x="223" y="1165"/>
                      <a:pt x="230" y="1108"/>
                      <a:pt x="219" y="1052"/>
                    </a:cubicBezTo>
                    <a:cubicBezTo>
                      <a:pt x="214" y="1028"/>
                      <a:pt x="205" y="1005"/>
                      <a:pt x="194" y="983"/>
                    </a:cubicBezTo>
                    <a:cubicBezTo>
                      <a:pt x="158" y="912"/>
                      <a:pt x="121" y="842"/>
                      <a:pt x="85" y="772"/>
                    </a:cubicBezTo>
                    <a:cubicBezTo>
                      <a:pt x="33" y="672"/>
                      <a:pt x="0" y="567"/>
                      <a:pt x="11" y="454"/>
                    </a:cubicBezTo>
                    <a:cubicBezTo>
                      <a:pt x="24" y="313"/>
                      <a:pt x="86" y="199"/>
                      <a:pt x="208" y="122"/>
                    </a:cubicBezTo>
                    <a:cubicBezTo>
                      <a:pt x="302" y="62"/>
                      <a:pt x="404" y="27"/>
                      <a:pt x="514" y="15"/>
                    </a:cubicBezTo>
                    <a:cubicBezTo>
                      <a:pt x="641" y="0"/>
                      <a:pt x="764" y="18"/>
                      <a:pt x="880" y="74"/>
                    </a:cubicBezTo>
                    <a:cubicBezTo>
                      <a:pt x="904" y="86"/>
                      <a:pt x="928" y="96"/>
                      <a:pt x="954" y="105"/>
                    </a:cubicBezTo>
                    <a:cubicBezTo>
                      <a:pt x="1062" y="140"/>
                      <a:pt x="1123" y="220"/>
                      <a:pt x="1152" y="327"/>
                    </a:cubicBezTo>
                    <a:cubicBezTo>
                      <a:pt x="1156" y="342"/>
                      <a:pt x="1151" y="354"/>
                      <a:pt x="1139" y="363"/>
                    </a:cubicBezTo>
                    <a:cubicBezTo>
                      <a:pt x="1127" y="371"/>
                      <a:pt x="1114" y="369"/>
                      <a:pt x="1102" y="361"/>
                    </a:cubicBezTo>
                    <a:cubicBezTo>
                      <a:pt x="1100" y="359"/>
                      <a:pt x="1097" y="357"/>
                      <a:pt x="1093" y="354"/>
                    </a:cubicBezTo>
                    <a:close/>
                    <a:moveTo>
                      <a:pt x="895" y="317"/>
                    </a:moveTo>
                    <a:cubicBezTo>
                      <a:pt x="890" y="303"/>
                      <a:pt x="887" y="288"/>
                      <a:pt x="879" y="276"/>
                    </a:cubicBezTo>
                    <a:cubicBezTo>
                      <a:pt x="866" y="257"/>
                      <a:pt x="851" y="239"/>
                      <a:pt x="834" y="224"/>
                    </a:cubicBezTo>
                    <a:cubicBezTo>
                      <a:pt x="820" y="212"/>
                      <a:pt x="804" y="201"/>
                      <a:pt x="787" y="194"/>
                    </a:cubicBezTo>
                    <a:cubicBezTo>
                      <a:pt x="761" y="183"/>
                      <a:pt x="736" y="184"/>
                      <a:pt x="714" y="205"/>
                    </a:cubicBezTo>
                    <a:cubicBezTo>
                      <a:pt x="712" y="207"/>
                      <a:pt x="708" y="211"/>
                      <a:pt x="706" y="210"/>
                    </a:cubicBezTo>
                    <a:cubicBezTo>
                      <a:pt x="694" y="206"/>
                      <a:pt x="681" y="201"/>
                      <a:pt x="670" y="195"/>
                    </a:cubicBezTo>
                    <a:cubicBezTo>
                      <a:pt x="666" y="193"/>
                      <a:pt x="666" y="185"/>
                      <a:pt x="664" y="179"/>
                    </a:cubicBezTo>
                    <a:cubicBezTo>
                      <a:pt x="656" y="143"/>
                      <a:pt x="635" y="121"/>
                      <a:pt x="598" y="117"/>
                    </a:cubicBezTo>
                    <a:cubicBezTo>
                      <a:pt x="570" y="114"/>
                      <a:pt x="542" y="113"/>
                      <a:pt x="513" y="114"/>
                    </a:cubicBezTo>
                    <a:cubicBezTo>
                      <a:pt x="474" y="116"/>
                      <a:pt x="440" y="147"/>
                      <a:pt x="437" y="180"/>
                    </a:cubicBezTo>
                    <a:cubicBezTo>
                      <a:pt x="436" y="191"/>
                      <a:pt x="433" y="197"/>
                      <a:pt x="423" y="199"/>
                    </a:cubicBezTo>
                    <a:cubicBezTo>
                      <a:pt x="419" y="200"/>
                      <a:pt x="414" y="202"/>
                      <a:pt x="410" y="204"/>
                    </a:cubicBezTo>
                    <a:cubicBezTo>
                      <a:pt x="402" y="210"/>
                      <a:pt x="395" y="209"/>
                      <a:pt x="387" y="203"/>
                    </a:cubicBezTo>
                    <a:cubicBezTo>
                      <a:pt x="364" y="186"/>
                      <a:pt x="337" y="180"/>
                      <a:pt x="312" y="193"/>
                    </a:cubicBezTo>
                    <a:cubicBezTo>
                      <a:pt x="269" y="216"/>
                      <a:pt x="234" y="248"/>
                      <a:pt x="215" y="294"/>
                    </a:cubicBezTo>
                    <a:cubicBezTo>
                      <a:pt x="205" y="318"/>
                      <a:pt x="207" y="341"/>
                      <a:pt x="223" y="360"/>
                    </a:cubicBezTo>
                    <a:cubicBezTo>
                      <a:pt x="236" y="374"/>
                      <a:pt x="236" y="385"/>
                      <a:pt x="228" y="401"/>
                    </a:cubicBezTo>
                    <a:cubicBezTo>
                      <a:pt x="224" y="409"/>
                      <a:pt x="221" y="414"/>
                      <a:pt x="211" y="414"/>
                    </a:cubicBezTo>
                    <a:cubicBezTo>
                      <a:pt x="180" y="414"/>
                      <a:pt x="151" y="437"/>
                      <a:pt x="143" y="466"/>
                    </a:cubicBezTo>
                    <a:cubicBezTo>
                      <a:pt x="135" y="500"/>
                      <a:pt x="131" y="535"/>
                      <a:pt x="138" y="570"/>
                    </a:cubicBezTo>
                    <a:cubicBezTo>
                      <a:pt x="147" y="616"/>
                      <a:pt x="169" y="638"/>
                      <a:pt x="209" y="642"/>
                    </a:cubicBezTo>
                    <a:cubicBezTo>
                      <a:pt x="216" y="643"/>
                      <a:pt x="225" y="641"/>
                      <a:pt x="226" y="652"/>
                    </a:cubicBezTo>
                    <a:cubicBezTo>
                      <a:pt x="228" y="663"/>
                      <a:pt x="242" y="673"/>
                      <a:pt x="229" y="688"/>
                    </a:cubicBezTo>
                    <a:cubicBezTo>
                      <a:pt x="203" y="718"/>
                      <a:pt x="203" y="752"/>
                      <a:pt x="227" y="785"/>
                    </a:cubicBezTo>
                    <a:cubicBezTo>
                      <a:pt x="233" y="794"/>
                      <a:pt x="240" y="803"/>
                      <a:pt x="247" y="811"/>
                    </a:cubicBezTo>
                    <a:cubicBezTo>
                      <a:pt x="265" y="834"/>
                      <a:pt x="287" y="852"/>
                      <a:pt x="315" y="864"/>
                    </a:cubicBezTo>
                    <a:cubicBezTo>
                      <a:pt x="338" y="873"/>
                      <a:pt x="362" y="873"/>
                      <a:pt x="381" y="856"/>
                    </a:cubicBezTo>
                    <a:cubicBezTo>
                      <a:pt x="394" y="846"/>
                      <a:pt x="403" y="849"/>
                      <a:pt x="416" y="854"/>
                    </a:cubicBezTo>
                    <a:cubicBezTo>
                      <a:pt x="430" y="859"/>
                      <a:pt x="434" y="868"/>
                      <a:pt x="439" y="881"/>
                    </a:cubicBezTo>
                    <a:cubicBezTo>
                      <a:pt x="445" y="897"/>
                      <a:pt x="454" y="914"/>
                      <a:pt x="467" y="925"/>
                    </a:cubicBezTo>
                    <a:cubicBezTo>
                      <a:pt x="480" y="934"/>
                      <a:pt x="498" y="938"/>
                      <a:pt x="515" y="941"/>
                    </a:cubicBezTo>
                    <a:cubicBezTo>
                      <a:pt x="556" y="948"/>
                      <a:pt x="597" y="947"/>
                      <a:pt x="635" y="924"/>
                    </a:cubicBezTo>
                    <a:cubicBezTo>
                      <a:pt x="653" y="913"/>
                      <a:pt x="663" y="897"/>
                      <a:pt x="663" y="876"/>
                    </a:cubicBezTo>
                    <a:cubicBezTo>
                      <a:pt x="663" y="866"/>
                      <a:pt x="667" y="860"/>
                      <a:pt x="677" y="858"/>
                    </a:cubicBezTo>
                    <a:cubicBezTo>
                      <a:pt x="682" y="857"/>
                      <a:pt x="687" y="854"/>
                      <a:pt x="692" y="852"/>
                    </a:cubicBezTo>
                    <a:cubicBezTo>
                      <a:pt x="701" y="846"/>
                      <a:pt x="707" y="848"/>
                      <a:pt x="716" y="854"/>
                    </a:cubicBezTo>
                    <a:cubicBezTo>
                      <a:pt x="738" y="870"/>
                      <a:pt x="763" y="877"/>
                      <a:pt x="789" y="864"/>
                    </a:cubicBezTo>
                    <a:cubicBezTo>
                      <a:pt x="829" y="842"/>
                      <a:pt x="863" y="812"/>
                      <a:pt x="884" y="769"/>
                    </a:cubicBezTo>
                    <a:cubicBezTo>
                      <a:pt x="898" y="741"/>
                      <a:pt x="895" y="714"/>
                      <a:pt x="874" y="692"/>
                    </a:cubicBezTo>
                    <a:cubicBezTo>
                      <a:pt x="860" y="677"/>
                      <a:pt x="871" y="667"/>
                      <a:pt x="874" y="654"/>
                    </a:cubicBezTo>
                    <a:cubicBezTo>
                      <a:pt x="876" y="642"/>
                      <a:pt x="886" y="644"/>
                      <a:pt x="894" y="643"/>
                    </a:cubicBezTo>
                    <a:cubicBezTo>
                      <a:pt x="929" y="639"/>
                      <a:pt x="955" y="614"/>
                      <a:pt x="961" y="579"/>
                    </a:cubicBezTo>
                    <a:cubicBezTo>
                      <a:pt x="963" y="571"/>
                      <a:pt x="964" y="563"/>
                      <a:pt x="965" y="556"/>
                    </a:cubicBezTo>
                    <a:cubicBezTo>
                      <a:pt x="968" y="519"/>
                      <a:pt x="969" y="484"/>
                      <a:pt x="951" y="450"/>
                    </a:cubicBezTo>
                    <a:cubicBezTo>
                      <a:pt x="940" y="431"/>
                      <a:pt x="926" y="417"/>
                      <a:pt x="903" y="417"/>
                    </a:cubicBezTo>
                    <a:cubicBezTo>
                      <a:pt x="883" y="416"/>
                      <a:pt x="873" y="407"/>
                      <a:pt x="868" y="388"/>
                    </a:cubicBezTo>
                    <a:cubicBezTo>
                      <a:pt x="866" y="381"/>
                      <a:pt x="866" y="376"/>
                      <a:pt x="872" y="370"/>
                    </a:cubicBezTo>
                    <a:cubicBezTo>
                      <a:pt x="885" y="356"/>
                      <a:pt x="891" y="338"/>
                      <a:pt x="895" y="3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8" name="Freeform 160"/>
              <p:cNvSpPr>
                <a:spLocks noEditPoints="1"/>
              </p:cNvSpPr>
              <p:nvPr/>
            </p:nvSpPr>
            <p:spPr bwMode="auto">
              <a:xfrm>
                <a:off x="2830513" y="3848100"/>
                <a:ext cx="954088" cy="955675"/>
              </a:xfrm>
              <a:custGeom>
                <a:avLst/>
                <a:gdLst>
                  <a:gd name="T0" fmla="*/ 92 w 740"/>
                  <a:gd name="T1" fmla="*/ 275 h 744"/>
                  <a:gd name="T2" fmla="*/ 106 w 740"/>
                  <a:gd name="T3" fmla="*/ 202 h 744"/>
                  <a:gd name="T4" fmla="*/ 81 w 740"/>
                  <a:gd name="T5" fmla="*/ 148 h 744"/>
                  <a:gd name="T6" fmla="*/ 182 w 740"/>
                  <a:gd name="T7" fmla="*/ 85 h 744"/>
                  <a:gd name="T8" fmla="*/ 286 w 740"/>
                  <a:gd name="T9" fmla="*/ 88 h 744"/>
                  <a:gd name="T10" fmla="*/ 305 w 740"/>
                  <a:gd name="T11" fmla="*/ 33 h 744"/>
                  <a:gd name="T12" fmla="*/ 418 w 740"/>
                  <a:gd name="T13" fmla="*/ 7 h 744"/>
                  <a:gd name="T14" fmla="*/ 442 w 740"/>
                  <a:gd name="T15" fmla="*/ 66 h 744"/>
                  <a:gd name="T16" fmla="*/ 515 w 740"/>
                  <a:gd name="T17" fmla="*/ 111 h 744"/>
                  <a:gd name="T18" fmla="*/ 564 w 740"/>
                  <a:gd name="T19" fmla="*/ 84 h 744"/>
                  <a:gd name="T20" fmla="*/ 665 w 740"/>
                  <a:gd name="T21" fmla="*/ 149 h 744"/>
                  <a:gd name="T22" fmla="*/ 639 w 740"/>
                  <a:gd name="T23" fmla="*/ 203 h 744"/>
                  <a:gd name="T24" fmla="*/ 657 w 740"/>
                  <a:gd name="T25" fmla="*/ 287 h 744"/>
                  <a:gd name="T26" fmla="*/ 709 w 740"/>
                  <a:gd name="T27" fmla="*/ 304 h 744"/>
                  <a:gd name="T28" fmla="*/ 738 w 740"/>
                  <a:gd name="T29" fmla="*/ 417 h 744"/>
                  <a:gd name="T30" fmla="*/ 649 w 740"/>
                  <a:gd name="T31" fmla="*/ 480 h 744"/>
                  <a:gd name="T32" fmla="*/ 641 w 740"/>
                  <a:gd name="T33" fmla="*/ 544 h 744"/>
                  <a:gd name="T34" fmla="*/ 664 w 740"/>
                  <a:gd name="T35" fmla="*/ 597 h 744"/>
                  <a:gd name="T36" fmla="*/ 564 w 740"/>
                  <a:gd name="T37" fmla="*/ 660 h 744"/>
                  <a:gd name="T38" fmla="*/ 514 w 740"/>
                  <a:gd name="T39" fmla="*/ 633 h 744"/>
                  <a:gd name="T40" fmla="*/ 442 w 740"/>
                  <a:gd name="T41" fmla="*/ 679 h 744"/>
                  <a:gd name="T42" fmla="*/ 419 w 740"/>
                  <a:gd name="T43" fmla="*/ 738 h 744"/>
                  <a:gd name="T44" fmla="*/ 305 w 740"/>
                  <a:gd name="T45" fmla="*/ 711 h 744"/>
                  <a:gd name="T46" fmla="*/ 287 w 740"/>
                  <a:gd name="T47" fmla="*/ 656 h 744"/>
                  <a:gd name="T48" fmla="*/ 202 w 740"/>
                  <a:gd name="T49" fmla="*/ 640 h 744"/>
                  <a:gd name="T50" fmla="*/ 148 w 740"/>
                  <a:gd name="T51" fmla="*/ 664 h 744"/>
                  <a:gd name="T52" fmla="*/ 85 w 740"/>
                  <a:gd name="T53" fmla="*/ 563 h 744"/>
                  <a:gd name="T54" fmla="*/ 111 w 740"/>
                  <a:gd name="T55" fmla="*/ 514 h 744"/>
                  <a:gd name="T56" fmla="*/ 64 w 740"/>
                  <a:gd name="T57" fmla="*/ 441 h 744"/>
                  <a:gd name="T58" fmla="*/ 8 w 740"/>
                  <a:gd name="T59" fmla="*/ 419 h 744"/>
                  <a:gd name="T60" fmla="*/ 34 w 740"/>
                  <a:gd name="T61" fmla="*/ 304 h 744"/>
                  <a:gd name="T62" fmla="*/ 178 w 740"/>
                  <a:gd name="T63" fmla="*/ 372 h 744"/>
                  <a:gd name="T64" fmla="*/ 568 w 740"/>
                  <a:gd name="T65" fmla="*/ 374 h 744"/>
                  <a:gd name="T66" fmla="*/ 178 w 740"/>
                  <a:gd name="T67" fmla="*/ 372 h 7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740" h="744">
                    <a:moveTo>
                      <a:pt x="51" y="304"/>
                    </a:moveTo>
                    <a:cubicBezTo>
                      <a:pt x="82" y="304"/>
                      <a:pt x="82" y="303"/>
                      <a:pt x="92" y="275"/>
                    </a:cubicBezTo>
                    <a:cubicBezTo>
                      <a:pt x="98" y="260"/>
                      <a:pt x="104" y="246"/>
                      <a:pt x="111" y="232"/>
                    </a:cubicBezTo>
                    <a:cubicBezTo>
                      <a:pt x="116" y="221"/>
                      <a:pt x="115" y="211"/>
                      <a:pt x="106" y="202"/>
                    </a:cubicBezTo>
                    <a:cubicBezTo>
                      <a:pt x="99" y="195"/>
                      <a:pt x="92" y="188"/>
                      <a:pt x="85" y="181"/>
                    </a:cubicBezTo>
                    <a:cubicBezTo>
                      <a:pt x="75" y="171"/>
                      <a:pt x="74" y="160"/>
                      <a:pt x="81" y="148"/>
                    </a:cubicBezTo>
                    <a:cubicBezTo>
                      <a:pt x="98" y="120"/>
                      <a:pt x="121" y="97"/>
                      <a:pt x="150" y="80"/>
                    </a:cubicBezTo>
                    <a:cubicBezTo>
                      <a:pt x="161" y="73"/>
                      <a:pt x="174" y="74"/>
                      <a:pt x="182" y="85"/>
                    </a:cubicBezTo>
                    <a:cubicBezTo>
                      <a:pt x="204" y="116"/>
                      <a:pt x="229" y="119"/>
                      <a:pt x="259" y="98"/>
                    </a:cubicBezTo>
                    <a:cubicBezTo>
                      <a:pt x="267" y="93"/>
                      <a:pt x="276" y="91"/>
                      <a:pt x="286" y="88"/>
                    </a:cubicBezTo>
                    <a:cubicBezTo>
                      <a:pt x="300" y="85"/>
                      <a:pt x="305" y="76"/>
                      <a:pt x="305" y="62"/>
                    </a:cubicBezTo>
                    <a:cubicBezTo>
                      <a:pt x="305" y="52"/>
                      <a:pt x="305" y="43"/>
                      <a:pt x="305" y="33"/>
                    </a:cubicBezTo>
                    <a:cubicBezTo>
                      <a:pt x="305" y="18"/>
                      <a:pt x="312" y="10"/>
                      <a:pt x="326" y="7"/>
                    </a:cubicBezTo>
                    <a:cubicBezTo>
                      <a:pt x="357" y="1"/>
                      <a:pt x="388" y="0"/>
                      <a:pt x="418" y="7"/>
                    </a:cubicBezTo>
                    <a:cubicBezTo>
                      <a:pt x="433" y="10"/>
                      <a:pt x="441" y="19"/>
                      <a:pt x="441" y="34"/>
                    </a:cubicBezTo>
                    <a:cubicBezTo>
                      <a:pt x="442" y="45"/>
                      <a:pt x="442" y="55"/>
                      <a:pt x="442" y="66"/>
                    </a:cubicBezTo>
                    <a:cubicBezTo>
                      <a:pt x="441" y="77"/>
                      <a:pt x="447" y="83"/>
                      <a:pt x="457" y="87"/>
                    </a:cubicBezTo>
                    <a:cubicBezTo>
                      <a:pt x="476" y="95"/>
                      <a:pt x="496" y="103"/>
                      <a:pt x="515" y="111"/>
                    </a:cubicBezTo>
                    <a:cubicBezTo>
                      <a:pt x="526" y="116"/>
                      <a:pt x="534" y="114"/>
                      <a:pt x="542" y="106"/>
                    </a:cubicBezTo>
                    <a:cubicBezTo>
                      <a:pt x="549" y="99"/>
                      <a:pt x="557" y="91"/>
                      <a:pt x="564" y="84"/>
                    </a:cubicBezTo>
                    <a:cubicBezTo>
                      <a:pt x="574" y="75"/>
                      <a:pt x="585" y="73"/>
                      <a:pt x="597" y="80"/>
                    </a:cubicBezTo>
                    <a:cubicBezTo>
                      <a:pt x="625" y="98"/>
                      <a:pt x="648" y="121"/>
                      <a:pt x="665" y="149"/>
                    </a:cubicBezTo>
                    <a:cubicBezTo>
                      <a:pt x="671" y="160"/>
                      <a:pt x="670" y="171"/>
                      <a:pt x="661" y="181"/>
                    </a:cubicBezTo>
                    <a:cubicBezTo>
                      <a:pt x="654" y="188"/>
                      <a:pt x="646" y="196"/>
                      <a:pt x="639" y="203"/>
                    </a:cubicBezTo>
                    <a:cubicBezTo>
                      <a:pt x="630" y="212"/>
                      <a:pt x="630" y="221"/>
                      <a:pt x="634" y="232"/>
                    </a:cubicBezTo>
                    <a:cubicBezTo>
                      <a:pt x="643" y="250"/>
                      <a:pt x="650" y="268"/>
                      <a:pt x="657" y="287"/>
                    </a:cubicBezTo>
                    <a:cubicBezTo>
                      <a:pt x="662" y="298"/>
                      <a:pt x="668" y="304"/>
                      <a:pt x="681" y="304"/>
                    </a:cubicBezTo>
                    <a:cubicBezTo>
                      <a:pt x="690" y="303"/>
                      <a:pt x="700" y="303"/>
                      <a:pt x="709" y="304"/>
                    </a:cubicBezTo>
                    <a:cubicBezTo>
                      <a:pt x="726" y="304"/>
                      <a:pt x="737" y="311"/>
                      <a:pt x="738" y="328"/>
                    </a:cubicBezTo>
                    <a:cubicBezTo>
                      <a:pt x="740" y="357"/>
                      <a:pt x="740" y="387"/>
                      <a:pt x="738" y="417"/>
                    </a:cubicBezTo>
                    <a:cubicBezTo>
                      <a:pt x="736" y="435"/>
                      <a:pt x="727" y="441"/>
                      <a:pt x="707" y="440"/>
                    </a:cubicBezTo>
                    <a:cubicBezTo>
                      <a:pt x="656" y="440"/>
                      <a:pt x="665" y="439"/>
                      <a:pt x="649" y="480"/>
                    </a:cubicBezTo>
                    <a:cubicBezTo>
                      <a:pt x="646" y="491"/>
                      <a:pt x="641" y="501"/>
                      <a:pt x="636" y="510"/>
                    </a:cubicBezTo>
                    <a:cubicBezTo>
                      <a:pt x="628" y="523"/>
                      <a:pt x="630" y="534"/>
                      <a:pt x="641" y="544"/>
                    </a:cubicBezTo>
                    <a:cubicBezTo>
                      <a:pt x="648" y="550"/>
                      <a:pt x="654" y="556"/>
                      <a:pt x="660" y="563"/>
                    </a:cubicBezTo>
                    <a:cubicBezTo>
                      <a:pt x="670" y="573"/>
                      <a:pt x="672" y="585"/>
                      <a:pt x="664" y="597"/>
                    </a:cubicBezTo>
                    <a:cubicBezTo>
                      <a:pt x="647" y="625"/>
                      <a:pt x="624" y="647"/>
                      <a:pt x="597" y="664"/>
                    </a:cubicBezTo>
                    <a:cubicBezTo>
                      <a:pt x="585" y="671"/>
                      <a:pt x="574" y="670"/>
                      <a:pt x="564" y="660"/>
                    </a:cubicBezTo>
                    <a:cubicBezTo>
                      <a:pt x="556" y="653"/>
                      <a:pt x="549" y="645"/>
                      <a:pt x="542" y="638"/>
                    </a:cubicBezTo>
                    <a:cubicBezTo>
                      <a:pt x="534" y="630"/>
                      <a:pt x="525" y="628"/>
                      <a:pt x="514" y="633"/>
                    </a:cubicBezTo>
                    <a:cubicBezTo>
                      <a:pt x="496" y="642"/>
                      <a:pt x="477" y="649"/>
                      <a:pt x="458" y="657"/>
                    </a:cubicBezTo>
                    <a:cubicBezTo>
                      <a:pt x="447" y="661"/>
                      <a:pt x="441" y="667"/>
                      <a:pt x="442" y="679"/>
                    </a:cubicBezTo>
                    <a:cubicBezTo>
                      <a:pt x="442" y="690"/>
                      <a:pt x="442" y="701"/>
                      <a:pt x="441" y="712"/>
                    </a:cubicBezTo>
                    <a:cubicBezTo>
                      <a:pt x="440" y="726"/>
                      <a:pt x="433" y="735"/>
                      <a:pt x="419" y="738"/>
                    </a:cubicBezTo>
                    <a:cubicBezTo>
                      <a:pt x="388" y="744"/>
                      <a:pt x="357" y="744"/>
                      <a:pt x="326" y="737"/>
                    </a:cubicBezTo>
                    <a:cubicBezTo>
                      <a:pt x="312" y="734"/>
                      <a:pt x="305" y="726"/>
                      <a:pt x="305" y="711"/>
                    </a:cubicBezTo>
                    <a:cubicBezTo>
                      <a:pt x="305" y="701"/>
                      <a:pt x="305" y="691"/>
                      <a:pt x="305" y="681"/>
                    </a:cubicBezTo>
                    <a:cubicBezTo>
                      <a:pt x="305" y="668"/>
                      <a:pt x="299" y="661"/>
                      <a:pt x="287" y="656"/>
                    </a:cubicBezTo>
                    <a:cubicBezTo>
                      <a:pt x="268" y="650"/>
                      <a:pt x="250" y="643"/>
                      <a:pt x="233" y="634"/>
                    </a:cubicBezTo>
                    <a:cubicBezTo>
                      <a:pt x="220" y="628"/>
                      <a:pt x="211" y="630"/>
                      <a:pt x="202" y="640"/>
                    </a:cubicBezTo>
                    <a:cubicBezTo>
                      <a:pt x="195" y="647"/>
                      <a:pt x="188" y="654"/>
                      <a:pt x="181" y="661"/>
                    </a:cubicBezTo>
                    <a:cubicBezTo>
                      <a:pt x="171" y="670"/>
                      <a:pt x="160" y="671"/>
                      <a:pt x="148" y="664"/>
                    </a:cubicBezTo>
                    <a:cubicBezTo>
                      <a:pt x="120" y="646"/>
                      <a:pt x="98" y="624"/>
                      <a:pt x="81" y="596"/>
                    </a:cubicBezTo>
                    <a:cubicBezTo>
                      <a:pt x="74" y="585"/>
                      <a:pt x="75" y="573"/>
                      <a:pt x="85" y="563"/>
                    </a:cubicBezTo>
                    <a:cubicBezTo>
                      <a:pt x="92" y="556"/>
                      <a:pt x="99" y="549"/>
                      <a:pt x="106" y="542"/>
                    </a:cubicBezTo>
                    <a:cubicBezTo>
                      <a:pt x="115" y="534"/>
                      <a:pt x="116" y="525"/>
                      <a:pt x="111" y="514"/>
                    </a:cubicBezTo>
                    <a:cubicBezTo>
                      <a:pt x="103" y="495"/>
                      <a:pt x="95" y="476"/>
                      <a:pt x="88" y="457"/>
                    </a:cubicBezTo>
                    <a:cubicBezTo>
                      <a:pt x="84" y="446"/>
                      <a:pt x="76" y="440"/>
                      <a:pt x="64" y="441"/>
                    </a:cubicBezTo>
                    <a:cubicBezTo>
                      <a:pt x="54" y="441"/>
                      <a:pt x="44" y="441"/>
                      <a:pt x="34" y="440"/>
                    </a:cubicBezTo>
                    <a:cubicBezTo>
                      <a:pt x="20" y="440"/>
                      <a:pt x="11" y="433"/>
                      <a:pt x="8" y="419"/>
                    </a:cubicBezTo>
                    <a:cubicBezTo>
                      <a:pt x="0" y="387"/>
                      <a:pt x="1" y="356"/>
                      <a:pt x="8" y="324"/>
                    </a:cubicBezTo>
                    <a:cubicBezTo>
                      <a:pt x="12" y="311"/>
                      <a:pt x="21" y="304"/>
                      <a:pt x="34" y="304"/>
                    </a:cubicBezTo>
                    <a:cubicBezTo>
                      <a:pt x="40" y="303"/>
                      <a:pt x="45" y="304"/>
                      <a:pt x="51" y="304"/>
                    </a:cubicBezTo>
                    <a:close/>
                    <a:moveTo>
                      <a:pt x="178" y="372"/>
                    </a:moveTo>
                    <a:cubicBezTo>
                      <a:pt x="178" y="481"/>
                      <a:pt x="264" y="567"/>
                      <a:pt x="374" y="568"/>
                    </a:cubicBezTo>
                    <a:cubicBezTo>
                      <a:pt x="480" y="568"/>
                      <a:pt x="568" y="480"/>
                      <a:pt x="568" y="374"/>
                    </a:cubicBezTo>
                    <a:cubicBezTo>
                      <a:pt x="569" y="265"/>
                      <a:pt x="480" y="176"/>
                      <a:pt x="371" y="177"/>
                    </a:cubicBezTo>
                    <a:cubicBezTo>
                      <a:pt x="265" y="177"/>
                      <a:pt x="178" y="265"/>
                      <a:pt x="178" y="37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204" name="组合 203"/>
            <p:cNvGrpSpPr/>
            <p:nvPr/>
          </p:nvGrpSpPr>
          <p:grpSpPr>
            <a:xfrm>
              <a:off x="7253571" y="1406173"/>
              <a:ext cx="467734" cy="463046"/>
              <a:chOff x="3076575" y="3657600"/>
              <a:chExt cx="1584325" cy="1568450"/>
            </a:xfrm>
            <a:solidFill>
              <a:schemeClr val="tx1">
                <a:lumMod val="75000"/>
                <a:lumOff val="25000"/>
              </a:schemeClr>
            </a:solidFill>
          </p:grpSpPr>
          <p:sp>
            <p:nvSpPr>
              <p:cNvPr id="199" name="Freeform 178"/>
              <p:cNvSpPr>
                <a:spLocks noEditPoints="1"/>
              </p:cNvSpPr>
              <p:nvPr/>
            </p:nvSpPr>
            <p:spPr bwMode="auto">
              <a:xfrm>
                <a:off x="3181350" y="3708400"/>
                <a:ext cx="1366838" cy="1517650"/>
              </a:xfrm>
              <a:custGeom>
                <a:avLst/>
                <a:gdLst>
                  <a:gd name="T0" fmla="*/ 332 w 1354"/>
                  <a:gd name="T1" fmla="*/ 1308 h 1509"/>
                  <a:gd name="T2" fmla="*/ 267 w 1354"/>
                  <a:gd name="T3" fmla="*/ 1399 h 1509"/>
                  <a:gd name="T4" fmla="*/ 214 w 1354"/>
                  <a:gd name="T5" fmla="*/ 1472 h 1509"/>
                  <a:gd name="T6" fmla="*/ 129 w 1354"/>
                  <a:gd name="T7" fmla="*/ 1488 h 1509"/>
                  <a:gd name="T8" fmla="*/ 117 w 1354"/>
                  <a:gd name="T9" fmla="*/ 1402 h 1509"/>
                  <a:gd name="T10" fmla="*/ 226 w 1354"/>
                  <a:gd name="T11" fmla="*/ 1250 h 1509"/>
                  <a:gd name="T12" fmla="*/ 236 w 1354"/>
                  <a:gd name="T13" fmla="*/ 1236 h 1509"/>
                  <a:gd name="T14" fmla="*/ 9 w 1354"/>
                  <a:gd name="T15" fmla="*/ 701 h 1509"/>
                  <a:gd name="T16" fmla="*/ 223 w 1354"/>
                  <a:gd name="T17" fmla="*/ 240 h 1509"/>
                  <a:gd name="T18" fmla="*/ 1139 w 1354"/>
                  <a:gd name="T19" fmla="*/ 242 h 1509"/>
                  <a:gd name="T20" fmla="*/ 1351 w 1354"/>
                  <a:gd name="T21" fmla="*/ 743 h 1509"/>
                  <a:gd name="T22" fmla="*/ 1124 w 1354"/>
                  <a:gd name="T23" fmla="*/ 1236 h 1509"/>
                  <a:gd name="T24" fmla="*/ 1209 w 1354"/>
                  <a:gd name="T25" fmla="*/ 1355 h 1509"/>
                  <a:gd name="T26" fmla="*/ 1244 w 1354"/>
                  <a:gd name="T27" fmla="*/ 1405 h 1509"/>
                  <a:gd name="T28" fmla="*/ 1231 w 1354"/>
                  <a:gd name="T29" fmla="*/ 1488 h 1509"/>
                  <a:gd name="T30" fmla="*/ 1146 w 1354"/>
                  <a:gd name="T31" fmla="*/ 1473 h 1509"/>
                  <a:gd name="T32" fmla="*/ 1036 w 1354"/>
                  <a:gd name="T33" fmla="*/ 1320 h 1509"/>
                  <a:gd name="T34" fmla="*/ 1027 w 1354"/>
                  <a:gd name="T35" fmla="*/ 1309 h 1509"/>
                  <a:gd name="T36" fmla="*/ 332 w 1354"/>
                  <a:gd name="T37" fmla="*/ 1308 h 1509"/>
                  <a:gd name="T38" fmla="*/ 679 w 1354"/>
                  <a:gd name="T39" fmla="*/ 180 h 1509"/>
                  <a:gd name="T40" fmla="*/ 128 w 1354"/>
                  <a:gd name="T41" fmla="*/ 732 h 1509"/>
                  <a:gd name="T42" fmla="*/ 679 w 1354"/>
                  <a:gd name="T43" fmla="*/ 1284 h 1509"/>
                  <a:gd name="T44" fmla="*/ 1232 w 1354"/>
                  <a:gd name="T45" fmla="*/ 731 h 1509"/>
                  <a:gd name="T46" fmla="*/ 679 w 1354"/>
                  <a:gd name="T47" fmla="*/ 180 h 15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354" h="1509">
                    <a:moveTo>
                      <a:pt x="332" y="1308"/>
                    </a:moveTo>
                    <a:cubicBezTo>
                      <a:pt x="311" y="1338"/>
                      <a:pt x="289" y="1369"/>
                      <a:pt x="267" y="1399"/>
                    </a:cubicBezTo>
                    <a:cubicBezTo>
                      <a:pt x="249" y="1423"/>
                      <a:pt x="232" y="1448"/>
                      <a:pt x="214" y="1472"/>
                    </a:cubicBezTo>
                    <a:cubicBezTo>
                      <a:pt x="193" y="1502"/>
                      <a:pt x="157" y="1509"/>
                      <a:pt x="129" y="1488"/>
                    </a:cubicBezTo>
                    <a:cubicBezTo>
                      <a:pt x="101" y="1468"/>
                      <a:pt x="96" y="1432"/>
                      <a:pt x="117" y="1402"/>
                    </a:cubicBezTo>
                    <a:cubicBezTo>
                      <a:pt x="153" y="1351"/>
                      <a:pt x="190" y="1301"/>
                      <a:pt x="226" y="1250"/>
                    </a:cubicBezTo>
                    <a:cubicBezTo>
                      <a:pt x="229" y="1246"/>
                      <a:pt x="232" y="1241"/>
                      <a:pt x="236" y="1236"/>
                    </a:cubicBezTo>
                    <a:cubicBezTo>
                      <a:pt x="80" y="1091"/>
                      <a:pt x="0" y="914"/>
                      <a:pt x="9" y="701"/>
                    </a:cubicBezTo>
                    <a:cubicBezTo>
                      <a:pt x="17" y="519"/>
                      <a:pt x="91" y="365"/>
                      <a:pt x="223" y="240"/>
                    </a:cubicBezTo>
                    <a:cubicBezTo>
                      <a:pt x="475" y="0"/>
                      <a:pt x="889" y="1"/>
                      <a:pt x="1139" y="242"/>
                    </a:cubicBezTo>
                    <a:cubicBezTo>
                      <a:pt x="1281" y="378"/>
                      <a:pt x="1354" y="545"/>
                      <a:pt x="1351" y="743"/>
                    </a:cubicBezTo>
                    <a:cubicBezTo>
                      <a:pt x="1348" y="939"/>
                      <a:pt x="1269" y="1103"/>
                      <a:pt x="1124" y="1236"/>
                    </a:cubicBezTo>
                    <a:cubicBezTo>
                      <a:pt x="1152" y="1276"/>
                      <a:pt x="1180" y="1315"/>
                      <a:pt x="1209" y="1355"/>
                    </a:cubicBezTo>
                    <a:cubicBezTo>
                      <a:pt x="1220" y="1371"/>
                      <a:pt x="1233" y="1388"/>
                      <a:pt x="1244" y="1405"/>
                    </a:cubicBezTo>
                    <a:cubicBezTo>
                      <a:pt x="1264" y="1434"/>
                      <a:pt x="1258" y="1469"/>
                      <a:pt x="1231" y="1488"/>
                    </a:cubicBezTo>
                    <a:cubicBezTo>
                      <a:pt x="1203" y="1508"/>
                      <a:pt x="1167" y="1502"/>
                      <a:pt x="1146" y="1473"/>
                    </a:cubicBezTo>
                    <a:cubicBezTo>
                      <a:pt x="1109" y="1422"/>
                      <a:pt x="1073" y="1371"/>
                      <a:pt x="1036" y="1320"/>
                    </a:cubicBezTo>
                    <a:cubicBezTo>
                      <a:pt x="1033" y="1316"/>
                      <a:pt x="1030" y="1312"/>
                      <a:pt x="1027" y="1309"/>
                    </a:cubicBezTo>
                    <a:cubicBezTo>
                      <a:pt x="795" y="1436"/>
                      <a:pt x="564" y="1436"/>
                      <a:pt x="332" y="1308"/>
                    </a:cubicBezTo>
                    <a:close/>
                    <a:moveTo>
                      <a:pt x="679" y="180"/>
                    </a:moveTo>
                    <a:cubicBezTo>
                      <a:pt x="375" y="180"/>
                      <a:pt x="128" y="428"/>
                      <a:pt x="128" y="732"/>
                    </a:cubicBezTo>
                    <a:cubicBezTo>
                      <a:pt x="128" y="1036"/>
                      <a:pt x="375" y="1284"/>
                      <a:pt x="679" y="1284"/>
                    </a:cubicBezTo>
                    <a:cubicBezTo>
                      <a:pt x="984" y="1284"/>
                      <a:pt x="1233" y="1035"/>
                      <a:pt x="1232" y="731"/>
                    </a:cubicBezTo>
                    <a:cubicBezTo>
                      <a:pt x="1231" y="427"/>
                      <a:pt x="983" y="180"/>
                      <a:pt x="679" y="18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0" name="Freeform 179"/>
              <p:cNvSpPr>
                <a:spLocks/>
              </p:cNvSpPr>
              <p:nvPr/>
            </p:nvSpPr>
            <p:spPr bwMode="auto">
              <a:xfrm>
                <a:off x="4203700" y="3663950"/>
                <a:ext cx="457200" cy="446088"/>
              </a:xfrm>
              <a:custGeom>
                <a:avLst/>
                <a:gdLst>
                  <a:gd name="T0" fmla="*/ 332 w 452"/>
                  <a:gd name="T1" fmla="*/ 444 h 444"/>
                  <a:gd name="T2" fmla="*/ 0 w 452"/>
                  <a:gd name="T3" fmla="*/ 111 h 444"/>
                  <a:gd name="T4" fmla="*/ 215 w 452"/>
                  <a:gd name="T5" fmla="*/ 9 h 444"/>
                  <a:gd name="T6" fmla="*/ 428 w 452"/>
                  <a:gd name="T7" fmla="*/ 190 h 444"/>
                  <a:gd name="T8" fmla="*/ 332 w 452"/>
                  <a:gd name="T9" fmla="*/ 444 h 4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2" h="444">
                    <a:moveTo>
                      <a:pt x="332" y="444"/>
                    </a:moveTo>
                    <a:cubicBezTo>
                      <a:pt x="257" y="297"/>
                      <a:pt x="146" y="186"/>
                      <a:pt x="0" y="111"/>
                    </a:cubicBezTo>
                    <a:cubicBezTo>
                      <a:pt x="33" y="53"/>
                      <a:pt x="120" y="0"/>
                      <a:pt x="215" y="9"/>
                    </a:cubicBezTo>
                    <a:cubicBezTo>
                      <a:pt x="319" y="19"/>
                      <a:pt x="403" y="91"/>
                      <a:pt x="428" y="190"/>
                    </a:cubicBezTo>
                    <a:cubicBezTo>
                      <a:pt x="452" y="285"/>
                      <a:pt x="413" y="389"/>
                      <a:pt x="332" y="44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1" name="Freeform 180"/>
              <p:cNvSpPr>
                <a:spLocks/>
              </p:cNvSpPr>
              <p:nvPr/>
            </p:nvSpPr>
            <p:spPr bwMode="auto">
              <a:xfrm>
                <a:off x="3076575" y="3657600"/>
                <a:ext cx="455613" cy="452438"/>
              </a:xfrm>
              <a:custGeom>
                <a:avLst/>
                <a:gdLst>
                  <a:gd name="T0" fmla="*/ 450 w 450"/>
                  <a:gd name="T1" fmla="*/ 118 h 450"/>
                  <a:gd name="T2" fmla="*/ 257 w 450"/>
                  <a:gd name="T3" fmla="*/ 258 h 450"/>
                  <a:gd name="T4" fmla="*/ 118 w 450"/>
                  <a:gd name="T5" fmla="*/ 450 h 450"/>
                  <a:gd name="T6" fmla="*/ 19 w 450"/>
                  <a:gd name="T7" fmla="*/ 213 h 450"/>
                  <a:gd name="T8" fmla="*/ 213 w 450"/>
                  <a:gd name="T9" fmla="*/ 19 h 450"/>
                  <a:gd name="T10" fmla="*/ 450 w 450"/>
                  <a:gd name="T11" fmla="*/ 118 h 4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50" h="450">
                    <a:moveTo>
                      <a:pt x="450" y="118"/>
                    </a:moveTo>
                    <a:cubicBezTo>
                      <a:pt x="378" y="154"/>
                      <a:pt x="314" y="201"/>
                      <a:pt x="257" y="258"/>
                    </a:cubicBezTo>
                    <a:cubicBezTo>
                      <a:pt x="200" y="314"/>
                      <a:pt x="154" y="379"/>
                      <a:pt x="118" y="450"/>
                    </a:cubicBezTo>
                    <a:cubicBezTo>
                      <a:pt x="56" y="412"/>
                      <a:pt x="0" y="319"/>
                      <a:pt x="19" y="213"/>
                    </a:cubicBezTo>
                    <a:cubicBezTo>
                      <a:pt x="36" y="115"/>
                      <a:pt x="115" y="36"/>
                      <a:pt x="213" y="19"/>
                    </a:cubicBezTo>
                    <a:cubicBezTo>
                      <a:pt x="319" y="0"/>
                      <a:pt x="412" y="56"/>
                      <a:pt x="450" y="1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3" name="Freeform 182"/>
              <p:cNvSpPr>
                <a:spLocks/>
              </p:cNvSpPr>
              <p:nvPr/>
            </p:nvSpPr>
            <p:spPr bwMode="auto">
              <a:xfrm>
                <a:off x="3806825" y="4033838"/>
                <a:ext cx="323850" cy="668338"/>
              </a:xfrm>
              <a:custGeom>
                <a:avLst/>
                <a:gdLst>
                  <a:gd name="T0" fmla="*/ 1 w 322"/>
                  <a:gd name="T1" fmla="*/ 233 h 665"/>
                  <a:gd name="T2" fmla="*/ 1 w 322"/>
                  <a:gd name="T3" fmla="*/ 64 h 665"/>
                  <a:gd name="T4" fmla="*/ 62 w 322"/>
                  <a:gd name="T5" fmla="*/ 0 h 665"/>
                  <a:gd name="T6" fmla="*/ 121 w 322"/>
                  <a:gd name="T7" fmla="*/ 64 h 665"/>
                  <a:gd name="T8" fmla="*/ 121 w 322"/>
                  <a:gd name="T9" fmla="*/ 370 h 665"/>
                  <a:gd name="T10" fmla="*/ 130 w 322"/>
                  <a:gd name="T11" fmla="*/ 391 h 665"/>
                  <a:gd name="T12" fmla="*/ 296 w 322"/>
                  <a:gd name="T13" fmla="*/ 554 h 665"/>
                  <a:gd name="T14" fmla="*/ 304 w 322"/>
                  <a:gd name="T15" fmla="*/ 633 h 665"/>
                  <a:gd name="T16" fmla="*/ 231 w 322"/>
                  <a:gd name="T17" fmla="*/ 653 h 665"/>
                  <a:gd name="T18" fmla="*/ 210 w 322"/>
                  <a:gd name="T19" fmla="*/ 638 h 665"/>
                  <a:gd name="T20" fmla="*/ 24 w 322"/>
                  <a:gd name="T21" fmla="*/ 456 h 665"/>
                  <a:gd name="T22" fmla="*/ 1 w 322"/>
                  <a:gd name="T23" fmla="*/ 401 h 665"/>
                  <a:gd name="T24" fmla="*/ 1 w 322"/>
                  <a:gd name="T25" fmla="*/ 233 h 6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22" h="665">
                    <a:moveTo>
                      <a:pt x="1" y="233"/>
                    </a:moveTo>
                    <a:cubicBezTo>
                      <a:pt x="1" y="177"/>
                      <a:pt x="1" y="120"/>
                      <a:pt x="1" y="64"/>
                    </a:cubicBezTo>
                    <a:cubicBezTo>
                      <a:pt x="1" y="26"/>
                      <a:pt x="27" y="0"/>
                      <a:pt x="62" y="0"/>
                    </a:cubicBezTo>
                    <a:cubicBezTo>
                      <a:pt x="96" y="0"/>
                      <a:pt x="121" y="27"/>
                      <a:pt x="121" y="64"/>
                    </a:cubicBezTo>
                    <a:cubicBezTo>
                      <a:pt x="121" y="166"/>
                      <a:pt x="121" y="268"/>
                      <a:pt x="121" y="370"/>
                    </a:cubicBezTo>
                    <a:cubicBezTo>
                      <a:pt x="121" y="377"/>
                      <a:pt x="125" y="386"/>
                      <a:pt x="130" y="391"/>
                    </a:cubicBezTo>
                    <a:cubicBezTo>
                      <a:pt x="185" y="446"/>
                      <a:pt x="241" y="500"/>
                      <a:pt x="296" y="554"/>
                    </a:cubicBezTo>
                    <a:cubicBezTo>
                      <a:pt x="319" y="577"/>
                      <a:pt x="322" y="609"/>
                      <a:pt x="304" y="633"/>
                    </a:cubicBezTo>
                    <a:cubicBezTo>
                      <a:pt x="288" y="657"/>
                      <a:pt x="257" y="665"/>
                      <a:pt x="231" y="653"/>
                    </a:cubicBezTo>
                    <a:cubicBezTo>
                      <a:pt x="223" y="649"/>
                      <a:pt x="216" y="644"/>
                      <a:pt x="210" y="638"/>
                    </a:cubicBezTo>
                    <a:cubicBezTo>
                      <a:pt x="148" y="577"/>
                      <a:pt x="86" y="516"/>
                      <a:pt x="24" y="456"/>
                    </a:cubicBezTo>
                    <a:cubicBezTo>
                      <a:pt x="8" y="441"/>
                      <a:pt x="0" y="423"/>
                      <a:pt x="1" y="401"/>
                    </a:cubicBezTo>
                    <a:cubicBezTo>
                      <a:pt x="1" y="345"/>
                      <a:pt x="1" y="289"/>
                      <a:pt x="1" y="23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215" name="组合 214"/>
            <p:cNvGrpSpPr/>
            <p:nvPr/>
          </p:nvGrpSpPr>
          <p:grpSpPr>
            <a:xfrm>
              <a:off x="8302353" y="1331128"/>
              <a:ext cx="470894" cy="569110"/>
              <a:chOff x="2520951" y="3482976"/>
              <a:chExt cx="1111250" cy="1343025"/>
            </a:xfrm>
            <a:solidFill>
              <a:schemeClr val="tx1">
                <a:lumMod val="75000"/>
                <a:lumOff val="25000"/>
              </a:schemeClr>
            </a:solidFill>
          </p:grpSpPr>
          <p:sp>
            <p:nvSpPr>
              <p:cNvPr id="209" name="Freeform 187"/>
              <p:cNvSpPr>
                <a:spLocks/>
              </p:cNvSpPr>
              <p:nvPr/>
            </p:nvSpPr>
            <p:spPr bwMode="auto">
              <a:xfrm>
                <a:off x="3084513" y="4090988"/>
                <a:ext cx="484188" cy="733425"/>
              </a:xfrm>
              <a:custGeom>
                <a:avLst/>
                <a:gdLst>
                  <a:gd name="T0" fmla="*/ 530 w 532"/>
                  <a:gd name="T1" fmla="*/ 0 h 809"/>
                  <a:gd name="T2" fmla="*/ 530 w 532"/>
                  <a:gd name="T3" fmla="*/ 157 h 809"/>
                  <a:gd name="T4" fmla="*/ 502 w 532"/>
                  <a:gd name="T5" fmla="*/ 163 h 809"/>
                  <a:gd name="T6" fmla="*/ 420 w 532"/>
                  <a:gd name="T7" fmla="*/ 268 h 809"/>
                  <a:gd name="T8" fmla="*/ 420 w 532"/>
                  <a:gd name="T9" fmla="*/ 380 h 809"/>
                  <a:gd name="T10" fmla="*/ 514 w 532"/>
                  <a:gd name="T11" fmla="*/ 487 h 809"/>
                  <a:gd name="T12" fmla="*/ 530 w 532"/>
                  <a:gd name="T13" fmla="*/ 490 h 809"/>
                  <a:gd name="T14" fmla="*/ 530 w 532"/>
                  <a:gd name="T15" fmla="*/ 582 h 809"/>
                  <a:gd name="T16" fmla="*/ 496 w 532"/>
                  <a:gd name="T17" fmla="*/ 638 h 809"/>
                  <a:gd name="T18" fmla="*/ 402 w 532"/>
                  <a:gd name="T19" fmla="*/ 689 h 809"/>
                  <a:gd name="T20" fmla="*/ 1 w 532"/>
                  <a:gd name="T21" fmla="*/ 809 h 809"/>
                  <a:gd name="T22" fmla="*/ 0 w 532"/>
                  <a:gd name="T23" fmla="*/ 798 h 809"/>
                  <a:gd name="T24" fmla="*/ 1 w 532"/>
                  <a:gd name="T25" fmla="*/ 310 h 809"/>
                  <a:gd name="T26" fmla="*/ 10 w 532"/>
                  <a:gd name="T27" fmla="*/ 234 h 809"/>
                  <a:gd name="T28" fmla="*/ 93 w 532"/>
                  <a:gd name="T29" fmla="*/ 149 h 809"/>
                  <a:gd name="T30" fmla="*/ 524 w 532"/>
                  <a:gd name="T31" fmla="*/ 1 h 809"/>
                  <a:gd name="T32" fmla="*/ 530 w 532"/>
                  <a:gd name="T33" fmla="*/ 0 h 8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532" h="809">
                    <a:moveTo>
                      <a:pt x="530" y="0"/>
                    </a:moveTo>
                    <a:cubicBezTo>
                      <a:pt x="530" y="53"/>
                      <a:pt x="530" y="105"/>
                      <a:pt x="530" y="157"/>
                    </a:cubicBezTo>
                    <a:cubicBezTo>
                      <a:pt x="520" y="159"/>
                      <a:pt x="511" y="160"/>
                      <a:pt x="502" y="163"/>
                    </a:cubicBezTo>
                    <a:cubicBezTo>
                      <a:pt x="452" y="176"/>
                      <a:pt x="420" y="216"/>
                      <a:pt x="420" y="268"/>
                    </a:cubicBezTo>
                    <a:cubicBezTo>
                      <a:pt x="420" y="305"/>
                      <a:pt x="420" y="343"/>
                      <a:pt x="420" y="380"/>
                    </a:cubicBezTo>
                    <a:cubicBezTo>
                      <a:pt x="421" y="436"/>
                      <a:pt x="458" y="479"/>
                      <a:pt x="514" y="487"/>
                    </a:cubicBezTo>
                    <a:cubicBezTo>
                      <a:pt x="519" y="488"/>
                      <a:pt x="524" y="489"/>
                      <a:pt x="530" y="490"/>
                    </a:cubicBezTo>
                    <a:cubicBezTo>
                      <a:pt x="530" y="521"/>
                      <a:pt x="532" y="552"/>
                      <a:pt x="530" y="582"/>
                    </a:cubicBezTo>
                    <a:cubicBezTo>
                      <a:pt x="529" y="606"/>
                      <a:pt x="514" y="623"/>
                      <a:pt x="496" y="638"/>
                    </a:cubicBezTo>
                    <a:cubicBezTo>
                      <a:pt x="468" y="662"/>
                      <a:pt x="436" y="679"/>
                      <a:pt x="402" y="689"/>
                    </a:cubicBezTo>
                    <a:cubicBezTo>
                      <a:pt x="269" y="730"/>
                      <a:pt x="135" y="769"/>
                      <a:pt x="1" y="809"/>
                    </a:cubicBezTo>
                    <a:cubicBezTo>
                      <a:pt x="1" y="806"/>
                      <a:pt x="0" y="802"/>
                      <a:pt x="0" y="798"/>
                    </a:cubicBezTo>
                    <a:cubicBezTo>
                      <a:pt x="0" y="635"/>
                      <a:pt x="0" y="473"/>
                      <a:pt x="1" y="310"/>
                    </a:cubicBezTo>
                    <a:cubicBezTo>
                      <a:pt x="1" y="284"/>
                      <a:pt x="4" y="259"/>
                      <a:pt x="10" y="234"/>
                    </a:cubicBezTo>
                    <a:cubicBezTo>
                      <a:pt x="21" y="191"/>
                      <a:pt x="50" y="160"/>
                      <a:pt x="93" y="149"/>
                    </a:cubicBezTo>
                    <a:cubicBezTo>
                      <a:pt x="240" y="111"/>
                      <a:pt x="383" y="58"/>
                      <a:pt x="524" y="1"/>
                    </a:cubicBezTo>
                    <a:cubicBezTo>
                      <a:pt x="526" y="1"/>
                      <a:pt x="527" y="1"/>
                      <a:pt x="53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0" name="Freeform 188"/>
              <p:cNvSpPr>
                <a:spLocks/>
              </p:cNvSpPr>
              <p:nvPr/>
            </p:nvSpPr>
            <p:spPr bwMode="auto">
              <a:xfrm>
                <a:off x="2573338" y="4090988"/>
                <a:ext cx="482600" cy="735013"/>
              </a:xfrm>
              <a:custGeom>
                <a:avLst/>
                <a:gdLst>
                  <a:gd name="T0" fmla="*/ 4 w 530"/>
                  <a:gd name="T1" fmla="*/ 0 h 811"/>
                  <a:gd name="T2" fmla="*/ 124 w 530"/>
                  <a:gd name="T3" fmla="*/ 46 h 811"/>
                  <a:gd name="T4" fmla="*/ 430 w 530"/>
                  <a:gd name="T5" fmla="*/ 146 h 811"/>
                  <a:gd name="T6" fmla="*/ 527 w 530"/>
                  <a:gd name="T7" fmla="*/ 268 h 811"/>
                  <a:gd name="T8" fmla="*/ 530 w 530"/>
                  <a:gd name="T9" fmla="*/ 472 h 811"/>
                  <a:gd name="T10" fmla="*/ 530 w 530"/>
                  <a:gd name="T11" fmla="*/ 794 h 811"/>
                  <a:gd name="T12" fmla="*/ 530 w 530"/>
                  <a:gd name="T13" fmla="*/ 811 h 811"/>
                  <a:gd name="T14" fmla="*/ 463 w 530"/>
                  <a:gd name="T15" fmla="*/ 790 h 811"/>
                  <a:gd name="T16" fmla="*/ 150 w 530"/>
                  <a:gd name="T17" fmla="*/ 696 h 811"/>
                  <a:gd name="T18" fmla="*/ 43 w 530"/>
                  <a:gd name="T19" fmla="*/ 644 h 811"/>
                  <a:gd name="T20" fmla="*/ 2 w 530"/>
                  <a:gd name="T21" fmla="*/ 560 h 811"/>
                  <a:gd name="T22" fmla="*/ 3 w 530"/>
                  <a:gd name="T23" fmla="*/ 490 h 811"/>
                  <a:gd name="T24" fmla="*/ 46 w 530"/>
                  <a:gd name="T25" fmla="*/ 485 h 811"/>
                  <a:gd name="T26" fmla="*/ 129 w 530"/>
                  <a:gd name="T27" fmla="*/ 382 h 811"/>
                  <a:gd name="T28" fmla="*/ 129 w 530"/>
                  <a:gd name="T29" fmla="*/ 268 h 811"/>
                  <a:gd name="T30" fmla="*/ 23 w 530"/>
                  <a:gd name="T31" fmla="*/ 159 h 811"/>
                  <a:gd name="T32" fmla="*/ 4 w 530"/>
                  <a:gd name="T33" fmla="*/ 159 h 811"/>
                  <a:gd name="T34" fmla="*/ 4 w 530"/>
                  <a:gd name="T35" fmla="*/ 0 h 8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530" h="811">
                    <a:moveTo>
                      <a:pt x="4" y="0"/>
                    </a:moveTo>
                    <a:cubicBezTo>
                      <a:pt x="45" y="16"/>
                      <a:pt x="85" y="31"/>
                      <a:pt x="124" y="46"/>
                    </a:cubicBezTo>
                    <a:cubicBezTo>
                      <a:pt x="224" y="85"/>
                      <a:pt x="326" y="120"/>
                      <a:pt x="430" y="146"/>
                    </a:cubicBezTo>
                    <a:cubicBezTo>
                      <a:pt x="489" y="161"/>
                      <a:pt x="525" y="205"/>
                      <a:pt x="527" y="268"/>
                    </a:cubicBezTo>
                    <a:cubicBezTo>
                      <a:pt x="530" y="336"/>
                      <a:pt x="530" y="404"/>
                      <a:pt x="530" y="472"/>
                    </a:cubicBezTo>
                    <a:cubicBezTo>
                      <a:pt x="530" y="579"/>
                      <a:pt x="530" y="687"/>
                      <a:pt x="530" y="794"/>
                    </a:cubicBezTo>
                    <a:cubicBezTo>
                      <a:pt x="530" y="799"/>
                      <a:pt x="530" y="804"/>
                      <a:pt x="530" y="811"/>
                    </a:cubicBezTo>
                    <a:cubicBezTo>
                      <a:pt x="507" y="803"/>
                      <a:pt x="485" y="796"/>
                      <a:pt x="463" y="790"/>
                    </a:cubicBezTo>
                    <a:cubicBezTo>
                      <a:pt x="359" y="759"/>
                      <a:pt x="254" y="728"/>
                      <a:pt x="150" y="696"/>
                    </a:cubicBezTo>
                    <a:cubicBezTo>
                      <a:pt x="112" y="685"/>
                      <a:pt x="75" y="669"/>
                      <a:pt x="43" y="644"/>
                    </a:cubicBezTo>
                    <a:cubicBezTo>
                      <a:pt x="16" y="623"/>
                      <a:pt x="0" y="597"/>
                      <a:pt x="2" y="560"/>
                    </a:cubicBezTo>
                    <a:cubicBezTo>
                      <a:pt x="4" y="537"/>
                      <a:pt x="3" y="514"/>
                      <a:pt x="3" y="490"/>
                    </a:cubicBezTo>
                    <a:cubicBezTo>
                      <a:pt x="18" y="488"/>
                      <a:pt x="32" y="488"/>
                      <a:pt x="46" y="485"/>
                    </a:cubicBezTo>
                    <a:cubicBezTo>
                      <a:pt x="97" y="473"/>
                      <a:pt x="128" y="434"/>
                      <a:pt x="129" y="382"/>
                    </a:cubicBezTo>
                    <a:cubicBezTo>
                      <a:pt x="129" y="344"/>
                      <a:pt x="129" y="306"/>
                      <a:pt x="129" y="268"/>
                    </a:cubicBezTo>
                    <a:cubicBezTo>
                      <a:pt x="129" y="206"/>
                      <a:pt x="85" y="161"/>
                      <a:pt x="23" y="159"/>
                    </a:cubicBezTo>
                    <a:cubicBezTo>
                      <a:pt x="17" y="159"/>
                      <a:pt x="11" y="159"/>
                      <a:pt x="4" y="159"/>
                    </a:cubicBezTo>
                    <a:cubicBezTo>
                      <a:pt x="4" y="105"/>
                      <a:pt x="4" y="53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1" name="Freeform 189"/>
              <p:cNvSpPr>
                <a:spLocks/>
              </p:cNvSpPr>
              <p:nvPr/>
            </p:nvSpPr>
            <p:spPr bwMode="auto">
              <a:xfrm>
                <a:off x="2840038" y="3482976"/>
                <a:ext cx="463550" cy="458788"/>
              </a:xfrm>
              <a:custGeom>
                <a:avLst/>
                <a:gdLst>
                  <a:gd name="T0" fmla="*/ 508 w 508"/>
                  <a:gd name="T1" fmla="*/ 253 h 507"/>
                  <a:gd name="T2" fmla="*/ 256 w 508"/>
                  <a:gd name="T3" fmla="*/ 507 h 507"/>
                  <a:gd name="T4" fmla="*/ 0 w 508"/>
                  <a:gd name="T5" fmla="*/ 252 h 507"/>
                  <a:gd name="T6" fmla="*/ 252 w 508"/>
                  <a:gd name="T7" fmla="*/ 0 h 507"/>
                  <a:gd name="T8" fmla="*/ 508 w 508"/>
                  <a:gd name="T9" fmla="*/ 253 h 5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08" h="507">
                    <a:moveTo>
                      <a:pt x="508" y="253"/>
                    </a:moveTo>
                    <a:cubicBezTo>
                      <a:pt x="508" y="393"/>
                      <a:pt x="396" y="506"/>
                      <a:pt x="256" y="507"/>
                    </a:cubicBezTo>
                    <a:cubicBezTo>
                      <a:pt x="114" y="507"/>
                      <a:pt x="0" y="394"/>
                      <a:pt x="0" y="252"/>
                    </a:cubicBezTo>
                    <a:cubicBezTo>
                      <a:pt x="0" y="114"/>
                      <a:pt x="115" y="0"/>
                      <a:pt x="252" y="0"/>
                    </a:cubicBezTo>
                    <a:cubicBezTo>
                      <a:pt x="395" y="0"/>
                      <a:pt x="507" y="112"/>
                      <a:pt x="508" y="2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2" name="Freeform 190"/>
              <p:cNvSpPr>
                <a:spLocks/>
              </p:cNvSpPr>
              <p:nvPr/>
            </p:nvSpPr>
            <p:spPr bwMode="auto">
              <a:xfrm>
                <a:off x="2797176" y="4003676"/>
                <a:ext cx="552450" cy="227013"/>
              </a:xfrm>
              <a:custGeom>
                <a:avLst/>
                <a:gdLst>
                  <a:gd name="T0" fmla="*/ 299 w 607"/>
                  <a:gd name="T1" fmla="*/ 252 h 252"/>
                  <a:gd name="T2" fmla="*/ 169 w 607"/>
                  <a:gd name="T3" fmla="*/ 179 h 252"/>
                  <a:gd name="T4" fmla="*/ 12 w 607"/>
                  <a:gd name="T5" fmla="*/ 131 h 252"/>
                  <a:gd name="T6" fmla="*/ 0 w 607"/>
                  <a:gd name="T7" fmla="*/ 127 h 252"/>
                  <a:gd name="T8" fmla="*/ 180 w 607"/>
                  <a:gd name="T9" fmla="*/ 6 h 252"/>
                  <a:gd name="T10" fmla="*/ 279 w 607"/>
                  <a:gd name="T11" fmla="*/ 2 h 252"/>
                  <a:gd name="T12" fmla="*/ 427 w 607"/>
                  <a:gd name="T13" fmla="*/ 6 h 252"/>
                  <a:gd name="T14" fmla="*/ 607 w 607"/>
                  <a:gd name="T15" fmla="*/ 123 h 252"/>
                  <a:gd name="T16" fmla="*/ 597 w 607"/>
                  <a:gd name="T17" fmla="*/ 128 h 252"/>
                  <a:gd name="T18" fmla="*/ 409 w 607"/>
                  <a:gd name="T19" fmla="*/ 185 h 252"/>
                  <a:gd name="T20" fmla="*/ 299 w 607"/>
                  <a:gd name="T21" fmla="*/ 252 h 2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07" h="252">
                    <a:moveTo>
                      <a:pt x="299" y="252"/>
                    </a:moveTo>
                    <a:cubicBezTo>
                      <a:pt x="266" y="209"/>
                      <a:pt x="219" y="192"/>
                      <a:pt x="169" y="179"/>
                    </a:cubicBezTo>
                    <a:cubicBezTo>
                      <a:pt x="116" y="166"/>
                      <a:pt x="64" y="148"/>
                      <a:pt x="12" y="131"/>
                    </a:cubicBezTo>
                    <a:cubicBezTo>
                      <a:pt x="8" y="130"/>
                      <a:pt x="5" y="128"/>
                      <a:pt x="0" y="127"/>
                    </a:cubicBezTo>
                    <a:cubicBezTo>
                      <a:pt x="43" y="60"/>
                      <a:pt x="102" y="18"/>
                      <a:pt x="180" y="6"/>
                    </a:cubicBezTo>
                    <a:cubicBezTo>
                      <a:pt x="213" y="1"/>
                      <a:pt x="246" y="2"/>
                      <a:pt x="279" y="2"/>
                    </a:cubicBezTo>
                    <a:cubicBezTo>
                      <a:pt x="328" y="2"/>
                      <a:pt x="378" y="0"/>
                      <a:pt x="427" y="6"/>
                    </a:cubicBezTo>
                    <a:cubicBezTo>
                      <a:pt x="504" y="16"/>
                      <a:pt x="563" y="58"/>
                      <a:pt x="607" y="123"/>
                    </a:cubicBezTo>
                    <a:cubicBezTo>
                      <a:pt x="603" y="125"/>
                      <a:pt x="600" y="127"/>
                      <a:pt x="597" y="128"/>
                    </a:cubicBezTo>
                    <a:cubicBezTo>
                      <a:pt x="534" y="147"/>
                      <a:pt x="472" y="167"/>
                      <a:pt x="409" y="185"/>
                    </a:cubicBezTo>
                    <a:cubicBezTo>
                      <a:pt x="364" y="198"/>
                      <a:pt x="337" y="213"/>
                      <a:pt x="299" y="25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3" name="Freeform 191"/>
              <p:cNvSpPr>
                <a:spLocks/>
              </p:cNvSpPr>
              <p:nvPr/>
            </p:nvSpPr>
            <p:spPr bwMode="auto">
              <a:xfrm>
                <a:off x="2520951" y="4284663"/>
                <a:ext cx="125413" cy="198438"/>
              </a:xfrm>
              <a:custGeom>
                <a:avLst/>
                <a:gdLst>
                  <a:gd name="T0" fmla="*/ 138 w 138"/>
                  <a:gd name="T1" fmla="*/ 110 h 220"/>
                  <a:gd name="T2" fmla="*/ 138 w 138"/>
                  <a:gd name="T3" fmla="*/ 151 h 220"/>
                  <a:gd name="T4" fmla="*/ 71 w 138"/>
                  <a:gd name="T5" fmla="*/ 219 h 220"/>
                  <a:gd name="T6" fmla="*/ 1 w 138"/>
                  <a:gd name="T7" fmla="*/ 154 h 220"/>
                  <a:gd name="T8" fmla="*/ 1 w 138"/>
                  <a:gd name="T9" fmla="*/ 67 h 220"/>
                  <a:gd name="T10" fmla="*/ 73 w 138"/>
                  <a:gd name="T11" fmla="*/ 1 h 220"/>
                  <a:gd name="T12" fmla="*/ 138 w 138"/>
                  <a:gd name="T13" fmla="*/ 70 h 220"/>
                  <a:gd name="T14" fmla="*/ 138 w 138"/>
                  <a:gd name="T15" fmla="*/ 110 h 2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38" h="220">
                    <a:moveTo>
                      <a:pt x="138" y="110"/>
                    </a:moveTo>
                    <a:cubicBezTo>
                      <a:pt x="138" y="124"/>
                      <a:pt x="138" y="137"/>
                      <a:pt x="138" y="151"/>
                    </a:cubicBezTo>
                    <a:cubicBezTo>
                      <a:pt x="137" y="190"/>
                      <a:pt x="109" y="218"/>
                      <a:pt x="71" y="219"/>
                    </a:cubicBezTo>
                    <a:cubicBezTo>
                      <a:pt x="33" y="220"/>
                      <a:pt x="3" y="192"/>
                      <a:pt x="1" y="154"/>
                    </a:cubicBezTo>
                    <a:cubicBezTo>
                      <a:pt x="0" y="125"/>
                      <a:pt x="0" y="96"/>
                      <a:pt x="1" y="67"/>
                    </a:cubicBezTo>
                    <a:cubicBezTo>
                      <a:pt x="3" y="28"/>
                      <a:pt x="34" y="0"/>
                      <a:pt x="73" y="1"/>
                    </a:cubicBezTo>
                    <a:cubicBezTo>
                      <a:pt x="110" y="3"/>
                      <a:pt x="138" y="32"/>
                      <a:pt x="138" y="70"/>
                    </a:cubicBezTo>
                    <a:cubicBezTo>
                      <a:pt x="138" y="83"/>
                      <a:pt x="138" y="97"/>
                      <a:pt x="138" y="1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4" name="Freeform 192"/>
              <p:cNvSpPr>
                <a:spLocks/>
              </p:cNvSpPr>
              <p:nvPr/>
            </p:nvSpPr>
            <p:spPr bwMode="auto">
              <a:xfrm>
                <a:off x="3506788" y="4284663"/>
                <a:ext cx="125413" cy="200025"/>
              </a:xfrm>
              <a:custGeom>
                <a:avLst/>
                <a:gdLst>
                  <a:gd name="T0" fmla="*/ 1 w 139"/>
                  <a:gd name="T1" fmla="*/ 110 h 221"/>
                  <a:gd name="T2" fmla="*/ 1 w 139"/>
                  <a:gd name="T3" fmla="*/ 69 h 221"/>
                  <a:gd name="T4" fmla="*/ 66 w 139"/>
                  <a:gd name="T5" fmla="*/ 1 h 221"/>
                  <a:gd name="T6" fmla="*/ 137 w 139"/>
                  <a:gd name="T7" fmla="*/ 64 h 221"/>
                  <a:gd name="T8" fmla="*/ 137 w 139"/>
                  <a:gd name="T9" fmla="*/ 154 h 221"/>
                  <a:gd name="T10" fmla="*/ 66 w 139"/>
                  <a:gd name="T11" fmla="*/ 219 h 221"/>
                  <a:gd name="T12" fmla="*/ 1 w 139"/>
                  <a:gd name="T13" fmla="*/ 149 h 221"/>
                  <a:gd name="T14" fmla="*/ 1 w 139"/>
                  <a:gd name="T15" fmla="*/ 110 h 221"/>
                  <a:gd name="T16" fmla="*/ 1 w 139"/>
                  <a:gd name="T17" fmla="*/ 110 h 2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9" h="221">
                    <a:moveTo>
                      <a:pt x="1" y="110"/>
                    </a:moveTo>
                    <a:cubicBezTo>
                      <a:pt x="1" y="96"/>
                      <a:pt x="0" y="83"/>
                      <a:pt x="1" y="69"/>
                    </a:cubicBezTo>
                    <a:cubicBezTo>
                      <a:pt x="1" y="31"/>
                      <a:pt x="29" y="3"/>
                      <a:pt x="66" y="1"/>
                    </a:cubicBezTo>
                    <a:cubicBezTo>
                      <a:pt x="103" y="0"/>
                      <a:pt x="135" y="27"/>
                      <a:pt x="137" y="64"/>
                    </a:cubicBezTo>
                    <a:cubicBezTo>
                      <a:pt x="139" y="94"/>
                      <a:pt x="139" y="125"/>
                      <a:pt x="137" y="154"/>
                    </a:cubicBezTo>
                    <a:cubicBezTo>
                      <a:pt x="135" y="193"/>
                      <a:pt x="102" y="221"/>
                      <a:pt x="66" y="219"/>
                    </a:cubicBezTo>
                    <a:cubicBezTo>
                      <a:pt x="29" y="217"/>
                      <a:pt x="1" y="188"/>
                      <a:pt x="1" y="149"/>
                    </a:cubicBezTo>
                    <a:cubicBezTo>
                      <a:pt x="1" y="136"/>
                      <a:pt x="1" y="123"/>
                      <a:pt x="1" y="110"/>
                    </a:cubicBezTo>
                    <a:cubicBezTo>
                      <a:pt x="1" y="110"/>
                      <a:pt x="1" y="110"/>
                      <a:pt x="1" y="1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224" name="组合 223"/>
            <p:cNvGrpSpPr/>
            <p:nvPr/>
          </p:nvGrpSpPr>
          <p:grpSpPr>
            <a:xfrm>
              <a:off x="444165" y="2368188"/>
              <a:ext cx="549274" cy="617500"/>
              <a:chOff x="1533525" y="3805238"/>
              <a:chExt cx="1009651" cy="1135062"/>
            </a:xfrm>
            <a:solidFill>
              <a:schemeClr val="tx1">
                <a:lumMod val="75000"/>
                <a:lumOff val="25000"/>
              </a:schemeClr>
            </a:solidFill>
          </p:grpSpPr>
          <p:sp>
            <p:nvSpPr>
              <p:cNvPr id="220" name="Freeform 197"/>
              <p:cNvSpPr>
                <a:spLocks/>
              </p:cNvSpPr>
              <p:nvPr/>
            </p:nvSpPr>
            <p:spPr bwMode="auto">
              <a:xfrm>
                <a:off x="1533525" y="4287838"/>
                <a:ext cx="963613" cy="652462"/>
              </a:xfrm>
              <a:custGeom>
                <a:avLst/>
                <a:gdLst>
                  <a:gd name="T0" fmla="*/ 593 w 1142"/>
                  <a:gd name="T1" fmla="*/ 204 h 778"/>
                  <a:gd name="T2" fmla="*/ 582 w 1142"/>
                  <a:gd name="T3" fmla="*/ 304 h 778"/>
                  <a:gd name="T4" fmla="*/ 548 w 1142"/>
                  <a:gd name="T5" fmla="*/ 620 h 778"/>
                  <a:gd name="T6" fmla="*/ 537 w 1142"/>
                  <a:gd name="T7" fmla="*/ 714 h 778"/>
                  <a:gd name="T8" fmla="*/ 470 w 1142"/>
                  <a:gd name="T9" fmla="*/ 777 h 778"/>
                  <a:gd name="T10" fmla="*/ 257 w 1142"/>
                  <a:gd name="T11" fmla="*/ 777 h 778"/>
                  <a:gd name="T12" fmla="*/ 188 w 1142"/>
                  <a:gd name="T13" fmla="*/ 714 h 778"/>
                  <a:gd name="T14" fmla="*/ 159 w 1142"/>
                  <a:gd name="T15" fmla="*/ 469 h 778"/>
                  <a:gd name="T16" fmla="*/ 141 w 1142"/>
                  <a:gd name="T17" fmla="*/ 571 h 778"/>
                  <a:gd name="T18" fmla="*/ 114 w 1142"/>
                  <a:gd name="T19" fmla="*/ 723 h 778"/>
                  <a:gd name="T20" fmla="*/ 41 w 1142"/>
                  <a:gd name="T21" fmla="*/ 765 h 778"/>
                  <a:gd name="T22" fmla="*/ 5 w 1142"/>
                  <a:gd name="T23" fmla="*/ 700 h 778"/>
                  <a:gd name="T24" fmla="*/ 115 w 1142"/>
                  <a:gd name="T25" fmla="*/ 68 h 778"/>
                  <a:gd name="T26" fmla="*/ 197 w 1142"/>
                  <a:gd name="T27" fmla="*/ 0 h 778"/>
                  <a:gd name="T28" fmla="*/ 531 w 1142"/>
                  <a:gd name="T29" fmla="*/ 0 h 778"/>
                  <a:gd name="T30" fmla="*/ 599 w 1142"/>
                  <a:gd name="T31" fmla="*/ 34 h 778"/>
                  <a:gd name="T32" fmla="*/ 776 w 1142"/>
                  <a:gd name="T33" fmla="*/ 246 h 778"/>
                  <a:gd name="T34" fmla="*/ 794 w 1142"/>
                  <a:gd name="T35" fmla="*/ 252 h 778"/>
                  <a:gd name="T36" fmla="*/ 1079 w 1142"/>
                  <a:gd name="T37" fmla="*/ 252 h 778"/>
                  <a:gd name="T38" fmla="*/ 1136 w 1142"/>
                  <a:gd name="T39" fmla="*/ 296 h 778"/>
                  <a:gd name="T40" fmla="*/ 1105 w 1142"/>
                  <a:gd name="T41" fmla="*/ 358 h 778"/>
                  <a:gd name="T42" fmla="*/ 1073 w 1142"/>
                  <a:gd name="T43" fmla="*/ 364 h 778"/>
                  <a:gd name="T44" fmla="*/ 757 w 1142"/>
                  <a:gd name="T45" fmla="*/ 365 h 778"/>
                  <a:gd name="T46" fmla="*/ 708 w 1142"/>
                  <a:gd name="T47" fmla="*/ 340 h 778"/>
                  <a:gd name="T48" fmla="*/ 606 w 1142"/>
                  <a:gd name="T49" fmla="*/ 218 h 778"/>
                  <a:gd name="T50" fmla="*/ 593 w 1142"/>
                  <a:gd name="T51" fmla="*/ 204 h 7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142" h="778">
                    <a:moveTo>
                      <a:pt x="593" y="204"/>
                    </a:moveTo>
                    <a:cubicBezTo>
                      <a:pt x="589" y="240"/>
                      <a:pt x="586" y="272"/>
                      <a:pt x="582" y="304"/>
                    </a:cubicBezTo>
                    <a:cubicBezTo>
                      <a:pt x="571" y="409"/>
                      <a:pt x="559" y="515"/>
                      <a:pt x="548" y="620"/>
                    </a:cubicBezTo>
                    <a:cubicBezTo>
                      <a:pt x="544" y="651"/>
                      <a:pt x="541" y="682"/>
                      <a:pt x="537" y="714"/>
                    </a:cubicBezTo>
                    <a:cubicBezTo>
                      <a:pt x="534" y="749"/>
                      <a:pt x="506" y="777"/>
                      <a:pt x="470" y="777"/>
                    </a:cubicBezTo>
                    <a:cubicBezTo>
                      <a:pt x="399" y="778"/>
                      <a:pt x="328" y="778"/>
                      <a:pt x="257" y="777"/>
                    </a:cubicBezTo>
                    <a:cubicBezTo>
                      <a:pt x="220" y="777"/>
                      <a:pt x="192" y="751"/>
                      <a:pt x="188" y="714"/>
                    </a:cubicBezTo>
                    <a:cubicBezTo>
                      <a:pt x="179" y="632"/>
                      <a:pt x="170" y="551"/>
                      <a:pt x="159" y="469"/>
                    </a:cubicBezTo>
                    <a:cubicBezTo>
                      <a:pt x="153" y="503"/>
                      <a:pt x="147" y="537"/>
                      <a:pt x="141" y="571"/>
                    </a:cubicBezTo>
                    <a:cubicBezTo>
                      <a:pt x="132" y="622"/>
                      <a:pt x="124" y="672"/>
                      <a:pt x="114" y="723"/>
                    </a:cubicBezTo>
                    <a:cubicBezTo>
                      <a:pt x="107" y="757"/>
                      <a:pt x="73" y="776"/>
                      <a:pt x="41" y="765"/>
                    </a:cubicBezTo>
                    <a:cubicBezTo>
                      <a:pt x="14" y="755"/>
                      <a:pt x="0" y="729"/>
                      <a:pt x="5" y="700"/>
                    </a:cubicBezTo>
                    <a:cubicBezTo>
                      <a:pt x="42" y="489"/>
                      <a:pt x="80" y="279"/>
                      <a:pt x="115" y="68"/>
                    </a:cubicBezTo>
                    <a:cubicBezTo>
                      <a:pt x="123" y="23"/>
                      <a:pt x="159" y="0"/>
                      <a:pt x="197" y="0"/>
                    </a:cubicBezTo>
                    <a:cubicBezTo>
                      <a:pt x="308" y="1"/>
                      <a:pt x="420" y="0"/>
                      <a:pt x="531" y="0"/>
                    </a:cubicBezTo>
                    <a:cubicBezTo>
                      <a:pt x="560" y="0"/>
                      <a:pt x="581" y="12"/>
                      <a:pt x="599" y="34"/>
                    </a:cubicBezTo>
                    <a:cubicBezTo>
                      <a:pt x="657" y="106"/>
                      <a:pt x="716" y="176"/>
                      <a:pt x="776" y="246"/>
                    </a:cubicBezTo>
                    <a:cubicBezTo>
                      <a:pt x="780" y="250"/>
                      <a:pt x="788" y="252"/>
                      <a:pt x="794" y="252"/>
                    </a:cubicBezTo>
                    <a:cubicBezTo>
                      <a:pt x="889" y="252"/>
                      <a:pt x="984" y="252"/>
                      <a:pt x="1079" y="252"/>
                    </a:cubicBezTo>
                    <a:cubicBezTo>
                      <a:pt x="1108" y="252"/>
                      <a:pt x="1130" y="270"/>
                      <a:pt x="1136" y="296"/>
                    </a:cubicBezTo>
                    <a:cubicBezTo>
                      <a:pt x="1142" y="321"/>
                      <a:pt x="1129" y="348"/>
                      <a:pt x="1105" y="358"/>
                    </a:cubicBezTo>
                    <a:cubicBezTo>
                      <a:pt x="1096" y="362"/>
                      <a:pt x="1084" y="364"/>
                      <a:pt x="1073" y="364"/>
                    </a:cubicBezTo>
                    <a:cubicBezTo>
                      <a:pt x="968" y="365"/>
                      <a:pt x="863" y="365"/>
                      <a:pt x="757" y="365"/>
                    </a:cubicBezTo>
                    <a:cubicBezTo>
                      <a:pt x="737" y="365"/>
                      <a:pt x="721" y="356"/>
                      <a:pt x="708" y="340"/>
                    </a:cubicBezTo>
                    <a:cubicBezTo>
                      <a:pt x="674" y="299"/>
                      <a:pt x="640" y="259"/>
                      <a:pt x="606" y="218"/>
                    </a:cubicBezTo>
                    <a:cubicBezTo>
                      <a:pt x="603" y="215"/>
                      <a:pt x="600" y="211"/>
                      <a:pt x="593" y="20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1" name="Freeform 198"/>
              <p:cNvSpPr>
                <a:spLocks/>
              </p:cNvSpPr>
              <p:nvPr/>
            </p:nvSpPr>
            <p:spPr bwMode="auto">
              <a:xfrm>
                <a:off x="1692275" y="3940175"/>
                <a:ext cx="295275" cy="295275"/>
              </a:xfrm>
              <a:custGeom>
                <a:avLst/>
                <a:gdLst>
                  <a:gd name="T0" fmla="*/ 0 w 350"/>
                  <a:gd name="T1" fmla="*/ 176 h 351"/>
                  <a:gd name="T2" fmla="*/ 172 w 350"/>
                  <a:gd name="T3" fmla="*/ 1 h 351"/>
                  <a:gd name="T4" fmla="*/ 350 w 350"/>
                  <a:gd name="T5" fmla="*/ 172 h 351"/>
                  <a:gd name="T6" fmla="*/ 173 w 350"/>
                  <a:gd name="T7" fmla="*/ 350 h 351"/>
                  <a:gd name="T8" fmla="*/ 0 w 350"/>
                  <a:gd name="T9" fmla="*/ 176 h 3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0" h="351">
                    <a:moveTo>
                      <a:pt x="0" y="176"/>
                    </a:moveTo>
                    <a:cubicBezTo>
                      <a:pt x="0" y="80"/>
                      <a:pt x="77" y="1"/>
                      <a:pt x="172" y="1"/>
                    </a:cubicBezTo>
                    <a:cubicBezTo>
                      <a:pt x="270" y="0"/>
                      <a:pt x="349" y="77"/>
                      <a:pt x="350" y="172"/>
                    </a:cubicBezTo>
                    <a:cubicBezTo>
                      <a:pt x="350" y="272"/>
                      <a:pt x="273" y="350"/>
                      <a:pt x="173" y="350"/>
                    </a:cubicBezTo>
                    <a:cubicBezTo>
                      <a:pt x="78" y="351"/>
                      <a:pt x="0" y="272"/>
                      <a:pt x="0" y="17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2" name="Freeform 199"/>
              <p:cNvSpPr>
                <a:spLocks/>
              </p:cNvSpPr>
              <p:nvPr/>
            </p:nvSpPr>
            <p:spPr bwMode="auto">
              <a:xfrm>
                <a:off x="2265363" y="3805238"/>
                <a:ext cx="193675" cy="379412"/>
              </a:xfrm>
              <a:custGeom>
                <a:avLst/>
                <a:gdLst>
                  <a:gd name="T0" fmla="*/ 228 w 230"/>
                  <a:gd name="T1" fmla="*/ 300 h 450"/>
                  <a:gd name="T2" fmla="*/ 228 w 230"/>
                  <a:gd name="T3" fmla="*/ 360 h 450"/>
                  <a:gd name="T4" fmla="*/ 126 w 230"/>
                  <a:gd name="T5" fmla="*/ 360 h 450"/>
                  <a:gd name="T6" fmla="*/ 126 w 230"/>
                  <a:gd name="T7" fmla="*/ 390 h 450"/>
                  <a:gd name="T8" fmla="*/ 225 w 230"/>
                  <a:gd name="T9" fmla="*/ 390 h 450"/>
                  <a:gd name="T10" fmla="*/ 210 w 230"/>
                  <a:gd name="T11" fmla="*/ 416 h 450"/>
                  <a:gd name="T12" fmla="*/ 138 w 230"/>
                  <a:gd name="T13" fmla="*/ 450 h 450"/>
                  <a:gd name="T14" fmla="*/ 95 w 230"/>
                  <a:gd name="T15" fmla="*/ 450 h 450"/>
                  <a:gd name="T16" fmla="*/ 1 w 230"/>
                  <a:gd name="T17" fmla="*/ 362 h 450"/>
                  <a:gd name="T18" fmla="*/ 2 w 230"/>
                  <a:gd name="T19" fmla="*/ 89 h 450"/>
                  <a:gd name="T20" fmla="*/ 78 w 230"/>
                  <a:gd name="T21" fmla="*/ 3 h 450"/>
                  <a:gd name="T22" fmla="*/ 158 w 230"/>
                  <a:gd name="T23" fmla="*/ 4 h 450"/>
                  <a:gd name="T24" fmla="*/ 227 w 230"/>
                  <a:gd name="T25" fmla="*/ 90 h 450"/>
                  <a:gd name="T26" fmla="*/ 125 w 230"/>
                  <a:gd name="T27" fmla="*/ 90 h 450"/>
                  <a:gd name="T28" fmla="*/ 125 w 230"/>
                  <a:gd name="T29" fmla="*/ 120 h 450"/>
                  <a:gd name="T30" fmla="*/ 228 w 230"/>
                  <a:gd name="T31" fmla="*/ 120 h 450"/>
                  <a:gd name="T32" fmla="*/ 228 w 230"/>
                  <a:gd name="T33" fmla="*/ 180 h 450"/>
                  <a:gd name="T34" fmla="*/ 125 w 230"/>
                  <a:gd name="T35" fmla="*/ 180 h 450"/>
                  <a:gd name="T36" fmla="*/ 125 w 230"/>
                  <a:gd name="T37" fmla="*/ 210 h 450"/>
                  <a:gd name="T38" fmla="*/ 227 w 230"/>
                  <a:gd name="T39" fmla="*/ 210 h 450"/>
                  <a:gd name="T40" fmla="*/ 227 w 230"/>
                  <a:gd name="T41" fmla="*/ 269 h 450"/>
                  <a:gd name="T42" fmla="*/ 126 w 230"/>
                  <a:gd name="T43" fmla="*/ 269 h 450"/>
                  <a:gd name="T44" fmla="*/ 126 w 230"/>
                  <a:gd name="T45" fmla="*/ 300 h 450"/>
                  <a:gd name="T46" fmla="*/ 228 w 230"/>
                  <a:gd name="T47" fmla="*/ 300 h 4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230" h="450">
                    <a:moveTo>
                      <a:pt x="228" y="300"/>
                    </a:moveTo>
                    <a:cubicBezTo>
                      <a:pt x="228" y="321"/>
                      <a:pt x="228" y="340"/>
                      <a:pt x="228" y="360"/>
                    </a:cubicBezTo>
                    <a:cubicBezTo>
                      <a:pt x="194" y="360"/>
                      <a:pt x="160" y="360"/>
                      <a:pt x="126" y="360"/>
                    </a:cubicBezTo>
                    <a:cubicBezTo>
                      <a:pt x="126" y="370"/>
                      <a:pt x="126" y="379"/>
                      <a:pt x="126" y="390"/>
                    </a:cubicBezTo>
                    <a:cubicBezTo>
                      <a:pt x="157" y="390"/>
                      <a:pt x="189" y="390"/>
                      <a:pt x="225" y="390"/>
                    </a:cubicBezTo>
                    <a:cubicBezTo>
                      <a:pt x="219" y="400"/>
                      <a:pt x="215" y="409"/>
                      <a:pt x="210" y="416"/>
                    </a:cubicBezTo>
                    <a:cubicBezTo>
                      <a:pt x="191" y="438"/>
                      <a:pt x="167" y="450"/>
                      <a:pt x="138" y="450"/>
                    </a:cubicBezTo>
                    <a:cubicBezTo>
                      <a:pt x="124" y="450"/>
                      <a:pt x="109" y="450"/>
                      <a:pt x="95" y="450"/>
                    </a:cubicBezTo>
                    <a:cubicBezTo>
                      <a:pt x="41" y="450"/>
                      <a:pt x="2" y="415"/>
                      <a:pt x="1" y="362"/>
                    </a:cubicBezTo>
                    <a:cubicBezTo>
                      <a:pt x="0" y="271"/>
                      <a:pt x="1" y="180"/>
                      <a:pt x="2" y="89"/>
                    </a:cubicBezTo>
                    <a:cubicBezTo>
                      <a:pt x="2" y="43"/>
                      <a:pt x="32" y="8"/>
                      <a:pt x="78" y="3"/>
                    </a:cubicBezTo>
                    <a:cubicBezTo>
                      <a:pt x="104" y="0"/>
                      <a:pt x="132" y="0"/>
                      <a:pt x="158" y="4"/>
                    </a:cubicBezTo>
                    <a:cubicBezTo>
                      <a:pt x="200" y="10"/>
                      <a:pt x="230" y="50"/>
                      <a:pt x="227" y="90"/>
                    </a:cubicBezTo>
                    <a:cubicBezTo>
                      <a:pt x="193" y="90"/>
                      <a:pt x="160" y="90"/>
                      <a:pt x="125" y="90"/>
                    </a:cubicBezTo>
                    <a:cubicBezTo>
                      <a:pt x="125" y="100"/>
                      <a:pt x="125" y="109"/>
                      <a:pt x="125" y="120"/>
                    </a:cubicBezTo>
                    <a:cubicBezTo>
                      <a:pt x="159" y="120"/>
                      <a:pt x="193" y="120"/>
                      <a:pt x="228" y="120"/>
                    </a:cubicBezTo>
                    <a:cubicBezTo>
                      <a:pt x="228" y="140"/>
                      <a:pt x="228" y="159"/>
                      <a:pt x="228" y="180"/>
                    </a:cubicBezTo>
                    <a:cubicBezTo>
                      <a:pt x="194" y="180"/>
                      <a:pt x="160" y="180"/>
                      <a:pt x="125" y="180"/>
                    </a:cubicBezTo>
                    <a:cubicBezTo>
                      <a:pt x="125" y="190"/>
                      <a:pt x="125" y="199"/>
                      <a:pt x="125" y="210"/>
                    </a:cubicBezTo>
                    <a:cubicBezTo>
                      <a:pt x="159" y="210"/>
                      <a:pt x="193" y="210"/>
                      <a:pt x="227" y="210"/>
                    </a:cubicBezTo>
                    <a:cubicBezTo>
                      <a:pt x="227" y="230"/>
                      <a:pt x="227" y="249"/>
                      <a:pt x="227" y="269"/>
                    </a:cubicBezTo>
                    <a:cubicBezTo>
                      <a:pt x="194" y="269"/>
                      <a:pt x="160" y="269"/>
                      <a:pt x="126" y="269"/>
                    </a:cubicBezTo>
                    <a:cubicBezTo>
                      <a:pt x="126" y="280"/>
                      <a:pt x="126" y="289"/>
                      <a:pt x="126" y="300"/>
                    </a:cubicBezTo>
                    <a:cubicBezTo>
                      <a:pt x="160" y="300"/>
                      <a:pt x="193" y="300"/>
                      <a:pt x="228" y="30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3" name="Freeform 200"/>
              <p:cNvSpPr>
                <a:spLocks/>
              </p:cNvSpPr>
              <p:nvPr/>
            </p:nvSpPr>
            <p:spPr bwMode="auto">
              <a:xfrm>
                <a:off x="2176463" y="3971925"/>
                <a:ext cx="366713" cy="463550"/>
              </a:xfrm>
              <a:custGeom>
                <a:avLst/>
                <a:gdLst>
                  <a:gd name="T0" fmla="*/ 263 w 435"/>
                  <a:gd name="T1" fmla="*/ 358 h 553"/>
                  <a:gd name="T2" fmla="*/ 263 w 435"/>
                  <a:gd name="T3" fmla="*/ 463 h 553"/>
                  <a:gd name="T4" fmla="*/ 307 w 435"/>
                  <a:gd name="T5" fmla="*/ 463 h 553"/>
                  <a:gd name="T6" fmla="*/ 352 w 435"/>
                  <a:gd name="T7" fmla="*/ 509 h 553"/>
                  <a:gd name="T8" fmla="*/ 306 w 435"/>
                  <a:gd name="T9" fmla="*/ 552 h 553"/>
                  <a:gd name="T10" fmla="*/ 135 w 435"/>
                  <a:gd name="T11" fmla="*/ 553 h 553"/>
                  <a:gd name="T12" fmla="*/ 96 w 435"/>
                  <a:gd name="T13" fmla="*/ 483 h 553"/>
                  <a:gd name="T14" fmla="*/ 130 w 435"/>
                  <a:gd name="T15" fmla="*/ 463 h 553"/>
                  <a:gd name="T16" fmla="*/ 174 w 435"/>
                  <a:gd name="T17" fmla="*/ 463 h 553"/>
                  <a:gd name="T18" fmla="*/ 173 w 435"/>
                  <a:gd name="T19" fmla="*/ 363 h 553"/>
                  <a:gd name="T20" fmla="*/ 161 w 435"/>
                  <a:gd name="T21" fmla="*/ 356 h 553"/>
                  <a:gd name="T22" fmla="*/ 55 w 435"/>
                  <a:gd name="T23" fmla="*/ 309 h 553"/>
                  <a:gd name="T24" fmla="*/ 1 w 435"/>
                  <a:gd name="T25" fmla="*/ 192 h 553"/>
                  <a:gd name="T26" fmla="*/ 0 w 435"/>
                  <a:gd name="T27" fmla="*/ 33 h 553"/>
                  <a:gd name="T28" fmla="*/ 27 w 435"/>
                  <a:gd name="T29" fmla="*/ 1 h 553"/>
                  <a:gd name="T30" fmla="*/ 52 w 435"/>
                  <a:gd name="T31" fmla="*/ 33 h 553"/>
                  <a:gd name="T32" fmla="*/ 51 w 435"/>
                  <a:gd name="T33" fmla="*/ 178 h 553"/>
                  <a:gd name="T34" fmla="*/ 155 w 435"/>
                  <a:gd name="T35" fmla="*/ 302 h 553"/>
                  <a:gd name="T36" fmla="*/ 295 w 435"/>
                  <a:gd name="T37" fmla="*/ 300 h 553"/>
                  <a:gd name="T38" fmla="*/ 382 w 435"/>
                  <a:gd name="T39" fmla="*/ 192 h 553"/>
                  <a:gd name="T40" fmla="*/ 383 w 435"/>
                  <a:gd name="T41" fmla="*/ 36 h 553"/>
                  <a:gd name="T42" fmla="*/ 387 w 435"/>
                  <a:gd name="T43" fmla="*/ 14 h 553"/>
                  <a:gd name="T44" fmla="*/ 413 w 435"/>
                  <a:gd name="T45" fmla="*/ 2 h 553"/>
                  <a:gd name="T46" fmla="*/ 434 w 435"/>
                  <a:gd name="T47" fmla="*/ 28 h 553"/>
                  <a:gd name="T48" fmla="*/ 434 w 435"/>
                  <a:gd name="T49" fmla="*/ 149 h 553"/>
                  <a:gd name="T50" fmla="*/ 430 w 435"/>
                  <a:gd name="T51" fmla="*/ 221 h 553"/>
                  <a:gd name="T52" fmla="*/ 285 w 435"/>
                  <a:gd name="T53" fmla="*/ 355 h 553"/>
                  <a:gd name="T54" fmla="*/ 263 w 435"/>
                  <a:gd name="T55" fmla="*/ 358 h 5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435" h="553">
                    <a:moveTo>
                      <a:pt x="263" y="358"/>
                    </a:moveTo>
                    <a:cubicBezTo>
                      <a:pt x="263" y="393"/>
                      <a:pt x="263" y="427"/>
                      <a:pt x="263" y="463"/>
                    </a:cubicBezTo>
                    <a:cubicBezTo>
                      <a:pt x="277" y="463"/>
                      <a:pt x="292" y="463"/>
                      <a:pt x="307" y="463"/>
                    </a:cubicBezTo>
                    <a:cubicBezTo>
                      <a:pt x="336" y="464"/>
                      <a:pt x="353" y="481"/>
                      <a:pt x="352" y="509"/>
                    </a:cubicBezTo>
                    <a:cubicBezTo>
                      <a:pt x="352" y="535"/>
                      <a:pt x="334" y="552"/>
                      <a:pt x="306" y="552"/>
                    </a:cubicBezTo>
                    <a:cubicBezTo>
                      <a:pt x="249" y="552"/>
                      <a:pt x="192" y="551"/>
                      <a:pt x="135" y="553"/>
                    </a:cubicBezTo>
                    <a:cubicBezTo>
                      <a:pt x="96" y="553"/>
                      <a:pt x="79" y="513"/>
                      <a:pt x="96" y="483"/>
                    </a:cubicBezTo>
                    <a:cubicBezTo>
                      <a:pt x="103" y="470"/>
                      <a:pt x="115" y="464"/>
                      <a:pt x="130" y="463"/>
                    </a:cubicBezTo>
                    <a:cubicBezTo>
                      <a:pt x="144" y="463"/>
                      <a:pt x="158" y="463"/>
                      <a:pt x="174" y="463"/>
                    </a:cubicBezTo>
                    <a:cubicBezTo>
                      <a:pt x="174" y="429"/>
                      <a:pt x="174" y="396"/>
                      <a:pt x="173" y="363"/>
                    </a:cubicBezTo>
                    <a:cubicBezTo>
                      <a:pt x="173" y="361"/>
                      <a:pt x="166" y="356"/>
                      <a:pt x="161" y="356"/>
                    </a:cubicBezTo>
                    <a:cubicBezTo>
                      <a:pt x="121" y="351"/>
                      <a:pt x="85" y="336"/>
                      <a:pt x="55" y="309"/>
                    </a:cubicBezTo>
                    <a:cubicBezTo>
                      <a:pt x="19" y="278"/>
                      <a:pt x="1" y="239"/>
                      <a:pt x="1" y="192"/>
                    </a:cubicBezTo>
                    <a:cubicBezTo>
                      <a:pt x="1" y="139"/>
                      <a:pt x="0" y="86"/>
                      <a:pt x="0" y="33"/>
                    </a:cubicBezTo>
                    <a:cubicBezTo>
                      <a:pt x="0" y="14"/>
                      <a:pt x="11" y="1"/>
                      <a:pt x="27" y="1"/>
                    </a:cubicBezTo>
                    <a:cubicBezTo>
                      <a:pt x="42" y="2"/>
                      <a:pt x="52" y="14"/>
                      <a:pt x="52" y="33"/>
                    </a:cubicBezTo>
                    <a:cubicBezTo>
                      <a:pt x="52" y="81"/>
                      <a:pt x="54" y="130"/>
                      <a:pt x="51" y="178"/>
                    </a:cubicBezTo>
                    <a:cubicBezTo>
                      <a:pt x="48" y="246"/>
                      <a:pt x="93" y="294"/>
                      <a:pt x="155" y="302"/>
                    </a:cubicBezTo>
                    <a:cubicBezTo>
                      <a:pt x="201" y="307"/>
                      <a:pt x="249" y="306"/>
                      <a:pt x="295" y="300"/>
                    </a:cubicBezTo>
                    <a:cubicBezTo>
                      <a:pt x="348" y="292"/>
                      <a:pt x="382" y="246"/>
                      <a:pt x="382" y="192"/>
                    </a:cubicBezTo>
                    <a:cubicBezTo>
                      <a:pt x="383" y="140"/>
                      <a:pt x="382" y="88"/>
                      <a:pt x="383" y="36"/>
                    </a:cubicBezTo>
                    <a:cubicBezTo>
                      <a:pt x="383" y="29"/>
                      <a:pt x="383" y="21"/>
                      <a:pt x="387" y="14"/>
                    </a:cubicBezTo>
                    <a:cubicBezTo>
                      <a:pt x="392" y="4"/>
                      <a:pt x="402" y="0"/>
                      <a:pt x="413" y="2"/>
                    </a:cubicBezTo>
                    <a:cubicBezTo>
                      <a:pt x="426" y="5"/>
                      <a:pt x="434" y="14"/>
                      <a:pt x="434" y="28"/>
                    </a:cubicBezTo>
                    <a:cubicBezTo>
                      <a:pt x="434" y="68"/>
                      <a:pt x="434" y="109"/>
                      <a:pt x="434" y="149"/>
                    </a:cubicBezTo>
                    <a:cubicBezTo>
                      <a:pt x="433" y="173"/>
                      <a:pt x="435" y="198"/>
                      <a:pt x="430" y="221"/>
                    </a:cubicBezTo>
                    <a:cubicBezTo>
                      <a:pt x="418" y="290"/>
                      <a:pt x="355" y="347"/>
                      <a:pt x="285" y="355"/>
                    </a:cubicBezTo>
                    <a:cubicBezTo>
                      <a:pt x="278" y="356"/>
                      <a:pt x="271" y="357"/>
                      <a:pt x="263" y="35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231" name="组合 230"/>
            <p:cNvGrpSpPr/>
            <p:nvPr/>
          </p:nvGrpSpPr>
          <p:grpSpPr>
            <a:xfrm>
              <a:off x="1462485" y="2424963"/>
              <a:ext cx="452716" cy="544170"/>
              <a:chOff x="2378075" y="3683000"/>
              <a:chExt cx="1579563" cy="1898651"/>
            </a:xfrm>
            <a:solidFill>
              <a:schemeClr val="tx1">
                <a:lumMod val="75000"/>
                <a:lumOff val="25000"/>
              </a:schemeClr>
            </a:solidFill>
          </p:grpSpPr>
          <p:sp>
            <p:nvSpPr>
              <p:cNvPr id="229" name="Freeform 205"/>
              <p:cNvSpPr>
                <a:spLocks/>
              </p:cNvSpPr>
              <p:nvPr/>
            </p:nvSpPr>
            <p:spPr bwMode="auto">
              <a:xfrm>
                <a:off x="2378075" y="4090988"/>
                <a:ext cx="1579563" cy="1490663"/>
              </a:xfrm>
              <a:custGeom>
                <a:avLst/>
                <a:gdLst>
                  <a:gd name="T0" fmla="*/ 1181 w 1222"/>
                  <a:gd name="T1" fmla="*/ 151 h 1158"/>
                  <a:gd name="T2" fmla="*/ 1221 w 1222"/>
                  <a:gd name="T3" fmla="*/ 761 h 1158"/>
                  <a:gd name="T4" fmla="*/ 1221 w 1222"/>
                  <a:gd name="T5" fmla="*/ 764 h 1158"/>
                  <a:gd name="T6" fmla="*/ 1084 w 1222"/>
                  <a:gd name="T7" fmla="*/ 1034 h 1158"/>
                  <a:gd name="T8" fmla="*/ 1015 w 1222"/>
                  <a:gd name="T9" fmla="*/ 1106 h 1158"/>
                  <a:gd name="T10" fmla="*/ 813 w 1222"/>
                  <a:gd name="T11" fmla="*/ 1136 h 1158"/>
                  <a:gd name="T12" fmla="*/ 683 w 1222"/>
                  <a:gd name="T13" fmla="*/ 1097 h 1158"/>
                  <a:gd name="T14" fmla="*/ 530 w 1222"/>
                  <a:gd name="T15" fmla="*/ 1111 h 1158"/>
                  <a:gd name="T16" fmla="*/ 448 w 1222"/>
                  <a:gd name="T17" fmla="*/ 1141 h 1158"/>
                  <a:gd name="T18" fmla="*/ 321 w 1222"/>
                  <a:gd name="T19" fmla="*/ 1132 h 1158"/>
                  <a:gd name="T20" fmla="*/ 190 w 1222"/>
                  <a:gd name="T21" fmla="*/ 1021 h 1158"/>
                  <a:gd name="T22" fmla="*/ 26 w 1222"/>
                  <a:gd name="T23" fmla="*/ 651 h 1158"/>
                  <a:gd name="T24" fmla="*/ 5 w 1222"/>
                  <a:gd name="T25" fmla="*/ 416 h 1158"/>
                  <a:gd name="T26" fmla="*/ 119 w 1222"/>
                  <a:gd name="T27" fmla="*/ 124 h 1158"/>
                  <a:gd name="T28" fmla="*/ 401 w 1222"/>
                  <a:gd name="T29" fmla="*/ 31 h 1158"/>
                  <a:gd name="T30" fmla="*/ 543 w 1222"/>
                  <a:gd name="T31" fmla="*/ 67 h 1158"/>
                  <a:gd name="T32" fmla="*/ 720 w 1222"/>
                  <a:gd name="T33" fmla="*/ 58 h 1158"/>
                  <a:gd name="T34" fmla="*/ 840 w 1222"/>
                  <a:gd name="T35" fmla="*/ 22 h 1158"/>
                  <a:gd name="T36" fmla="*/ 1132 w 1222"/>
                  <a:gd name="T37" fmla="*/ 104 h 1158"/>
                  <a:gd name="T38" fmla="*/ 1171 w 1222"/>
                  <a:gd name="T39" fmla="*/ 141 h 1158"/>
                  <a:gd name="T40" fmla="*/ 1181 w 1222"/>
                  <a:gd name="T41" fmla="*/ 151 h 1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222" h="1158">
                    <a:moveTo>
                      <a:pt x="1181" y="151"/>
                    </a:moveTo>
                    <a:cubicBezTo>
                      <a:pt x="953" y="300"/>
                      <a:pt x="967" y="636"/>
                      <a:pt x="1221" y="761"/>
                    </a:cubicBezTo>
                    <a:cubicBezTo>
                      <a:pt x="1221" y="762"/>
                      <a:pt x="1222" y="763"/>
                      <a:pt x="1221" y="764"/>
                    </a:cubicBezTo>
                    <a:cubicBezTo>
                      <a:pt x="1182" y="857"/>
                      <a:pt x="1146" y="952"/>
                      <a:pt x="1084" y="1034"/>
                    </a:cubicBezTo>
                    <a:cubicBezTo>
                      <a:pt x="1064" y="1060"/>
                      <a:pt x="1040" y="1085"/>
                      <a:pt x="1015" y="1106"/>
                    </a:cubicBezTo>
                    <a:cubicBezTo>
                      <a:pt x="954" y="1154"/>
                      <a:pt x="885" y="1158"/>
                      <a:pt x="813" y="1136"/>
                    </a:cubicBezTo>
                    <a:cubicBezTo>
                      <a:pt x="770" y="1122"/>
                      <a:pt x="727" y="1108"/>
                      <a:pt x="683" y="1097"/>
                    </a:cubicBezTo>
                    <a:cubicBezTo>
                      <a:pt x="630" y="1085"/>
                      <a:pt x="579" y="1092"/>
                      <a:pt x="530" y="1111"/>
                    </a:cubicBezTo>
                    <a:cubicBezTo>
                      <a:pt x="502" y="1121"/>
                      <a:pt x="476" y="1132"/>
                      <a:pt x="448" y="1141"/>
                    </a:cubicBezTo>
                    <a:cubicBezTo>
                      <a:pt x="405" y="1155"/>
                      <a:pt x="363" y="1151"/>
                      <a:pt x="321" y="1132"/>
                    </a:cubicBezTo>
                    <a:cubicBezTo>
                      <a:pt x="267" y="1107"/>
                      <a:pt x="226" y="1067"/>
                      <a:pt x="190" y="1021"/>
                    </a:cubicBezTo>
                    <a:cubicBezTo>
                      <a:pt x="107" y="910"/>
                      <a:pt x="57" y="785"/>
                      <a:pt x="26" y="651"/>
                    </a:cubicBezTo>
                    <a:cubicBezTo>
                      <a:pt x="8" y="574"/>
                      <a:pt x="0" y="496"/>
                      <a:pt x="5" y="416"/>
                    </a:cubicBezTo>
                    <a:cubicBezTo>
                      <a:pt x="12" y="307"/>
                      <a:pt x="46" y="207"/>
                      <a:pt x="119" y="124"/>
                    </a:cubicBezTo>
                    <a:cubicBezTo>
                      <a:pt x="194" y="39"/>
                      <a:pt x="289" y="6"/>
                      <a:pt x="401" y="31"/>
                    </a:cubicBezTo>
                    <a:cubicBezTo>
                      <a:pt x="449" y="42"/>
                      <a:pt x="496" y="56"/>
                      <a:pt x="543" y="67"/>
                    </a:cubicBezTo>
                    <a:cubicBezTo>
                      <a:pt x="603" y="80"/>
                      <a:pt x="662" y="79"/>
                      <a:pt x="720" y="58"/>
                    </a:cubicBezTo>
                    <a:cubicBezTo>
                      <a:pt x="760" y="44"/>
                      <a:pt x="800" y="30"/>
                      <a:pt x="840" y="22"/>
                    </a:cubicBezTo>
                    <a:cubicBezTo>
                      <a:pt x="951" y="0"/>
                      <a:pt x="1048" y="28"/>
                      <a:pt x="1132" y="104"/>
                    </a:cubicBezTo>
                    <a:cubicBezTo>
                      <a:pt x="1145" y="116"/>
                      <a:pt x="1158" y="128"/>
                      <a:pt x="1171" y="141"/>
                    </a:cubicBezTo>
                    <a:cubicBezTo>
                      <a:pt x="1174" y="144"/>
                      <a:pt x="1177" y="147"/>
                      <a:pt x="1181" y="15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0" name="Freeform 206"/>
              <p:cNvSpPr>
                <a:spLocks/>
              </p:cNvSpPr>
              <p:nvPr/>
            </p:nvSpPr>
            <p:spPr bwMode="auto">
              <a:xfrm>
                <a:off x="3163888" y="3683000"/>
                <a:ext cx="361950" cy="452438"/>
              </a:xfrm>
              <a:custGeom>
                <a:avLst/>
                <a:gdLst>
                  <a:gd name="T0" fmla="*/ 279 w 281"/>
                  <a:gd name="T1" fmla="*/ 0 h 351"/>
                  <a:gd name="T2" fmla="*/ 279 w 281"/>
                  <a:gd name="T3" fmla="*/ 71 h 351"/>
                  <a:gd name="T4" fmla="*/ 189 w 281"/>
                  <a:gd name="T5" fmla="*/ 273 h 351"/>
                  <a:gd name="T6" fmla="*/ 2 w 281"/>
                  <a:gd name="T7" fmla="*/ 351 h 351"/>
                  <a:gd name="T8" fmla="*/ 0 w 281"/>
                  <a:gd name="T9" fmla="*/ 350 h 351"/>
                  <a:gd name="T10" fmla="*/ 279 w 281"/>
                  <a:gd name="T11" fmla="*/ 0 h 3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1" h="351">
                    <a:moveTo>
                      <a:pt x="279" y="0"/>
                    </a:moveTo>
                    <a:cubicBezTo>
                      <a:pt x="279" y="24"/>
                      <a:pt x="281" y="48"/>
                      <a:pt x="279" y="71"/>
                    </a:cubicBezTo>
                    <a:cubicBezTo>
                      <a:pt x="272" y="148"/>
                      <a:pt x="247" y="218"/>
                      <a:pt x="189" y="273"/>
                    </a:cubicBezTo>
                    <a:cubicBezTo>
                      <a:pt x="137" y="323"/>
                      <a:pt x="73" y="346"/>
                      <a:pt x="2" y="351"/>
                    </a:cubicBezTo>
                    <a:cubicBezTo>
                      <a:pt x="1" y="351"/>
                      <a:pt x="1" y="350"/>
                      <a:pt x="0" y="350"/>
                    </a:cubicBezTo>
                    <a:cubicBezTo>
                      <a:pt x="0" y="175"/>
                      <a:pt x="93" y="46"/>
                      <a:pt x="27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240" name="组合 239"/>
            <p:cNvGrpSpPr/>
            <p:nvPr/>
          </p:nvGrpSpPr>
          <p:grpSpPr>
            <a:xfrm>
              <a:off x="2416755" y="2508270"/>
              <a:ext cx="567244" cy="565216"/>
              <a:chOff x="3201988" y="4352926"/>
              <a:chExt cx="1331913" cy="1327150"/>
            </a:xfrm>
            <a:solidFill>
              <a:schemeClr val="tx1">
                <a:lumMod val="75000"/>
                <a:lumOff val="25000"/>
              </a:schemeClr>
            </a:solidFill>
          </p:grpSpPr>
          <p:sp>
            <p:nvSpPr>
              <p:cNvPr id="236" name="Freeform 211"/>
              <p:cNvSpPr>
                <a:spLocks noEditPoints="1"/>
              </p:cNvSpPr>
              <p:nvPr/>
            </p:nvSpPr>
            <p:spPr bwMode="auto">
              <a:xfrm>
                <a:off x="3201988" y="4352926"/>
                <a:ext cx="1331913" cy="1327150"/>
              </a:xfrm>
              <a:custGeom>
                <a:avLst/>
                <a:gdLst>
                  <a:gd name="T0" fmla="*/ 1 w 1068"/>
                  <a:gd name="T1" fmla="*/ 490 h 1068"/>
                  <a:gd name="T2" fmla="*/ 98 w 1068"/>
                  <a:gd name="T3" fmla="*/ 459 h 1068"/>
                  <a:gd name="T4" fmla="*/ 123 w 1068"/>
                  <a:gd name="T5" fmla="*/ 413 h 1068"/>
                  <a:gd name="T6" fmla="*/ 56 w 1068"/>
                  <a:gd name="T7" fmla="*/ 328 h 1068"/>
                  <a:gd name="T8" fmla="*/ 93 w 1068"/>
                  <a:gd name="T9" fmla="*/ 230 h 1068"/>
                  <a:gd name="T10" fmla="*/ 197 w 1068"/>
                  <a:gd name="T11" fmla="*/ 252 h 1068"/>
                  <a:gd name="T12" fmla="*/ 239 w 1068"/>
                  <a:gd name="T13" fmla="*/ 223 h 1068"/>
                  <a:gd name="T14" fmla="*/ 223 w 1068"/>
                  <a:gd name="T15" fmla="*/ 116 h 1068"/>
                  <a:gd name="T16" fmla="*/ 304 w 1068"/>
                  <a:gd name="T17" fmla="*/ 51 h 1068"/>
                  <a:gd name="T18" fmla="*/ 383 w 1068"/>
                  <a:gd name="T19" fmla="*/ 121 h 1068"/>
                  <a:gd name="T20" fmla="*/ 444 w 1068"/>
                  <a:gd name="T21" fmla="*/ 115 h 1068"/>
                  <a:gd name="T22" fmla="*/ 474 w 1068"/>
                  <a:gd name="T23" fmla="*/ 16 h 1068"/>
                  <a:gd name="T24" fmla="*/ 577 w 1068"/>
                  <a:gd name="T25" fmla="*/ 0 h 1068"/>
                  <a:gd name="T26" fmla="*/ 609 w 1068"/>
                  <a:gd name="T27" fmla="*/ 98 h 1068"/>
                  <a:gd name="T28" fmla="*/ 666 w 1068"/>
                  <a:gd name="T29" fmla="*/ 126 h 1068"/>
                  <a:gd name="T30" fmla="*/ 740 w 1068"/>
                  <a:gd name="T31" fmla="*/ 56 h 1068"/>
                  <a:gd name="T32" fmla="*/ 834 w 1068"/>
                  <a:gd name="T33" fmla="*/ 91 h 1068"/>
                  <a:gd name="T34" fmla="*/ 816 w 1068"/>
                  <a:gd name="T35" fmla="*/ 195 h 1068"/>
                  <a:gd name="T36" fmla="*/ 852 w 1068"/>
                  <a:gd name="T37" fmla="*/ 246 h 1068"/>
                  <a:gd name="T38" fmla="*/ 951 w 1068"/>
                  <a:gd name="T39" fmla="*/ 223 h 1068"/>
                  <a:gd name="T40" fmla="*/ 1017 w 1068"/>
                  <a:gd name="T41" fmla="*/ 304 h 1068"/>
                  <a:gd name="T42" fmla="*/ 951 w 1068"/>
                  <a:gd name="T43" fmla="*/ 379 h 1068"/>
                  <a:gd name="T44" fmla="*/ 953 w 1068"/>
                  <a:gd name="T45" fmla="*/ 444 h 1068"/>
                  <a:gd name="T46" fmla="*/ 1051 w 1068"/>
                  <a:gd name="T47" fmla="*/ 473 h 1068"/>
                  <a:gd name="T48" fmla="*/ 1067 w 1068"/>
                  <a:gd name="T49" fmla="*/ 577 h 1068"/>
                  <a:gd name="T50" fmla="*/ 971 w 1068"/>
                  <a:gd name="T51" fmla="*/ 608 h 1068"/>
                  <a:gd name="T52" fmla="*/ 942 w 1068"/>
                  <a:gd name="T53" fmla="*/ 666 h 1068"/>
                  <a:gd name="T54" fmla="*/ 1012 w 1068"/>
                  <a:gd name="T55" fmla="*/ 740 h 1068"/>
                  <a:gd name="T56" fmla="*/ 975 w 1068"/>
                  <a:gd name="T57" fmla="*/ 837 h 1068"/>
                  <a:gd name="T58" fmla="*/ 873 w 1068"/>
                  <a:gd name="T59" fmla="*/ 816 h 1068"/>
                  <a:gd name="T60" fmla="*/ 820 w 1068"/>
                  <a:gd name="T61" fmla="*/ 853 h 1068"/>
                  <a:gd name="T62" fmla="*/ 845 w 1068"/>
                  <a:gd name="T63" fmla="*/ 951 h 1068"/>
                  <a:gd name="T64" fmla="*/ 765 w 1068"/>
                  <a:gd name="T65" fmla="*/ 1016 h 1068"/>
                  <a:gd name="T66" fmla="*/ 689 w 1068"/>
                  <a:gd name="T67" fmla="*/ 950 h 1068"/>
                  <a:gd name="T68" fmla="*/ 623 w 1068"/>
                  <a:gd name="T69" fmla="*/ 953 h 1068"/>
                  <a:gd name="T70" fmla="*/ 595 w 1068"/>
                  <a:gd name="T71" fmla="*/ 1051 h 1068"/>
                  <a:gd name="T72" fmla="*/ 492 w 1068"/>
                  <a:gd name="T73" fmla="*/ 1067 h 1068"/>
                  <a:gd name="T74" fmla="*/ 460 w 1068"/>
                  <a:gd name="T75" fmla="*/ 970 h 1068"/>
                  <a:gd name="T76" fmla="*/ 401 w 1068"/>
                  <a:gd name="T77" fmla="*/ 941 h 1068"/>
                  <a:gd name="T78" fmla="*/ 328 w 1068"/>
                  <a:gd name="T79" fmla="*/ 1012 h 1068"/>
                  <a:gd name="T80" fmla="*/ 232 w 1068"/>
                  <a:gd name="T81" fmla="*/ 975 h 1068"/>
                  <a:gd name="T82" fmla="*/ 252 w 1068"/>
                  <a:gd name="T83" fmla="*/ 870 h 1068"/>
                  <a:gd name="T84" fmla="*/ 213 w 1068"/>
                  <a:gd name="T85" fmla="*/ 819 h 1068"/>
                  <a:gd name="T86" fmla="*/ 117 w 1068"/>
                  <a:gd name="T87" fmla="*/ 845 h 1068"/>
                  <a:gd name="T88" fmla="*/ 51 w 1068"/>
                  <a:gd name="T89" fmla="*/ 763 h 1068"/>
                  <a:gd name="T90" fmla="*/ 121 w 1068"/>
                  <a:gd name="T91" fmla="*/ 686 h 1068"/>
                  <a:gd name="T92" fmla="*/ 115 w 1068"/>
                  <a:gd name="T93" fmla="*/ 623 h 1068"/>
                  <a:gd name="T94" fmla="*/ 15 w 1068"/>
                  <a:gd name="T95" fmla="*/ 594 h 1068"/>
                  <a:gd name="T96" fmla="*/ 1 w 1068"/>
                  <a:gd name="T97" fmla="*/ 534 h 1068"/>
                  <a:gd name="T98" fmla="*/ 534 w 1068"/>
                  <a:gd name="T99" fmla="*/ 282 h 1068"/>
                  <a:gd name="T100" fmla="*/ 534 w 1068"/>
                  <a:gd name="T101" fmla="*/ 786 h 10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068" h="1068">
                    <a:moveTo>
                      <a:pt x="1" y="534"/>
                    </a:moveTo>
                    <a:cubicBezTo>
                      <a:pt x="1" y="519"/>
                      <a:pt x="1" y="505"/>
                      <a:pt x="1" y="490"/>
                    </a:cubicBezTo>
                    <a:cubicBezTo>
                      <a:pt x="0" y="481"/>
                      <a:pt x="4" y="476"/>
                      <a:pt x="14" y="474"/>
                    </a:cubicBezTo>
                    <a:cubicBezTo>
                      <a:pt x="42" y="469"/>
                      <a:pt x="70" y="464"/>
                      <a:pt x="98" y="459"/>
                    </a:cubicBezTo>
                    <a:cubicBezTo>
                      <a:pt x="108" y="458"/>
                      <a:pt x="114" y="454"/>
                      <a:pt x="115" y="443"/>
                    </a:cubicBezTo>
                    <a:cubicBezTo>
                      <a:pt x="116" y="432"/>
                      <a:pt x="119" y="422"/>
                      <a:pt x="123" y="413"/>
                    </a:cubicBezTo>
                    <a:cubicBezTo>
                      <a:pt x="132" y="395"/>
                      <a:pt x="126" y="384"/>
                      <a:pt x="111" y="373"/>
                    </a:cubicBezTo>
                    <a:cubicBezTo>
                      <a:pt x="92" y="359"/>
                      <a:pt x="75" y="343"/>
                      <a:pt x="56" y="328"/>
                    </a:cubicBezTo>
                    <a:cubicBezTo>
                      <a:pt x="47" y="321"/>
                      <a:pt x="45" y="314"/>
                      <a:pt x="51" y="303"/>
                    </a:cubicBezTo>
                    <a:cubicBezTo>
                      <a:pt x="66" y="279"/>
                      <a:pt x="80" y="255"/>
                      <a:pt x="93" y="230"/>
                    </a:cubicBezTo>
                    <a:cubicBezTo>
                      <a:pt x="99" y="221"/>
                      <a:pt x="105" y="218"/>
                      <a:pt x="115" y="222"/>
                    </a:cubicBezTo>
                    <a:cubicBezTo>
                      <a:pt x="142" y="233"/>
                      <a:pt x="170" y="242"/>
                      <a:pt x="197" y="252"/>
                    </a:cubicBezTo>
                    <a:cubicBezTo>
                      <a:pt x="204" y="255"/>
                      <a:pt x="209" y="255"/>
                      <a:pt x="215" y="248"/>
                    </a:cubicBezTo>
                    <a:cubicBezTo>
                      <a:pt x="222" y="239"/>
                      <a:pt x="229" y="230"/>
                      <a:pt x="239" y="223"/>
                    </a:cubicBezTo>
                    <a:cubicBezTo>
                      <a:pt x="255" y="212"/>
                      <a:pt x="255" y="200"/>
                      <a:pt x="248" y="183"/>
                    </a:cubicBezTo>
                    <a:cubicBezTo>
                      <a:pt x="238" y="161"/>
                      <a:pt x="231" y="138"/>
                      <a:pt x="223" y="116"/>
                    </a:cubicBezTo>
                    <a:cubicBezTo>
                      <a:pt x="219" y="105"/>
                      <a:pt x="221" y="98"/>
                      <a:pt x="231" y="93"/>
                    </a:cubicBezTo>
                    <a:cubicBezTo>
                      <a:pt x="256" y="79"/>
                      <a:pt x="280" y="65"/>
                      <a:pt x="304" y="51"/>
                    </a:cubicBezTo>
                    <a:cubicBezTo>
                      <a:pt x="314" y="44"/>
                      <a:pt x="321" y="47"/>
                      <a:pt x="328" y="55"/>
                    </a:cubicBezTo>
                    <a:cubicBezTo>
                      <a:pt x="346" y="77"/>
                      <a:pt x="365" y="99"/>
                      <a:pt x="383" y="121"/>
                    </a:cubicBezTo>
                    <a:cubicBezTo>
                      <a:pt x="388" y="128"/>
                      <a:pt x="393" y="129"/>
                      <a:pt x="400" y="126"/>
                    </a:cubicBezTo>
                    <a:cubicBezTo>
                      <a:pt x="415" y="122"/>
                      <a:pt x="429" y="117"/>
                      <a:pt x="444" y="115"/>
                    </a:cubicBezTo>
                    <a:cubicBezTo>
                      <a:pt x="454" y="113"/>
                      <a:pt x="458" y="108"/>
                      <a:pt x="459" y="98"/>
                    </a:cubicBezTo>
                    <a:cubicBezTo>
                      <a:pt x="464" y="71"/>
                      <a:pt x="470" y="43"/>
                      <a:pt x="474" y="16"/>
                    </a:cubicBezTo>
                    <a:cubicBezTo>
                      <a:pt x="476" y="4"/>
                      <a:pt x="481" y="0"/>
                      <a:pt x="493" y="0"/>
                    </a:cubicBezTo>
                    <a:cubicBezTo>
                      <a:pt x="521" y="1"/>
                      <a:pt x="549" y="1"/>
                      <a:pt x="577" y="0"/>
                    </a:cubicBezTo>
                    <a:cubicBezTo>
                      <a:pt x="587" y="0"/>
                      <a:pt x="592" y="4"/>
                      <a:pt x="594" y="14"/>
                    </a:cubicBezTo>
                    <a:cubicBezTo>
                      <a:pt x="599" y="42"/>
                      <a:pt x="604" y="70"/>
                      <a:pt x="609" y="98"/>
                    </a:cubicBezTo>
                    <a:cubicBezTo>
                      <a:pt x="610" y="108"/>
                      <a:pt x="614" y="113"/>
                      <a:pt x="624" y="115"/>
                    </a:cubicBezTo>
                    <a:cubicBezTo>
                      <a:pt x="638" y="117"/>
                      <a:pt x="652" y="121"/>
                      <a:pt x="666" y="126"/>
                    </a:cubicBezTo>
                    <a:cubicBezTo>
                      <a:pt x="675" y="129"/>
                      <a:pt x="680" y="128"/>
                      <a:pt x="686" y="120"/>
                    </a:cubicBezTo>
                    <a:cubicBezTo>
                      <a:pt x="704" y="98"/>
                      <a:pt x="722" y="77"/>
                      <a:pt x="740" y="56"/>
                    </a:cubicBezTo>
                    <a:cubicBezTo>
                      <a:pt x="748" y="46"/>
                      <a:pt x="755" y="45"/>
                      <a:pt x="765" y="51"/>
                    </a:cubicBezTo>
                    <a:cubicBezTo>
                      <a:pt x="788" y="65"/>
                      <a:pt x="811" y="78"/>
                      <a:pt x="834" y="91"/>
                    </a:cubicBezTo>
                    <a:cubicBezTo>
                      <a:pt x="847" y="97"/>
                      <a:pt x="850" y="105"/>
                      <a:pt x="845" y="118"/>
                    </a:cubicBezTo>
                    <a:cubicBezTo>
                      <a:pt x="834" y="144"/>
                      <a:pt x="826" y="170"/>
                      <a:pt x="816" y="195"/>
                    </a:cubicBezTo>
                    <a:cubicBezTo>
                      <a:pt x="813" y="203"/>
                      <a:pt x="813" y="209"/>
                      <a:pt x="820" y="215"/>
                    </a:cubicBezTo>
                    <a:cubicBezTo>
                      <a:pt x="832" y="224"/>
                      <a:pt x="843" y="235"/>
                      <a:pt x="852" y="246"/>
                    </a:cubicBezTo>
                    <a:cubicBezTo>
                      <a:pt x="859" y="255"/>
                      <a:pt x="865" y="255"/>
                      <a:pt x="874" y="251"/>
                    </a:cubicBezTo>
                    <a:cubicBezTo>
                      <a:pt x="899" y="241"/>
                      <a:pt x="926" y="233"/>
                      <a:pt x="951" y="223"/>
                    </a:cubicBezTo>
                    <a:cubicBezTo>
                      <a:pt x="962" y="218"/>
                      <a:pt x="969" y="220"/>
                      <a:pt x="975" y="231"/>
                    </a:cubicBezTo>
                    <a:cubicBezTo>
                      <a:pt x="989" y="256"/>
                      <a:pt x="1003" y="280"/>
                      <a:pt x="1017" y="304"/>
                    </a:cubicBezTo>
                    <a:cubicBezTo>
                      <a:pt x="1023" y="314"/>
                      <a:pt x="1022" y="320"/>
                      <a:pt x="1013" y="327"/>
                    </a:cubicBezTo>
                    <a:cubicBezTo>
                      <a:pt x="992" y="344"/>
                      <a:pt x="972" y="362"/>
                      <a:pt x="951" y="379"/>
                    </a:cubicBezTo>
                    <a:cubicBezTo>
                      <a:pt x="942" y="386"/>
                      <a:pt x="938" y="393"/>
                      <a:pt x="943" y="405"/>
                    </a:cubicBezTo>
                    <a:cubicBezTo>
                      <a:pt x="948" y="417"/>
                      <a:pt x="951" y="431"/>
                      <a:pt x="953" y="444"/>
                    </a:cubicBezTo>
                    <a:cubicBezTo>
                      <a:pt x="955" y="454"/>
                      <a:pt x="960" y="458"/>
                      <a:pt x="970" y="459"/>
                    </a:cubicBezTo>
                    <a:cubicBezTo>
                      <a:pt x="997" y="464"/>
                      <a:pt x="1024" y="469"/>
                      <a:pt x="1051" y="473"/>
                    </a:cubicBezTo>
                    <a:cubicBezTo>
                      <a:pt x="1063" y="475"/>
                      <a:pt x="1068" y="480"/>
                      <a:pt x="1068" y="493"/>
                    </a:cubicBezTo>
                    <a:cubicBezTo>
                      <a:pt x="1067" y="521"/>
                      <a:pt x="1067" y="549"/>
                      <a:pt x="1067" y="577"/>
                    </a:cubicBezTo>
                    <a:cubicBezTo>
                      <a:pt x="1068" y="587"/>
                      <a:pt x="1063" y="592"/>
                      <a:pt x="1053" y="594"/>
                    </a:cubicBezTo>
                    <a:cubicBezTo>
                      <a:pt x="1026" y="598"/>
                      <a:pt x="998" y="604"/>
                      <a:pt x="971" y="608"/>
                    </a:cubicBezTo>
                    <a:cubicBezTo>
                      <a:pt x="959" y="610"/>
                      <a:pt x="955" y="614"/>
                      <a:pt x="953" y="626"/>
                    </a:cubicBezTo>
                    <a:cubicBezTo>
                      <a:pt x="951" y="639"/>
                      <a:pt x="946" y="653"/>
                      <a:pt x="942" y="666"/>
                    </a:cubicBezTo>
                    <a:cubicBezTo>
                      <a:pt x="939" y="675"/>
                      <a:pt x="941" y="680"/>
                      <a:pt x="948" y="686"/>
                    </a:cubicBezTo>
                    <a:cubicBezTo>
                      <a:pt x="970" y="704"/>
                      <a:pt x="991" y="722"/>
                      <a:pt x="1012" y="740"/>
                    </a:cubicBezTo>
                    <a:cubicBezTo>
                      <a:pt x="1021" y="747"/>
                      <a:pt x="1023" y="754"/>
                      <a:pt x="1017" y="764"/>
                    </a:cubicBezTo>
                    <a:cubicBezTo>
                      <a:pt x="1002" y="788"/>
                      <a:pt x="988" y="812"/>
                      <a:pt x="975" y="837"/>
                    </a:cubicBezTo>
                    <a:cubicBezTo>
                      <a:pt x="969" y="847"/>
                      <a:pt x="963" y="849"/>
                      <a:pt x="952" y="845"/>
                    </a:cubicBezTo>
                    <a:cubicBezTo>
                      <a:pt x="926" y="835"/>
                      <a:pt x="899" y="826"/>
                      <a:pt x="873" y="816"/>
                    </a:cubicBezTo>
                    <a:cubicBezTo>
                      <a:pt x="865" y="813"/>
                      <a:pt x="859" y="813"/>
                      <a:pt x="853" y="820"/>
                    </a:cubicBezTo>
                    <a:cubicBezTo>
                      <a:pt x="843" y="832"/>
                      <a:pt x="832" y="843"/>
                      <a:pt x="820" y="853"/>
                    </a:cubicBezTo>
                    <a:cubicBezTo>
                      <a:pt x="813" y="859"/>
                      <a:pt x="813" y="864"/>
                      <a:pt x="816" y="871"/>
                    </a:cubicBezTo>
                    <a:cubicBezTo>
                      <a:pt x="826" y="898"/>
                      <a:pt x="835" y="925"/>
                      <a:pt x="845" y="951"/>
                    </a:cubicBezTo>
                    <a:cubicBezTo>
                      <a:pt x="850" y="963"/>
                      <a:pt x="847" y="969"/>
                      <a:pt x="836" y="975"/>
                    </a:cubicBezTo>
                    <a:cubicBezTo>
                      <a:pt x="812" y="988"/>
                      <a:pt x="788" y="1002"/>
                      <a:pt x="765" y="1016"/>
                    </a:cubicBezTo>
                    <a:cubicBezTo>
                      <a:pt x="755" y="1023"/>
                      <a:pt x="748" y="1021"/>
                      <a:pt x="740" y="1012"/>
                    </a:cubicBezTo>
                    <a:cubicBezTo>
                      <a:pt x="723" y="991"/>
                      <a:pt x="705" y="971"/>
                      <a:pt x="689" y="950"/>
                    </a:cubicBezTo>
                    <a:cubicBezTo>
                      <a:pt x="681" y="941"/>
                      <a:pt x="675" y="938"/>
                      <a:pt x="664" y="942"/>
                    </a:cubicBezTo>
                    <a:cubicBezTo>
                      <a:pt x="651" y="947"/>
                      <a:pt x="637" y="951"/>
                      <a:pt x="623" y="953"/>
                    </a:cubicBezTo>
                    <a:cubicBezTo>
                      <a:pt x="613" y="955"/>
                      <a:pt x="610" y="960"/>
                      <a:pt x="609" y="969"/>
                    </a:cubicBezTo>
                    <a:cubicBezTo>
                      <a:pt x="604" y="996"/>
                      <a:pt x="599" y="1024"/>
                      <a:pt x="595" y="1051"/>
                    </a:cubicBezTo>
                    <a:cubicBezTo>
                      <a:pt x="593" y="1063"/>
                      <a:pt x="588" y="1068"/>
                      <a:pt x="576" y="1067"/>
                    </a:cubicBezTo>
                    <a:cubicBezTo>
                      <a:pt x="548" y="1067"/>
                      <a:pt x="520" y="1067"/>
                      <a:pt x="492" y="1067"/>
                    </a:cubicBezTo>
                    <a:cubicBezTo>
                      <a:pt x="481" y="1067"/>
                      <a:pt x="476" y="1063"/>
                      <a:pt x="474" y="1052"/>
                    </a:cubicBezTo>
                    <a:cubicBezTo>
                      <a:pt x="469" y="1025"/>
                      <a:pt x="464" y="997"/>
                      <a:pt x="460" y="970"/>
                    </a:cubicBezTo>
                    <a:cubicBezTo>
                      <a:pt x="458" y="960"/>
                      <a:pt x="455" y="955"/>
                      <a:pt x="444" y="953"/>
                    </a:cubicBezTo>
                    <a:cubicBezTo>
                      <a:pt x="430" y="950"/>
                      <a:pt x="415" y="946"/>
                      <a:pt x="401" y="941"/>
                    </a:cubicBezTo>
                    <a:cubicBezTo>
                      <a:pt x="392" y="938"/>
                      <a:pt x="388" y="940"/>
                      <a:pt x="382" y="947"/>
                    </a:cubicBezTo>
                    <a:cubicBezTo>
                      <a:pt x="364" y="969"/>
                      <a:pt x="346" y="990"/>
                      <a:pt x="328" y="1012"/>
                    </a:cubicBezTo>
                    <a:cubicBezTo>
                      <a:pt x="321" y="1021"/>
                      <a:pt x="314" y="1023"/>
                      <a:pt x="303" y="1016"/>
                    </a:cubicBezTo>
                    <a:cubicBezTo>
                      <a:pt x="280" y="1002"/>
                      <a:pt x="256" y="988"/>
                      <a:pt x="232" y="975"/>
                    </a:cubicBezTo>
                    <a:cubicBezTo>
                      <a:pt x="220" y="969"/>
                      <a:pt x="219" y="962"/>
                      <a:pt x="223" y="951"/>
                    </a:cubicBezTo>
                    <a:cubicBezTo>
                      <a:pt x="233" y="924"/>
                      <a:pt x="243" y="897"/>
                      <a:pt x="252" y="870"/>
                    </a:cubicBezTo>
                    <a:cubicBezTo>
                      <a:pt x="254" y="866"/>
                      <a:pt x="252" y="858"/>
                      <a:pt x="248" y="854"/>
                    </a:cubicBezTo>
                    <a:cubicBezTo>
                      <a:pt x="237" y="842"/>
                      <a:pt x="226" y="830"/>
                      <a:pt x="213" y="819"/>
                    </a:cubicBezTo>
                    <a:cubicBezTo>
                      <a:pt x="210" y="816"/>
                      <a:pt x="202" y="814"/>
                      <a:pt x="197" y="816"/>
                    </a:cubicBezTo>
                    <a:cubicBezTo>
                      <a:pt x="170" y="825"/>
                      <a:pt x="144" y="835"/>
                      <a:pt x="117" y="845"/>
                    </a:cubicBezTo>
                    <a:cubicBezTo>
                      <a:pt x="106" y="849"/>
                      <a:pt x="99" y="847"/>
                      <a:pt x="93" y="836"/>
                    </a:cubicBezTo>
                    <a:cubicBezTo>
                      <a:pt x="79" y="811"/>
                      <a:pt x="65" y="787"/>
                      <a:pt x="51" y="763"/>
                    </a:cubicBezTo>
                    <a:cubicBezTo>
                      <a:pt x="45" y="753"/>
                      <a:pt x="47" y="747"/>
                      <a:pt x="55" y="740"/>
                    </a:cubicBezTo>
                    <a:cubicBezTo>
                      <a:pt x="77" y="722"/>
                      <a:pt x="99" y="703"/>
                      <a:pt x="121" y="686"/>
                    </a:cubicBezTo>
                    <a:cubicBezTo>
                      <a:pt x="128" y="680"/>
                      <a:pt x="129" y="675"/>
                      <a:pt x="126" y="666"/>
                    </a:cubicBezTo>
                    <a:cubicBezTo>
                      <a:pt x="122" y="652"/>
                      <a:pt x="117" y="638"/>
                      <a:pt x="115" y="623"/>
                    </a:cubicBezTo>
                    <a:cubicBezTo>
                      <a:pt x="113" y="613"/>
                      <a:pt x="109" y="610"/>
                      <a:pt x="99" y="608"/>
                    </a:cubicBezTo>
                    <a:cubicBezTo>
                      <a:pt x="71" y="604"/>
                      <a:pt x="44" y="598"/>
                      <a:pt x="15" y="594"/>
                    </a:cubicBezTo>
                    <a:cubicBezTo>
                      <a:pt x="4" y="592"/>
                      <a:pt x="0" y="587"/>
                      <a:pt x="0" y="576"/>
                    </a:cubicBezTo>
                    <a:cubicBezTo>
                      <a:pt x="1" y="562"/>
                      <a:pt x="1" y="548"/>
                      <a:pt x="1" y="534"/>
                    </a:cubicBezTo>
                    <a:close/>
                    <a:moveTo>
                      <a:pt x="786" y="533"/>
                    </a:moveTo>
                    <a:cubicBezTo>
                      <a:pt x="786" y="395"/>
                      <a:pt x="672" y="281"/>
                      <a:pt x="534" y="282"/>
                    </a:cubicBezTo>
                    <a:cubicBezTo>
                      <a:pt x="395" y="282"/>
                      <a:pt x="281" y="396"/>
                      <a:pt x="282" y="535"/>
                    </a:cubicBezTo>
                    <a:cubicBezTo>
                      <a:pt x="282" y="672"/>
                      <a:pt x="396" y="786"/>
                      <a:pt x="534" y="786"/>
                    </a:cubicBezTo>
                    <a:cubicBezTo>
                      <a:pt x="673" y="786"/>
                      <a:pt x="786" y="672"/>
                      <a:pt x="786" y="53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9" name="Freeform 214"/>
              <p:cNvSpPr>
                <a:spLocks/>
              </p:cNvSpPr>
              <p:nvPr/>
            </p:nvSpPr>
            <p:spPr bwMode="auto">
              <a:xfrm>
                <a:off x="3592513" y="4743451"/>
                <a:ext cx="531813" cy="460375"/>
              </a:xfrm>
              <a:custGeom>
                <a:avLst/>
                <a:gdLst>
                  <a:gd name="T0" fmla="*/ 426 w 426"/>
                  <a:gd name="T1" fmla="*/ 157 h 370"/>
                  <a:gd name="T2" fmla="*/ 351 w 426"/>
                  <a:gd name="T3" fmla="*/ 130 h 370"/>
                  <a:gd name="T4" fmla="*/ 328 w 426"/>
                  <a:gd name="T5" fmla="*/ 135 h 370"/>
                  <a:gd name="T6" fmla="*/ 303 w 426"/>
                  <a:gd name="T7" fmla="*/ 161 h 370"/>
                  <a:gd name="T8" fmla="*/ 295 w 426"/>
                  <a:gd name="T9" fmla="*/ 193 h 370"/>
                  <a:gd name="T10" fmla="*/ 322 w 426"/>
                  <a:gd name="T11" fmla="*/ 265 h 370"/>
                  <a:gd name="T12" fmla="*/ 313 w 426"/>
                  <a:gd name="T13" fmla="*/ 288 h 370"/>
                  <a:gd name="T14" fmla="*/ 241 w 426"/>
                  <a:gd name="T15" fmla="*/ 330 h 370"/>
                  <a:gd name="T16" fmla="*/ 217 w 426"/>
                  <a:gd name="T17" fmla="*/ 325 h 370"/>
                  <a:gd name="T18" fmla="*/ 162 w 426"/>
                  <a:gd name="T19" fmla="*/ 260 h 370"/>
                  <a:gd name="T20" fmla="*/ 144 w 426"/>
                  <a:gd name="T21" fmla="*/ 254 h 370"/>
                  <a:gd name="T22" fmla="*/ 101 w 426"/>
                  <a:gd name="T23" fmla="*/ 266 h 370"/>
                  <a:gd name="T24" fmla="*/ 85 w 426"/>
                  <a:gd name="T25" fmla="*/ 282 h 370"/>
                  <a:gd name="T26" fmla="*/ 70 w 426"/>
                  <a:gd name="T27" fmla="*/ 370 h 370"/>
                  <a:gd name="T28" fmla="*/ 13 w 426"/>
                  <a:gd name="T29" fmla="*/ 271 h 370"/>
                  <a:gd name="T30" fmla="*/ 36 w 426"/>
                  <a:gd name="T31" fmla="*/ 110 h 370"/>
                  <a:gd name="T32" fmla="*/ 57 w 426"/>
                  <a:gd name="T33" fmla="*/ 94 h 370"/>
                  <a:gd name="T34" fmla="*/ 201 w 426"/>
                  <a:gd name="T35" fmla="*/ 13 h 370"/>
                  <a:gd name="T36" fmla="*/ 220 w 426"/>
                  <a:gd name="T37" fmla="*/ 4 h 370"/>
                  <a:gd name="T38" fmla="*/ 426 w 426"/>
                  <a:gd name="T39" fmla="*/ 157 h 3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426" h="370">
                    <a:moveTo>
                      <a:pt x="426" y="157"/>
                    </a:moveTo>
                    <a:cubicBezTo>
                      <a:pt x="399" y="148"/>
                      <a:pt x="375" y="139"/>
                      <a:pt x="351" y="130"/>
                    </a:cubicBezTo>
                    <a:cubicBezTo>
                      <a:pt x="341" y="126"/>
                      <a:pt x="335" y="126"/>
                      <a:pt x="328" y="135"/>
                    </a:cubicBezTo>
                    <a:cubicBezTo>
                      <a:pt x="321" y="145"/>
                      <a:pt x="313" y="154"/>
                      <a:pt x="303" y="161"/>
                    </a:cubicBezTo>
                    <a:cubicBezTo>
                      <a:pt x="289" y="170"/>
                      <a:pt x="290" y="180"/>
                      <a:pt x="295" y="193"/>
                    </a:cubicBezTo>
                    <a:cubicBezTo>
                      <a:pt x="305" y="217"/>
                      <a:pt x="313" y="241"/>
                      <a:pt x="322" y="265"/>
                    </a:cubicBezTo>
                    <a:cubicBezTo>
                      <a:pt x="326" y="276"/>
                      <a:pt x="324" y="282"/>
                      <a:pt x="313" y="288"/>
                    </a:cubicBezTo>
                    <a:cubicBezTo>
                      <a:pt x="289" y="301"/>
                      <a:pt x="265" y="315"/>
                      <a:pt x="241" y="330"/>
                    </a:cubicBezTo>
                    <a:cubicBezTo>
                      <a:pt x="230" y="336"/>
                      <a:pt x="224" y="334"/>
                      <a:pt x="217" y="325"/>
                    </a:cubicBezTo>
                    <a:cubicBezTo>
                      <a:pt x="199" y="303"/>
                      <a:pt x="180" y="282"/>
                      <a:pt x="162" y="260"/>
                    </a:cubicBezTo>
                    <a:cubicBezTo>
                      <a:pt x="157" y="253"/>
                      <a:pt x="152" y="252"/>
                      <a:pt x="144" y="254"/>
                    </a:cubicBezTo>
                    <a:cubicBezTo>
                      <a:pt x="130" y="259"/>
                      <a:pt x="116" y="263"/>
                      <a:pt x="101" y="266"/>
                    </a:cubicBezTo>
                    <a:cubicBezTo>
                      <a:pt x="91" y="268"/>
                      <a:pt x="87" y="272"/>
                      <a:pt x="85" y="282"/>
                    </a:cubicBezTo>
                    <a:cubicBezTo>
                      <a:pt x="81" y="311"/>
                      <a:pt x="75" y="339"/>
                      <a:pt x="70" y="370"/>
                    </a:cubicBezTo>
                    <a:cubicBezTo>
                      <a:pt x="40" y="341"/>
                      <a:pt x="21" y="309"/>
                      <a:pt x="13" y="271"/>
                    </a:cubicBezTo>
                    <a:cubicBezTo>
                      <a:pt x="0" y="215"/>
                      <a:pt x="7" y="161"/>
                      <a:pt x="36" y="110"/>
                    </a:cubicBezTo>
                    <a:cubicBezTo>
                      <a:pt x="41" y="101"/>
                      <a:pt x="47" y="96"/>
                      <a:pt x="57" y="94"/>
                    </a:cubicBezTo>
                    <a:cubicBezTo>
                      <a:pt x="114" y="84"/>
                      <a:pt x="162" y="56"/>
                      <a:pt x="201" y="13"/>
                    </a:cubicBezTo>
                    <a:cubicBezTo>
                      <a:pt x="205" y="8"/>
                      <a:pt x="213" y="5"/>
                      <a:pt x="220" y="4"/>
                    </a:cubicBezTo>
                    <a:cubicBezTo>
                      <a:pt x="307" y="0"/>
                      <a:pt x="402" y="69"/>
                      <a:pt x="426" y="15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256" name="组合 255"/>
            <p:cNvGrpSpPr/>
            <p:nvPr/>
          </p:nvGrpSpPr>
          <p:grpSpPr>
            <a:xfrm>
              <a:off x="3298853" y="266687"/>
              <a:ext cx="551308" cy="705778"/>
              <a:chOff x="4859338" y="2597275"/>
              <a:chExt cx="3370262" cy="4314576"/>
            </a:xfrm>
            <a:solidFill>
              <a:schemeClr val="tx1">
                <a:lumMod val="75000"/>
                <a:lumOff val="25000"/>
              </a:schemeClr>
            </a:solidFill>
          </p:grpSpPr>
          <p:sp>
            <p:nvSpPr>
              <p:cNvPr id="249" name="Freeform 222"/>
              <p:cNvSpPr>
                <a:spLocks/>
              </p:cNvSpPr>
              <p:nvPr/>
            </p:nvSpPr>
            <p:spPr bwMode="auto">
              <a:xfrm>
                <a:off x="5838230" y="2597275"/>
                <a:ext cx="1385877" cy="1795524"/>
              </a:xfrm>
              <a:custGeom>
                <a:avLst/>
                <a:gdLst>
                  <a:gd name="T0" fmla="*/ 91 w 304"/>
                  <a:gd name="T1" fmla="*/ 12 h 395"/>
                  <a:gd name="T2" fmla="*/ 209 w 304"/>
                  <a:gd name="T3" fmla="*/ 24 h 395"/>
                  <a:gd name="T4" fmla="*/ 251 w 304"/>
                  <a:gd name="T5" fmla="*/ 41 h 395"/>
                  <a:gd name="T6" fmla="*/ 293 w 304"/>
                  <a:gd name="T7" fmla="*/ 126 h 395"/>
                  <a:gd name="T8" fmla="*/ 292 w 304"/>
                  <a:gd name="T9" fmla="*/ 178 h 395"/>
                  <a:gd name="T10" fmla="*/ 300 w 304"/>
                  <a:gd name="T11" fmla="*/ 198 h 395"/>
                  <a:gd name="T12" fmla="*/ 271 w 304"/>
                  <a:gd name="T13" fmla="*/ 252 h 395"/>
                  <a:gd name="T14" fmla="*/ 223 w 304"/>
                  <a:gd name="T15" fmla="*/ 359 h 395"/>
                  <a:gd name="T16" fmla="*/ 100 w 304"/>
                  <a:gd name="T17" fmla="*/ 371 h 395"/>
                  <a:gd name="T18" fmla="*/ 43 w 304"/>
                  <a:gd name="T19" fmla="*/ 292 h 395"/>
                  <a:gd name="T20" fmla="*/ 32 w 304"/>
                  <a:gd name="T21" fmla="*/ 252 h 395"/>
                  <a:gd name="T22" fmla="*/ 1 w 304"/>
                  <a:gd name="T23" fmla="*/ 190 h 395"/>
                  <a:gd name="T24" fmla="*/ 15 w 304"/>
                  <a:gd name="T25" fmla="*/ 179 h 395"/>
                  <a:gd name="T26" fmla="*/ 22 w 304"/>
                  <a:gd name="T27" fmla="*/ 66 h 395"/>
                  <a:gd name="T28" fmla="*/ 91 w 304"/>
                  <a:gd name="T29" fmla="*/ 12 h 3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04" h="395">
                    <a:moveTo>
                      <a:pt x="91" y="12"/>
                    </a:moveTo>
                    <a:cubicBezTo>
                      <a:pt x="129" y="0"/>
                      <a:pt x="173" y="4"/>
                      <a:pt x="209" y="24"/>
                    </a:cubicBezTo>
                    <a:cubicBezTo>
                      <a:pt x="222" y="32"/>
                      <a:pt x="238" y="32"/>
                      <a:pt x="251" y="41"/>
                    </a:cubicBezTo>
                    <a:cubicBezTo>
                      <a:pt x="280" y="59"/>
                      <a:pt x="293" y="93"/>
                      <a:pt x="293" y="126"/>
                    </a:cubicBezTo>
                    <a:cubicBezTo>
                      <a:pt x="293" y="143"/>
                      <a:pt x="294" y="161"/>
                      <a:pt x="292" y="178"/>
                    </a:cubicBezTo>
                    <a:cubicBezTo>
                      <a:pt x="304" y="177"/>
                      <a:pt x="301" y="191"/>
                      <a:pt x="300" y="198"/>
                    </a:cubicBezTo>
                    <a:cubicBezTo>
                      <a:pt x="298" y="219"/>
                      <a:pt x="291" y="241"/>
                      <a:pt x="271" y="252"/>
                    </a:cubicBezTo>
                    <a:cubicBezTo>
                      <a:pt x="265" y="291"/>
                      <a:pt x="252" y="331"/>
                      <a:pt x="223" y="359"/>
                    </a:cubicBezTo>
                    <a:cubicBezTo>
                      <a:pt x="192" y="391"/>
                      <a:pt x="138" y="395"/>
                      <a:pt x="100" y="371"/>
                    </a:cubicBezTo>
                    <a:cubicBezTo>
                      <a:pt x="72" y="353"/>
                      <a:pt x="54" y="323"/>
                      <a:pt x="43" y="292"/>
                    </a:cubicBezTo>
                    <a:cubicBezTo>
                      <a:pt x="38" y="279"/>
                      <a:pt x="38" y="264"/>
                      <a:pt x="32" y="252"/>
                    </a:cubicBezTo>
                    <a:cubicBezTo>
                      <a:pt x="13" y="237"/>
                      <a:pt x="1" y="214"/>
                      <a:pt x="1" y="190"/>
                    </a:cubicBezTo>
                    <a:cubicBezTo>
                      <a:pt x="0" y="181"/>
                      <a:pt x="8" y="180"/>
                      <a:pt x="15" y="179"/>
                    </a:cubicBezTo>
                    <a:cubicBezTo>
                      <a:pt x="9" y="141"/>
                      <a:pt x="4" y="101"/>
                      <a:pt x="22" y="66"/>
                    </a:cubicBezTo>
                    <a:cubicBezTo>
                      <a:pt x="35" y="38"/>
                      <a:pt x="62" y="19"/>
                      <a:pt x="91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0" name="Freeform 223"/>
              <p:cNvSpPr>
                <a:spLocks/>
              </p:cNvSpPr>
              <p:nvPr/>
            </p:nvSpPr>
            <p:spPr bwMode="auto">
              <a:xfrm>
                <a:off x="4859338" y="4336938"/>
                <a:ext cx="3370262" cy="2574913"/>
              </a:xfrm>
              <a:custGeom>
                <a:avLst/>
                <a:gdLst>
                  <a:gd name="T0" fmla="*/ 456 w 739"/>
                  <a:gd name="T1" fmla="*/ 0 h 567"/>
                  <a:gd name="T2" fmla="*/ 571 w 739"/>
                  <a:gd name="T3" fmla="*/ 37 h 567"/>
                  <a:gd name="T4" fmla="*/ 657 w 739"/>
                  <a:gd name="T5" fmla="*/ 91 h 567"/>
                  <a:gd name="T6" fmla="*/ 670 w 739"/>
                  <a:gd name="T7" fmla="*/ 140 h 567"/>
                  <a:gd name="T8" fmla="*/ 673 w 739"/>
                  <a:gd name="T9" fmla="*/ 249 h 567"/>
                  <a:gd name="T10" fmla="*/ 739 w 739"/>
                  <a:gd name="T11" fmla="*/ 307 h 567"/>
                  <a:gd name="T12" fmla="*/ 739 w 739"/>
                  <a:gd name="T13" fmla="*/ 507 h 567"/>
                  <a:gd name="T14" fmla="*/ 680 w 739"/>
                  <a:gd name="T15" fmla="*/ 565 h 567"/>
                  <a:gd name="T16" fmla="*/ 224 w 739"/>
                  <a:gd name="T17" fmla="*/ 565 h 567"/>
                  <a:gd name="T18" fmla="*/ 248 w 739"/>
                  <a:gd name="T19" fmla="*/ 535 h 567"/>
                  <a:gd name="T20" fmla="*/ 677 w 739"/>
                  <a:gd name="T21" fmla="*/ 535 h 567"/>
                  <a:gd name="T22" fmla="*/ 709 w 739"/>
                  <a:gd name="T23" fmla="*/ 504 h 567"/>
                  <a:gd name="T24" fmla="*/ 709 w 739"/>
                  <a:gd name="T25" fmla="*/ 311 h 567"/>
                  <a:gd name="T26" fmla="*/ 677 w 739"/>
                  <a:gd name="T27" fmla="*/ 279 h 567"/>
                  <a:gd name="T28" fmla="*/ 65 w 739"/>
                  <a:gd name="T29" fmla="*/ 279 h 567"/>
                  <a:gd name="T30" fmla="*/ 31 w 739"/>
                  <a:gd name="T31" fmla="*/ 311 h 567"/>
                  <a:gd name="T32" fmla="*/ 31 w 739"/>
                  <a:gd name="T33" fmla="*/ 503 h 567"/>
                  <a:gd name="T34" fmla="*/ 61 w 739"/>
                  <a:gd name="T35" fmla="*/ 535 h 567"/>
                  <a:gd name="T36" fmla="*/ 113 w 739"/>
                  <a:gd name="T37" fmla="*/ 535 h 567"/>
                  <a:gd name="T38" fmla="*/ 113 w 739"/>
                  <a:gd name="T39" fmla="*/ 565 h 567"/>
                  <a:gd name="T40" fmla="*/ 45 w 739"/>
                  <a:gd name="T41" fmla="*/ 563 h 567"/>
                  <a:gd name="T42" fmla="*/ 1 w 739"/>
                  <a:gd name="T43" fmla="*/ 503 h 567"/>
                  <a:gd name="T44" fmla="*/ 1 w 739"/>
                  <a:gd name="T45" fmla="*/ 307 h 567"/>
                  <a:gd name="T46" fmla="*/ 65 w 739"/>
                  <a:gd name="T47" fmla="*/ 249 h 567"/>
                  <a:gd name="T48" fmla="*/ 70 w 739"/>
                  <a:gd name="T49" fmla="*/ 122 h 567"/>
                  <a:gd name="T50" fmla="*/ 106 w 739"/>
                  <a:gd name="T51" fmla="*/ 68 h 567"/>
                  <a:gd name="T52" fmla="*/ 283 w 739"/>
                  <a:gd name="T53" fmla="*/ 4 h 567"/>
                  <a:gd name="T54" fmla="*/ 328 w 739"/>
                  <a:gd name="T55" fmla="*/ 181 h 567"/>
                  <a:gd name="T56" fmla="*/ 349 w 739"/>
                  <a:gd name="T57" fmla="*/ 87 h 567"/>
                  <a:gd name="T58" fmla="*/ 394 w 739"/>
                  <a:gd name="T59" fmla="*/ 86 h 567"/>
                  <a:gd name="T60" fmla="*/ 413 w 739"/>
                  <a:gd name="T61" fmla="*/ 177 h 567"/>
                  <a:gd name="T62" fmla="*/ 456 w 739"/>
                  <a:gd name="T63" fmla="*/ 0 h 5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739" h="567">
                    <a:moveTo>
                      <a:pt x="456" y="0"/>
                    </a:moveTo>
                    <a:cubicBezTo>
                      <a:pt x="490" y="23"/>
                      <a:pt x="533" y="25"/>
                      <a:pt x="571" y="37"/>
                    </a:cubicBezTo>
                    <a:cubicBezTo>
                      <a:pt x="603" y="47"/>
                      <a:pt x="637" y="62"/>
                      <a:pt x="657" y="91"/>
                    </a:cubicBezTo>
                    <a:cubicBezTo>
                      <a:pt x="668" y="105"/>
                      <a:pt x="668" y="123"/>
                      <a:pt x="670" y="140"/>
                    </a:cubicBezTo>
                    <a:cubicBezTo>
                      <a:pt x="672" y="176"/>
                      <a:pt x="673" y="212"/>
                      <a:pt x="673" y="249"/>
                    </a:cubicBezTo>
                    <a:cubicBezTo>
                      <a:pt x="707" y="246"/>
                      <a:pt x="739" y="273"/>
                      <a:pt x="739" y="307"/>
                    </a:cubicBezTo>
                    <a:cubicBezTo>
                      <a:pt x="739" y="374"/>
                      <a:pt x="739" y="440"/>
                      <a:pt x="739" y="507"/>
                    </a:cubicBezTo>
                    <a:cubicBezTo>
                      <a:pt x="739" y="538"/>
                      <a:pt x="711" y="565"/>
                      <a:pt x="680" y="565"/>
                    </a:cubicBezTo>
                    <a:cubicBezTo>
                      <a:pt x="528" y="565"/>
                      <a:pt x="376" y="565"/>
                      <a:pt x="224" y="565"/>
                    </a:cubicBezTo>
                    <a:cubicBezTo>
                      <a:pt x="234" y="557"/>
                      <a:pt x="242" y="547"/>
                      <a:pt x="248" y="535"/>
                    </a:cubicBezTo>
                    <a:cubicBezTo>
                      <a:pt x="391" y="535"/>
                      <a:pt x="534" y="535"/>
                      <a:pt x="677" y="535"/>
                    </a:cubicBezTo>
                    <a:cubicBezTo>
                      <a:pt x="695" y="536"/>
                      <a:pt x="710" y="521"/>
                      <a:pt x="709" y="504"/>
                    </a:cubicBezTo>
                    <a:cubicBezTo>
                      <a:pt x="709" y="439"/>
                      <a:pt x="709" y="375"/>
                      <a:pt x="709" y="311"/>
                    </a:cubicBezTo>
                    <a:cubicBezTo>
                      <a:pt x="710" y="293"/>
                      <a:pt x="695" y="278"/>
                      <a:pt x="677" y="279"/>
                    </a:cubicBezTo>
                    <a:cubicBezTo>
                      <a:pt x="473" y="279"/>
                      <a:pt x="269" y="279"/>
                      <a:pt x="65" y="279"/>
                    </a:cubicBezTo>
                    <a:cubicBezTo>
                      <a:pt x="47" y="277"/>
                      <a:pt x="30" y="292"/>
                      <a:pt x="31" y="311"/>
                    </a:cubicBezTo>
                    <a:cubicBezTo>
                      <a:pt x="31" y="375"/>
                      <a:pt x="31" y="439"/>
                      <a:pt x="31" y="503"/>
                    </a:cubicBezTo>
                    <a:cubicBezTo>
                      <a:pt x="30" y="519"/>
                      <a:pt x="44" y="535"/>
                      <a:pt x="61" y="535"/>
                    </a:cubicBezTo>
                    <a:cubicBezTo>
                      <a:pt x="78" y="535"/>
                      <a:pt x="96" y="535"/>
                      <a:pt x="113" y="535"/>
                    </a:cubicBezTo>
                    <a:cubicBezTo>
                      <a:pt x="113" y="545"/>
                      <a:pt x="113" y="555"/>
                      <a:pt x="113" y="565"/>
                    </a:cubicBezTo>
                    <a:cubicBezTo>
                      <a:pt x="90" y="564"/>
                      <a:pt x="67" y="567"/>
                      <a:pt x="45" y="563"/>
                    </a:cubicBezTo>
                    <a:cubicBezTo>
                      <a:pt x="19" y="556"/>
                      <a:pt x="0" y="530"/>
                      <a:pt x="1" y="503"/>
                    </a:cubicBezTo>
                    <a:cubicBezTo>
                      <a:pt x="1" y="438"/>
                      <a:pt x="1" y="372"/>
                      <a:pt x="1" y="307"/>
                    </a:cubicBezTo>
                    <a:cubicBezTo>
                      <a:pt x="1" y="274"/>
                      <a:pt x="32" y="247"/>
                      <a:pt x="65" y="249"/>
                    </a:cubicBezTo>
                    <a:cubicBezTo>
                      <a:pt x="65" y="206"/>
                      <a:pt x="65" y="164"/>
                      <a:pt x="70" y="122"/>
                    </a:cubicBezTo>
                    <a:cubicBezTo>
                      <a:pt x="71" y="99"/>
                      <a:pt x="89" y="82"/>
                      <a:pt x="106" y="68"/>
                    </a:cubicBezTo>
                    <a:cubicBezTo>
                      <a:pt x="158" y="30"/>
                      <a:pt x="226" y="31"/>
                      <a:pt x="283" y="4"/>
                    </a:cubicBezTo>
                    <a:cubicBezTo>
                      <a:pt x="284" y="66"/>
                      <a:pt x="303" y="125"/>
                      <a:pt x="328" y="181"/>
                    </a:cubicBezTo>
                    <a:cubicBezTo>
                      <a:pt x="338" y="150"/>
                      <a:pt x="341" y="118"/>
                      <a:pt x="349" y="87"/>
                    </a:cubicBezTo>
                    <a:cubicBezTo>
                      <a:pt x="363" y="82"/>
                      <a:pt x="379" y="85"/>
                      <a:pt x="394" y="86"/>
                    </a:cubicBezTo>
                    <a:cubicBezTo>
                      <a:pt x="399" y="117"/>
                      <a:pt x="406" y="147"/>
                      <a:pt x="413" y="177"/>
                    </a:cubicBezTo>
                    <a:cubicBezTo>
                      <a:pt x="439" y="122"/>
                      <a:pt x="456" y="62"/>
                      <a:pt x="45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1" name="Freeform 224"/>
              <p:cNvSpPr>
                <a:spLocks/>
              </p:cNvSpPr>
              <p:nvPr/>
            </p:nvSpPr>
            <p:spPr bwMode="auto">
              <a:xfrm>
                <a:off x="6372896" y="4446000"/>
                <a:ext cx="340484" cy="228763"/>
              </a:xfrm>
              <a:custGeom>
                <a:avLst/>
                <a:gdLst>
                  <a:gd name="T0" fmla="*/ 15 w 75"/>
                  <a:gd name="T1" fmla="*/ 2 h 50"/>
                  <a:gd name="T2" fmla="*/ 63 w 75"/>
                  <a:gd name="T3" fmla="*/ 2 h 50"/>
                  <a:gd name="T4" fmla="*/ 66 w 75"/>
                  <a:gd name="T5" fmla="*/ 31 h 50"/>
                  <a:gd name="T6" fmla="*/ 45 w 75"/>
                  <a:gd name="T7" fmla="*/ 49 h 50"/>
                  <a:gd name="T8" fmla="*/ 11 w 75"/>
                  <a:gd name="T9" fmla="*/ 35 h 50"/>
                  <a:gd name="T10" fmla="*/ 15 w 75"/>
                  <a:gd name="T11" fmla="*/ 2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5" h="50">
                    <a:moveTo>
                      <a:pt x="15" y="2"/>
                    </a:moveTo>
                    <a:cubicBezTo>
                      <a:pt x="31" y="1"/>
                      <a:pt x="47" y="0"/>
                      <a:pt x="63" y="2"/>
                    </a:cubicBezTo>
                    <a:cubicBezTo>
                      <a:pt x="75" y="7"/>
                      <a:pt x="68" y="22"/>
                      <a:pt x="66" y="31"/>
                    </a:cubicBezTo>
                    <a:cubicBezTo>
                      <a:pt x="65" y="42"/>
                      <a:pt x="56" y="50"/>
                      <a:pt x="45" y="49"/>
                    </a:cubicBezTo>
                    <a:cubicBezTo>
                      <a:pt x="33" y="50"/>
                      <a:pt x="14" y="50"/>
                      <a:pt x="11" y="35"/>
                    </a:cubicBezTo>
                    <a:cubicBezTo>
                      <a:pt x="9" y="24"/>
                      <a:pt x="0" y="6"/>
                      <a:pt x="15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2" name="Freeform 225"/>
              <p:cNvSpPr>
                <a:spLocks noEditPoints="1"/>
              </p:cNvSpPr>
              <p:nvPr/>
            </p:nvSpPr>
            <p:spPr bwMode="auto">
              <a:xfrm>
                <a:off x="6035073" y="5786657"/>
                <a:ext cx="784709" cy="827272"/>
              </a:xfrm>
              <a:custGeom>
                <a:avLst/>
                <a:gdLst>
                  <a:gd name="T0" fmla="*/ 69 w 172"/>
                  <a:gd name="T1" fmla="*/ 3 h 182"/>
                  <a:gd name="T2" fmla="*/ 148 w 172"/>
                  <a:gd name="T3" fmla="*/ 23 h 182"/>
                  <a:gd name="T4" fmla="*/ 170 w 172"/>
                  <a:gd name="T5" fmla="*/ 104 h 182"/>
                  <a:gd name="T6" fmla="*/ 138 w 172"/>
                  <a:gd name="T7" fmla="*/ 167 h 182"/>
                  <a:gd name="T8" fmla="*/ 61 w 172"/>
                  <a:gd name="T9" fmla="*/ 177 h 182"/>
                  <a:gd name="T10" fmla="*/ 6 w 172"/>
                  <a:gd name="T11" fmla="*/ 122 h 182"/>
                  <a:gd name="T12" fmla="*/ 15 w 172"/>
                  <a:gd name="T13" fmla="*/ 36 h 182"/>
                  <a:gd name="T14" fmla="*/ 69 w 172"/>
                  <a:gd name="T15" fmla="*/ 3 h 182"/>
                  <a:gd name="T16" fmla="*/ 80 w 172"/>
                  <a:gd name="T17" fmla="*/ 41 h 182"/>
                  <a:gd name="T18" fmla="*/ 53 w 172"/>
                  <a:gd name="T19" fmla="*/ 72 h 182"/>
                  <a:gd name="T20" fmla="*/ 58 w 172"/>
                  <a:gd name="T21" fmla="*/ 125 h 182"/>
                  <a:gd name="T22" fmla="*/ 108 w 172"/>
                  <a:gd name="T23" fmla="*/ 134 h 182"/>
                  <a:gd name="T24" fmla="*/ 121 w 172"/>
                  <a:gd name="T25" fmla="*/ 96 h 182"/>
                  <a:gd name="T26" fmla="*/ 114 w 172"/>
                  <a:gd name="T27" fmla="*/ 54 h 182"/>
                  <a:gd name="T28" fmla="*/ 80 w 172"/>
                  <a:gd name="T29" fmla="*/ 41 h 1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72" h="182">
                    <a:moveTo>
                      <a:pt x="69" y="3"/>
                    </a:moveTo>
                    <a:cubicBezTo>
                      <a:pt x="96" y="0"/>
                      <a:pt x="128" y="3"/>
                      <a:pt x="148" y="23"/>
                    </a:cubicBezTo>
                    <a:cubicBezTo>
                      <a:pt x="169" y="44"/>
                      <a:pt x="172" y="76"/>
                      <a:pt x="170" y="104"/>
                    </a:cubicBezTo>
                    <a:cubicBezTo>
                      <a:pt x="168" y="128"/>
                      <a:pt x="159" y="154"/>
                      <a:pt x="138" y="167"/>
                    </a:cubicBezTo>
                    <a:cubicBezTo>
                      <a:pt x="115" y="181"/>
                      <a:pt x="86" y="182"/>
                      <a:pt x="61" y="177"/>
                    </a:cubicBezTo>
                    <a:cubicBezTo>
                      <a:pt x="33" y="172"/>
                      <a:pt x="11" y="149"/>
                      <a:pt x="6" y="122"/>
                    </a:cubicBezTo>
                    <a:cubicBezTo>
                      <a:pt x="0" y="94"/>
                      <a:pt x="0" y="62"/>
                      <a:pt x="15" y="36"/>
                    </a:cubicBezTo>
                    <a:cubicBezTo>
                      <a:pt x="26" y="17"/>
                      <a:pt x="48" y="6"/>
                      <a:pt x="69" y="3"/>
                    </a:cubicBezTo>
                    <a:close/>
                    <a:moveTo>
                      <a:pt x="80" y="41"/>
                    </a:moveTo>
                    <a:cubicBezTo>
                      <a:pt x="64" y="43"/>
                      <a:pt x="55" y="58"/>
                      <a:pt x="53" y="72"/>
                    </a:cubicBezTo>
                    <a:cubicBezTo>
                      <a:pt x="51" y="90"/>
                      <a:pt x="50" y="109"/>
                      <a:pt x="58" y="125"/>
                    </a:cubicBezTo>
                    <a:cubicBezTo>
                      <a:pt x="67" y="143"/>
                      <a:pt x="94" y="146"/>
                      <a:pt x="108" y="134"/>
                    </a:cubicBezTo>
                    <a:cubicBezTo>
                      <a:pt x="119" y="124"/>
                      <a:pt x="120" y="109"/>
                      <a:pt x="121" y="96"/>
                    </a:cubicBezTo>
                    <a:cubicBezTo>
                      <a:pt x="122" y="82"/>
                      <a:pt x="121" y="67"/>
                      <a:pt x="114" y="54"/>
                    </a:cubicBezTo>
                    <a:cubicBezTo>
                      <a:pt x="107" y="43"/>
                      <a:pt x="92" y="38"/>
                      <a:pt x="80" y="4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3" name="Freeform 226"/>
              <p:cNvSpPr>
                <a:spLocks/>
              </p:cNvSpPr>
              <p:nvPr/>
            </p:nvSpPr>
            <p:spPr bwMode="auto">
              <a:xfrm>
                <a:off x="5511045" y="5805277"/>
                <a:ext cx="391024" cy="1048054"/>
              </a:xfrm>
              <a:custGeom>
                <a:avLst/>
                <a:gdLst>
                  <a:gd name="T0" fmla="*/ 40 w 86"/>
                  <a:gd name="T1" fmla="*/ 0 h 231"/>
                  <a:gd name="T2" fmla="*/ 86 w 86"/>
                  <a:gd name="T3" fmla="*/ 0 h 231"/>
                  <a:gd name="T4" fmla="*/ 86 w 86"/>
                  <a:gd name="T5" fmla="*/ 164 h 231"/>
                  <a:gd name="T6" fmla="*/ 61 w 86"/>
                  <a:gd name="T7" fmla="*/ 219 h 231"/>
                  <a:gd name="T8" fmla="*/ 0 w 86"/>
                  <a:gd name="T9" fmla="*/ 226 h 231"/>
                  <a:gd name="T10" fmla="*/ 0 w 86"/>
                  <a:gd name="T11" fmla="*/ 189 h 231"/>
                  <a:gd name="T12" fmla="*/ 33 w 86"/>
                  <a:gd name="T13" fmla="*/ 187 h 231"/>
                  <a:gd name="T14" fmla="*/ 40 w 86"/>
                  <a:gd name="T15" fmla="*/ 160 h 231"/>
                  <a:gd name="T16" fmla="*/ 40 w 86"/>
                  <a:gd name="T17" fmla="*/ 0 h 2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6" h="231">
                    <a:moveTo>
                      <a:pt x="40" y="0"/>
                    </a:moveTo>
                    <a:cubicBezTo>
                      <a:pt x="55" y="0"/>
                      <a:pt x="71" y="0"/>
                      <a:pt x="86" y="0"/>
                    </a:cubicBezTo>
                    <a:cubicBezTo>
                      <a:pt x="86" y="55"/>
                      <a:pt x="86" y="109"/>
                      <a:pt x="86" y="164"/>
                    </a:cubicBezTo>
                    <a:cubicBezTo>
                      <a:pt x="85" y="185"/>
                      <a:pt x="79" y="207"/>
                      <a:pt x="61" y="219"/>
                    </a:cubicBezTo>
                    <a:cubicBezTo>
                      <a:pt x="43" y="231"/>
                      <a:pt x="20" y="229"/>
                      <a:pt x="0" y="226"/>
                    </a:cubicBezTo>
                    <a:cubicBezTo>
                      <a:pt x="0" y="214"/>
                      <a:pt x="0" y="201"/>
                      <a:pt x="0" y="189"/>
                    </a:cubicBezTo>
                    <a:cubicBezTo>
                      <a:pt x="11" y="191"/>
                      <a:pt x="24" y="195"/>
                      <a:pt x="33" y="187"/>
                    </a:cubicBezTo>
                    <a:cubicBezTo>
                      <a:pt x="40" y="180"/>
                      <a:pt x="40" y="169"/>
                      <a:pt x="40" y="160"/>
                    </a:cubicBezTo>
                    <a:cubicBezTo>
                      <a:pt x="40" y="107"/>
                      <a:pt x="40" y="53"/>
                      <a:pt x="4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4" name="Freeform 227"/>
              <p:cNvSpPr>
                <a:spLocks noEditPoints="1"/>
              </p:cNvSpPr>
              <p:nvPr/>
            </p:nvSpPr>
            <p:spPr bwMode="auto">
              <a:xfrm>
                <a:off x="6955445" y="5781337"/>
                <a:ext cx="635747" cy="819291"/>
              </a:xfrm>
              <a:custGeom>
                <a:avLst/>
                <a:gdLst>
                  <a:gd name="T0" fmla="*/ 1 w 139"/>
                  <a:gd name="T1" fmla="*/ 5 h 180"/>
                  <a:gd name="T2" fmla="*/ 106 w 139"/>
                  <a:gd name="T3" fmla="*/ 12 h 180"/>
                  <a:gd name="T4" fmla="*/ 120 w 139"/>
                  <a:gd name="T5" fmla="*/ 76 h 180"/>
                  <a:gd name="T6" fmla="*/ 104 w 139"/>
                  <a:gd name="T7" fmla="*/ 88 h 180"/>
                  <a:gd name="T8" fmla="*/ 131 w 139"/>
                  <a:gd name="T9" fmla="*/ 144 h 180"/>
                  <a:gd name="T10" fmla="*/ 80 w 139"/>
                  <a:gd name="T11" fmla="*/ 178 h 180"/>
                  <a:gd name="T12" fmla="*/ 1 w 139"/>
                  <a:gd name="T13" fmla="*/ 180 h 180"/>
                  <a:gd name="T14" fmla="*/ 1 w 139"/>
                  <a:gd name="T15" fmla="*/ 5 h 180"/>
                  <a:gd name="T16" fmla="*/ 47 w 139"/>
                  <a:gd name="T17" fmla="*/ 41 h 180"/>
                  <a:gd name="T18" fmla="*/ 47 w 139"/>
                  <a:gd name="T19" fmla="*/ 73 h 180"/>
                  <a:gd name="T20" fmla="*/ 76 w 139"/>
                  <a:gd name="T21" fmla="*/ 68 h 180"/>
                  <a:gd name="T22" fmla="*/ 74 w 139"/>
                  <a:gd name="T23" fmla="*/ 43 h 180"/>
                  <a:gd name="T24" fmla="*/ 47 w 139"/>
                  <a:gd name="T25" fmla="*/ 41 h 180"/>
                  <a:gd name="T26" fmla="*/ 47 w 139"/>
                  <a:gd name="T27" fmla="*/ 107 h 180"/>
                  <a:gd name="T28" fmla="*/ 47 w 139"/>
                  <a:gd name="T29" fmla="*/ 143 h 180"/>
                  <a:gd name="T30" fmla="*/ 73 w 139"/>
                  <a:gd name="T31" fmla="*/ 142 h 180"/>
                  <a:gd name="T32" fmla="*/ 81 w 139"/>
                  <a:gd name="T33" fmla="*/ 113 h 180"/>
                  <a:gd name="T34" fmla="*/ 47 w 139"/>
                  <a:gd name="T35" fmla="*/ 107 h 1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39" h="180">
                    <a:moveTo>
                      <a:pt x="1" y="5"/>
                    </a:moveTo>
                    <a:cubicBezTo>
                      <a:pt x="36" y="6"/>
                      <a:pt x="72" y="0"/>
                      <a:pt x="106" y="12"/>
                    </a:cubicBezTo>
                    <a:cubicBezTo>
                      <a:pt x="131" y="21"/>
                      <a:pt x="138" y="57"/>
                      <a:pt x="120" y="76"/>
                    </a:cubicBezTo>
                    <a:cubicBezTo>
                      <a:pt x="116" y="81"/>
                      <a:pt x="110" y="85"/>
                      <a:pt x="104" y="88"/>
                    </a:cubicBezTo>
                    <a:cubicBezTo>
                      <a:pt x="129" y="93"/>
                      <a:pt x="139" y="122"/>
                      <a:pt x="131" y="144"/>
                    </a:cubicBezTo>
                    <a:cubicBezTo>
                      <a:pt x="124" y="165"/>
                      <a:pt x="101" y="177"/>
                      <a:pt x="80" y="178"/>
                    </a:cubicBezTo>
                    <a:cubicBezTo>
                      <a:pt x="54" y="180"/>
                      <a:pt x="28" y="178"/>
                      <a:pt x="1" y="180"/>
                    </a:cubicBezTo>
                    <a:cubicBezTo>
                      <a:pt x="0" y="121"/>
                      <a:pt x="1" y="63"/>
                      <a:pt x="1" y="5"/>
                    </a:cubicBezTo>
                    <a:close/>
                    <a:moveTo>
                      <a:pt x="47" y="41"/>
                    </a:moveTo>
                    <a:cubicBezTo>
                      <a:pt x="47" y="52"/>
                      <a:pt x="47" y="62"/>
                      <a:pt x="47" y="73"/>
                    </a:cubicBezTo>
                    <a:cubicBezTo>
                      <a:pt x="57" y="72"/>
                      <a:pt x="68" y="75"/>
                      <a:pt x="76" y="68"/>
                    </a:cubicBezTo>
                    <a:cubicBezTo>
                      <a:pt x="84" y="62"/>
                      <a:pt x="84" y="47"/>
                      <a:pt x="74" y="43"/>
                    </a:cubicBezTo>
                    <a:cubicBezTo>
                      <a:pt x="65" y="40"/>
                      <a:pt x="56" y="41"/>
                      <a:pt x="47" y="41"/>
                    </a:cubicBezTo>
                    <a:close/>
                    <a:moveTo>
                      <a:pt x="47" y="107"/>
                    </a:moveTo>
                    <a:cubicBezTo>
                      <a:pt x="47" y="119"/>
                      <a:pt x="47" y="131"/>
                      <a:pt x="47" y="143"/>
                    </a:cubicBezTo>
                    <a:cubicBezTo>
                      <a:pt x="56" y="143"/>
                      <a:pt x="64" y="144"/>
                      <a:pt x="73" y="142"/>
                    </a:cubicBezTo>
                    <a:cubicBezTo>
                      <a:pt x="85" y="139"/>
                      <a:pt x="89" y="122"/>
                      <a:pt x="81" y="113"/>
                    </a:cubicBezTo>
                    <a:cubicBezTo>
                      <a:pt x="72" y="105"/>
                      <a:pt x="58" y="108"/>
                      <a:pt x="47" y="10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263" name="组合 262"/>
            <p:cNvGrpSpPr/>
            <p:nvPr/>
          </p:nvGrpSpPr>
          <p:grpSpPr>
            <a:xfrm>
              <a:off x="3253087" y="2441597"/>
              <a:ext cx="658224" cy="531908"/>
              <a:chOff x="6484938" y="3629026"/>
              <a:chExt cx="2117725" cy="1711325"/>
            </a:xfrm>
            <a:solidFill>
              <a:schemeClr val="tx1">
                <a:lumMod val="75000"/>
                <a:lumOff val="25000"/>
              </a:schemeClr>
            </a:solidFill>
          </p:grpSpPr>
          <p:sp>
            <p:nvSpPr>
              <p:cNvPr id="261" name="Freeform 232"/>
              <p:cNvSpPr>
                <a:spLocks/>
              </p:cNvSpPr>
              <p:nvPr/>
            </p:nvSpPr>
            <p:spPr bwMode="auto">
              <a:xfrm>
                <a:off x="6811963" y="3986213"/>
                <a:ext cx="1462088" cy="1354138"/>
              </a:xfrm>
              <a:custGeom>
                <a:avLst/>
                <a:gdLst>
                  <a:gd name="T0" fmla="*/ 158 w 537"/>
                  <a:gd name="T1" fmla="*/ 499 h 499"/>
                  <a:gd name="T2" fmla="*/ 1 w 537"/>
                  <a:gd name="T3" fmla="*/ 499 h 499"/>
                  <a:gd name="T4" fmla="*/ 0 w 537"/>
                  <a:gd name="T5" fmla="*/ 483 h 499"/>
                  <a:gd name="T6" fmla="*/ 0 w 537"/>
                  <a:gd name="T7" fmla="*/ 242 h 499"/>
                  <a:gd name="T8" fmla="*/ 7 w 537"/>
                  <a:gd name="T9" fmla="*/ 225 h 499"/>
                  <a:gd name="T10" fmla="*/ 265 w 537"/>
                  <a:gd name="T11" fmla="*/ 3 h 499"/>
                  <a:gd name="T12" fmla="*/ 270 w 537"/>
                  <a:gd name="T13" fmla="*/ 0 h 499"/>
                  <a:gd name="T14" fmla="*/ 332 w 537"/>
                  <a:gd name="T15" fmla="*/ 56 h 499"/>
                  <a:gd name="T16" fmla="*/ 526 w 537"/>
                  <a:gd name="T17" fmla="*/ 228 h 499"/>
                  <a:gd name="T18" fmla="*/ 537 w 537"/>
                  <a:gd name="T19" fmla="*/ 254 h 499"/>
                  <a:gd name="T20" fmla="*/ 537 w 537"/>
                  <a:gd name="T21" fmla="*/ 475 h 499"/>
                  <a:gd name="T22" fmla="*/ 537 w 537"/>
                  <a:gd name="T23" fmla="*/ 498 h 499"/>
                  <a:gd name="T24" fmla="*/ 381 w 537"/>
                  <a:gd name="T25" fmla="*/ 498 h 499"/>
                  <a:gd name="T26" fmla="*/ 380 w 537"/>
                  <a:gd name="T27" fmla="*/ 483 h 499"/>
                  <a:gd name="T28" fmla="*/ 380 w 537"/>
                  <a:gd name="T29" fmla="*/ 375 h 499"/>
                  <a:gd name="T30" fmla="*/ 274 w 537"/>
                  <a:gd name="T31" fmla="*/ 268 h 499"/>
                  <a:gd name="T32" fmla="*/ 159 w 537"/>
                  <a:gd name="T33" fmla="*/ 363 h 499"/>
                  <a:gd name="T34" fmla="*/ 158 w 537"/>
                  <a:gd name="T35" fmla="*/ 456 h 499"/>
                  <a:gd name="T36" fmla="*/ 158 w 537"/>
                  <a:gd name="T37" fmla="*/ 499 h 4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537" h="499">
                    <a:moveTo>
                      <a:pt x="158" y="499"/>
                    </a:moveTo>
                    <a:cubicBezTo>
                      <a:pt x="105" y="499"/>
                      <a:pt x="54" y="499"/>
                      <a:pt x="1" y="499"/>
                    </a:cubicBezTo>
                    <a:cubicBezTo>
                      <a:pt x="1" y="493"/>
                      <a:pt x="0" y="488"/>
                      <a:pt x="0" y="483"/>
                    </a:cubicBezTo>
                    <a:cubicBezTo>
                      <a:pt x="0" y="403"/>
                      <a:pt x="0" y="322"/>
                      <a:pt x="0" y="242"/>
                    </a:cubicBezTo>
                    <a:cubicBezTo>
                      <a:pt x="0" y="236"/>
                      <a:pt x="3" y="229"/>
                      <a:pt x="7" y="225"/>
                    </a:cubicBezTo>
                    <a:cubicBezTo>
                      <a:pt x="93" y="151"/>
                      <a:pt x="179" y="77"/>
                      <a:pt x="265" y="3"/>
                    </a:cubicBezTo>
                    <a:cubicBezTo>
                      <a:pt x="266" y="2"/>
                      <a:pt x="267" y="2"/>
                      <a:pt x="270" y="0"/>
                    </a:cubicBezTo>
                    <a:cubicBezTo>
                      <a:pt x="290" y="19"/>
                      <a:pt x="311" y="37"/>
                      <a:pt x="332" y="56"/>
                    </a:cubicBezTo>
                    <a:cubicBezTo>
                      <a:pt x="397" y="113"/>
                      <a:pt x="461" y="171"/>
                      <a:pt x="526" y="228"/>
                    </a:cubicBezTo>
                    <a:cubicBezTo>
                      <a:pt x="534" y="235"/>
                      <a:pt x="537" y="243"/>
                      <a:pt x="537" y="254"/>
                    </a:cubicBezTo>
                    <a:cubicBezTo>
                      <a:pt x="537" y="327"/>
                      <a:pt x="537" y="401"/>
                      <a:pt x="537" y="475"/>
                    </a:cubicBezTo>
                    <a:cubicBezTo>
                      <a:pt x="537" y="483"/>
                      <a:pt x="537" y="490"/>
                      <a:pt x="537" y="498"/>
                    </a:cubicBezTo>
                    <a:cubicBezTo>
                      <a:pt x="484" y="498"/>
                      <a:pt x="434" y="498"/>
                      <a:pt x="381" y="498"/>
                    </a:cubicBezTo>
                    <a:cubicBezTo>
                      <a:pt x="381" y="493"/>
                      <a:pt x="380" y="488"/>
                      <a:pt x="380" y="483"/>
                    </a:cubicBezTo>
                    <a:cubicBezTo>
                      <a:pt x="380" y="447"/>
                      <a:pt x="381" y="411"/>
                      <a:pt x="380" y="375"/>
                    </a:cubicBezTo>
                    <a:cubicBezTo>
                      <a:pt x="379" y="317"/>
                      <a:pt x="333" y="271"/>
                      <a:pt x="274" y="268"/>
                    </a:cubicBezTo>
                    <a:cubicBezTo>
                      <a:pt x="217" y="265"/>
                      <a:pt x="165" y="306"/>
                      <a:pt x="159" y="363"/>
                    </a:cubicBezTo>
                    <a:cubicBezTo>
                      <a:pt x="156" y="394"/>
                      <a:pt x="158" y="425"/>
                      <a:pt x="158" y="456"/>
                    </a:cubicBezTo>
                    <a:cubicBezTo>
                      <a:pt x="158" y="470"/>
                      <a:pt x="158" y="484"/>
                      <a:pt x="158" y="49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2" name="Freeform 233"/>
              <p:cNvSpPr>
                <a:spLocks/>
              </p:cNvSpPr>
              <p:nvPr/>
            </p:nvSpPr>
            <p:spPr bwMode="auto">
              <a:xfrm>
                <a:off x="6484938" y="3629026"/>
                <a:ext cx="2117725" cy="1057275"/>
              </a:xfrm>
              <a:custGeom>
                <a:avLst/>
                <a:gdLst>
                  <a:gd name="T0" fmla="*/ 389 w 778"/>
                  <a:gd name="T1" fmla="*/ 0 h 390"/>
                  <a:gd name="T2" fmla="*/ 541 w 778"/>
                  <a:gd name="T3" fmla="*/ 133 h 390"/>
                  <a:gd name="T4" fmla="*/ 553 w 778"/>
                  <a:gd name="T5" fmla="*/ 111 h 390"/>
                  <a:gd name="T6" fmla="*/ 577 w 778"/>
                  <a:gd name="T7" fmla="*/ 104 h 390"/>
                  <a:gd name="T8" fmla="*/ 640 w 778"/>
                  <a:gd name="T9" fmla="*/ 107 h 390"/>
                  <a:gd name="T10" fmla="*/ 657 w 778"/>
                  <a:gd name="T11" fmla="*/ 130 h 390"/>
                  <a:gd name="T12" fmla="*/ 658 w 778"/>
                  <a:gd name="T13" fmla="*/ 221 h 390"/>
                  <a:gd name="T14" fmla="*/ 667 w 778"/>
                  <a:gd name="T15" fmla="*/ 243 h 390"/>
                  <a:gd name="T16" fmla="*/ 756 w 778"/>
                  <a:gd name="T17" fmla="*/ 321 h 390"/>
                  <a:gd name="T18" fmla="*/ 764 w 778"/>
                  <a:gd name="T19" fmla="*/ 373 h 390"/>
                  <a:gd name="T20" fmla="*/ 710 w 778"/>
                  <a:gd name="T21" fmla="*/ 374 h 390"/>
                  <a:gd name="T22" fmla="*/ 402 w 778"/>
                  <a:gd name="T23" fmla="*/ 104 h 390"/>
                  <a:gd name="T24" fmla="*/ 376 w 778"/>
                  <a:gd name="T25" fmla="*/ 104 h 390"/>
                  <a:gd name="T26" fmla="*/ 67 w 778"/>
                  <a:gd name="T27" fmla="*/ 374 h 390"/>
                  <a:gd name="T28" fmla="*/ 15 w 778"/>
                  <a:gd name="T29" fmla="*/ 375 h 390"/>
                  <a:gd name="T30" fmla="*/ 21 w 778"/>
                  <a:gd name="T31" fmla="*/ 322 h 390"/>
                  <a:gd name="T32" fmla="*/ 289 w 778"/>
                  <a:gd name="T33" fmla="*/ 87 h 390"/>
                  <a:gd name="T34" fmla="*/ 389 w 778"/>
                  <a:gd name="T35" fmla="*/ 0 h 3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778" h="390">
                    <a:moveTo>
                      <a:pt x="389" y="0"/>
                    </a:moveTo>
                    <a:cubicBezTo>
                      <a:pt x="441" y="45"/>
                      <a:pt x="491" y="90"/>
                      <a:pt x="541" y="133"/>
                    </a:cubicBezTo>
                    <a:cubicBezTo>
                      <a:pt x="545" y="125"/>
                      <a:pt x="547" y="115"/>
                      <a:pt x="553" y="111"/>
                    </a:cubicBezTo>
                    <a:cubicBezTo>
                      <a:pt x="559" y="106"/>
                      <a:pt x="569" y="104"/>
                      <a:pt x="577" y="104"/>
                    </a:cubicBezTo>
                    <a:cubicBezTo>
                      <a:pt x="598" y="104"/>
                      <a:pt x="619" y="105"/>
                      <a:pt x="640" y="107"/>
                    </a:cubicBezTo>
                    <a:cubicBezTo>
                      <a:pt x="653" y="108"/>
                      <a:pt x="658" y="116"/>
                      <a:pt x="657" y="130"/>
                    </a:cubicBezTo>
                    <a:cubicBezTo>
                      <a:pt x="657" y="160"/>
                      <a:pt x="656" y="191"/>
                      <a:pt x="658" y="221"/>
                    </a:cubicBezTo>
                    <a:cubicBezTo>
                      <a:pt x="658" y="229"/>
                      <a:pt x="662" y="238"/>
                      <a:pt x="667" y="243"/>
                    </a:cubicBezTo>
                    <a:cubicBezTo>
                      <a:pt x="696" y="269"/>
                      <a:pt x="726" y="295"/>
                      <a:pt x="756" y="321"/>
                    </a:cubicBezTo>
                    <a:cubicBezTo>
                      <a:pt x="775" y="337"/>
                      <a:pt x="778" y="357"/>
                      <a:pt x="764" y="373"/>
                    </a:cubicBezTo>
                    <a:cubicBezTo>
                      <a:pt x="751" y="390"/>
                      <a:pt x="729" y="390"/>
                      <a:pt x="710" y="374"/>
                    </a:cubicBezTo>
                    <a:cubicBezTo>
                      <a:pt x="608" y="284"/>
                      <a:pt x="505" y="194"/>
                      <a:pt x="402" y="104"/>
                    </a:cubicBezTo>
                    <a:cubicBezTo>
                      <a:pt x="392" y="95"/>
                      <a:pt x="386" y="94"/>
                      <a:pt x="376" y="104"/>
                    </a:cubicBezTo>
                    <a:cubicBezTo>
                      <a:pt x="273" y="194"/>
                      <a:pt x="170" y="284"/>
                      <a:pt x="67" y="374"/>
                    </a:cubicBezTo>
                    <a:cubicBezTo>
                      <a:pt x="49" y="389"/>
                      <a:pt x="29" y="390"/>
                      <a:pt x="15" y="375"/>
                    </a:cubicBezTo>
                    <a:cubicBezTo>
                      <a:pt x="0" y="359"/>
                      <a:pt x="2" y="338"/>
                      <a:pt x="21" y="322"/>
                    </a:cubicBezTo>
                    <a:cubicBezTo>
                      <a:pt x="110" y="244"/>
                      <a:pt x="200" y="165"/>
                      <a:pt x="289" y="87"/>
                    </a:cubicBezTo>
                    <a:cubicBezTo>
                      <a:pt x="322" y="59"/>
                      <a:pt x="355" y="30"/>
                      <a:pt x="38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270" name="组合 269"/>
            <p:cNvGrpSpPr/>
            <p:nvPr/>
          </p:nvGrpSpPr>
          <p:grpSpPr>
            <a:xfrm>
              <a:off x="5240667" y="1390984"/>
              <a:ext cx="537288" cy="575546"/>
              <a:chOff x="2693988" y="4422775"/>
              <a:chExt cx="2028825" cy="2173288"/>
            </a:xfrm>
            <a:solidFill>
              <a:schemeClr val="tx1">
                <a:lumMod val="75000"/>
                <a:lumOff val="25000"/>
              </a:schemeClr>
            </a:solidFill>
          </p:grpSpPr>
          <p:sp>
            <p:nvSpPr>
              <p:cNvPr id="268" name="Freeform 238"/>
              <p:cNvSpPr>
                <a:spLocks/>
              </p:cNvSpPr>
              <p:nvPr/>
            </p:nvSpPr>
            <p:spPr bwMode="auto">
              <a:xfrm>
                <a:off x="2693988" y="4710113"/>
                <a:ext cx="2028825" cy="1885950"/>
              </a:xfrm>
              <a:custGeom>
                <a:avLst/>
                <a:gdLst>
                  <a:gd name="T0" fmla="*/ 355 w 745"/>
                  <a:gd name="T1" fmla="*/ 552 h 695"/>
                  <a:gd name="T2" fmla="*/ 581 w 745"/>
                  <a:gd name="T3" fmla="*/ 380 h 695"/>
                  <a:gd name="T4" fmla="*/ 475 w 745"/>
                  <a:gd name="T5" fmla="*/ 122 h 695"/>
                  <a:gd name="T6" fmla="*/ 437 w 745"/>
                  <a:gd name="T7" fmla="*/ 71 h 695"/>
                  <a:gd name="T8" fmla="*/ 518 w 745"/>
                  <a:gd name="T9" fmla="*/ 21 h 695"/>
                  <a:gd name="T10" fmla="*/ 679 w 745"/>
                  <a:gd name="T11" fmla="*/ 211 h 695"/>
                  <a:gd name="T12" fmla="*/ 427 w 745"/>
                  <a:gd name="T13" fmla="*/ 654 h 695"/>
                  <a:gd name="T14" fmla="*/ 23 w 745"/>
                  <a:gd name="T15" fmla="*/ 379 h 695"/>
                  <a:gd name="T16" fmla="*/ 187 w 745"/>
                  <a:gd name="T17" fmla="*/ 26 h 695"/>
                  <a:gd name="T18" fmla="*/ 271 w 745"/>
                  <a:gd name="T19" fmla="*/ 42 h 695"/>
                  <a:gd name="T20" fmla="*/ 243 w 745"/>
                  <a:gd name="T21" fmla="*/ 121 h 695"/>
                  <a:gd name="T22" fmla="*/ 128 w 745"/>
                  <a:gd name="T23" fmla="*/ 335 h 695"/>
                  <a:gd name="T24" fmla="*/ 256 w 745"/>
                  <a:gd name="T25" fmla="*/ 528 h 695"/>
                  <a:gd name="T26" fmla="*/ 355 w 745"/>
                  <a:gd name="T27" fmla="*/ 552 h 6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745" h="695">
                    <a:moveTo>
                      <a:pt x="355" y="552"/>
                    </a:moveTo>
                    <a:cubicBezTo>
                      <a:pt x="463" y="551"/>
                      <a:pt x="553" y="481"/>
                      <a:pt x="581" y="380"/>
                    </a:cubicBezTo>
                    <a:cubicBezTo>
                      <a:pt x="607" y="281"/>
                      <a:pt x="564" y="174"/>
                      <a:pt x="475" y="122"/>
                    </a:cubicBezTo>
                    <a:cubicBezTo>
                      <a:pt x="454" y="110"/>
                      <a:pt x="438" y="96"/>
                      <a:pt x="437" y="71"/>
                    </a:cubicBezTo>
                    <a:cubicBezTo>
                      <a:pt x="435" y="27"/>
                      <a:pt x="479" y="0"/>
                      <a:pt x="518" y="21"/>
                    </a:cubicBezTo>
                    <a:cubicBezTo>
                      <a:pt x="596" y="64"/>
                      <a:pt x="650" y="127"/>
                      <a:pt x="679" y="211"/>
                    </a:cubicBezTo>
                    <a:cubicBezTo>
                      <a:pt x="745" y="406"/>
                      <a:pt x="628" y="610"/>
                      <a:pt x="427" y="654"/>
                    </a:cubicBezTo>
                    <a:cubicBezTo>
                      <a:pt x="241" y="695"/>
                      <a:pt x="53" y="567"/>
                      <a:pt x="23" y="379"/>
                    </a:cubicBezTo>
                    <a:cubicBezTo>
                      <a:pt x="0" y="236"/>
                      <a:pt x="65" y="98"/>
                      <a:pt x="187" y="26"/>
                    </a:cubicBezTo>
                    <a:cubicBezTo>
                      <a:pt x="225" y="4"/>
                      <a:pt x="257" y="18"/>
                      <a:pt x="271" y="42"/>
                    </a:cubicBezTo>
                    <a:cubicBezTo>
                      <a:pt x="287" y="70"/>
                      <a:pt x="276" y="100"/>
                      <a:pt x="243" y="121"/>
                    </a:cubicBezTo>
                    <a:cubicBezTo>
                      <a:pt x="163" y="169"/>
                      <a:pt x="123" y="241"/>
                      <a:pt x="128" y="335"/>
                    </a:cubicBezTo>
                    <a:cubicBezTo>
                      <a:pt x="133" y="423"/>
                      <a:pt x="178" y="488"/>
                      <a:pt x="256" y="528"/>
                    </a:cubicBezTo>
                    <a:cubicBezTo>
                      <a:pt x="288" y="545"/>
                      <a:pt x="323" y="553"/>
                      <a:pt x="355" y="55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9" name="Freeform 239"/>
              <p:cNvSpPr>
                <a:spLocks/>
              </p:cNvSpPr>
              <p:nvPr/>
            </p:nvSpPr>
            <p:spPr bwMode="auto">
              <a:xfrm>
                <a:off x="3516313" y="4422775"/>
                <a:ext cx="303213" cy="963613"/>
              </a:xfrm>
              <a:custGeom>
                <a:avLst/>
                <a:gdLst>
                  <a:gd name="T0" fmla="*/ 110 w 111"/>
                  <a:gd name="T1" fmla="*/ 176 h 355"/>
                  <a:gd name="T2" fmla="*/ 110 w 111"/>
                  <a:gd name="T3" fmla="*/ 295 h 355"/>
                  <a:gd name="T4" fmla="*/ 67 w 111"/>
                  <a:gd name="T5" fmla="*/ 350 h 355"/>
                  <a:gd name="T6" fmla="*/ 8 w 111"/>
                  <a:gd name="T7" fmla="*/ 322 h 355"/>
                  <a:gd name="T8" fmla="*/ 1 w 111"/>
                  <a:gd name="T9" fmla="*/ 293 h 355"/>
                  <a:gd name="T10" fmla="*/ 1 w 111"/>
                  <a:gd name="T11" fmla="*/ 58 h 355"/>
                  <a:gd name="T12" fmla="*/ 55 w 111"/>
                  <a:gd name="T13" fmla="*/ 0 h 355"/>
                  <a:gd name="T14" fmla="*/ 110 w 111"/>
                  <a:gd name="T15" fmla="*/ 59 h 355"/>
                  <a:gd name="T16" fmla="*/ 110 w 111"/>
                  <a:gd name="T17" fmla="*/ 176 h 3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1" h="355">
                    <a:moveTo>
                      <a:pt x="110" y="176"/>
                    </a:moveTo>
                    <a:cubicBezTo>
                      <a:pt x="110" y="215"/>
                      <a:pt x="111" y="255"/>
                      <a:pt x="110" y="295"/>
                    </a:cubicBezTo>
                    <a:cubicBezTo>
                      <a:pt x="110" y="323"/>
                      <a:pt x="93" y="344"/>
                      <a:pt x="67" y="350"/>
                    </a:cubicBezTo>
                    <a:cubicBezTo>
                      <a:pt x="44" y="355"/>
                      <a:pt x="19" y="344"/>
                      <a:pt x="8" y="322"/>
                    </a:cubicBezTo>
                    <a:cubicBezTo>
                      <a:pt x="4" y="313"/>
                      <a:pt x="1" y="303"/>
                      <a:pt x="1" y="293"/>
                    </a:cubicBezTo>
                    <a:cubicBezTo>
                      <a:pt x="0" y="215"/>
                      <a:pt x="0" y="137"/>
                      <a:pt x="1" y="58"/>
                    </a:cubicBezTo>
                    <a:cubicBezTo>
                      <a:pt x="1" y="25"/>
                      <a:pt x="24" y="1"/>
                      <a:pt x="55" y="0"/>
                    </a:cubicBezTo>
                    <a:cubicBezTo>
                      <a:pt x="86" y="0"/>
                      <a:pt x="110" y="25"/>
                      <a:pt x="110" y="59"/>
                    </a:cubicBezTo>
                    <a:cubicBezTo>
                      <a:pt x="110" y="98"/>
                      <a:pt x="110" y="137"/>
                      <a:pt x="110" y="17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281" name="组合 280"/>
            <p:cNvGrpSpPr/>
            <p:nvPr/>
          </p:nvGrpSpPr>
          <p:grpSpPr>
            <a:xfrm>
              <a:off x="6270755" y="2351439"/>
              <a:ext cx="463444" cy="705592"/>
              <a:chOff x="7991475" y="3709988"/>
              <a:chExt cx="1270000" cy="1933574"/>
            </a:xfrm>
            <a:solidFill>
              <a:schemeClr val="tx1">
                <a:lumMod val="75000"/>
                <a:lumOff val="25000"/>
              </a:schemeClr>
            </a:solidFill>
          </p:grpSpPr>
          <p:sp>
            <p:nvSpPr>
              <p:cNvPr id="277" name="Freeform 245"/>
              <p:cNvSpPr>
                <a:spLocks noEditPoints="1"/>
              </p:cNvSpPr>
              <p:nvPr/>
            </p:nvSpPr>
            <p:spPr bwMode="auto">
              <a:xfrm>
                <a:off x="7991475" y="3709988"/>
                <a:ext cx="1270000" cy="1270000"/>
              </a:xfrm>
              <a:custGeom>
                <a:avLst/>
                <a:gdLst>
                  <a:gd name="T0" fmla="*/ 244 w 677"/>
                  <a:gd name="T1" fmla="*/ 7 h 679"/>
                  <a:gd name="T2" fmla="*/ 278 w 677"/>
                  <a:gd name="T3" fmla="*/ 12 h 679"/>
                  <a:gd name="T4" fmla="*/ 338 w 677"/>
                  <a:gd name="T5" fmla="*/ 40 h 679"/>
                  <a:gd name="T6" fmla="*/ 414 w 677"/>
                  <a:gd name="T7" fmla="*/ 5 h 679"/>
                  <a:gd name="T8" fmla="*/ 451 w 677"/>
                  <a:gd name="T9" fmla="*/ 28 h 679"/>
                  <a:gd name="T10" fmla="*/ 486 w 677"/>
                  <a:gd name="T11" fmla="*/ 80 h 679"/>
                  <a:gd name="T12" fmla="*/ 570 w 677"/>
                  <a:gd name="T13" fmla="*/ 87 h 679"/>
                  <a:gd name="T14" fmla="*/ 592 w 677"/>
                  <a:gd name="T15" fmla="*/ 120 h 679"/>
                  <a:gd name="T16" fmla="*/ 598 w 677"/>
                  <a:gd name="T17" fmla="*/ 191 h 679"/>
                  <a:gd name="T18" fmla="*/ 665 w 677"/>
                  <a:gd name="T19" fmla="*/ 237 h 679"/>
                  <a:gd name="T20" fmla="*/ 671 w 677"/>
                  <a:gd name="T21" fmla="*/ 270 h 679"/>
                  <a:gd name="T22" fmla="*/ 641 w 677"/>
                  <a:gd name="T23" fmla="*/ 319 h 679"/>
                  <a:gd name="T24" fmla="*/ 645 w 677"/>
                  <a:gd name="T25" fmla="*/ 368 h 679"/>
                  <a:gd name="T26" fmla="*/ 670 w 677"/>
                  <a:gd name="T27" fmla="*/ 407 h 679"/>
                  <a:gd name="T28" fmla="*/ 665 w 677"/>
                  <a:gd name="T29" fmla="*/ 443 h 679"/>
                  <a:gd name="T30" fmla="*/ 598 w 677"/>
                  <a:gd name="T31" fmla="*/ 488 h 679"/>
                  <a:gd name="T32" fmla="*/ 592 w 677"/>
                  <a:gd name="T33" fmla="*/ 560 h 679"/>
                  <a:gd name="T34" fmla="*/ 570 w 677"/>
                  <a:gd name="T35" fmla="*/ 593 h 679"/>
                  <a:gd name="T36" fmla="*/ 487 w 677"/>
                  <a:gd name="T37" fmla="*/ 600 h 679"/>
                  <a:gd name="T38" fmla="*/ 448 w 677"/>
                  <a:gd name="T39" fmla="*/ 657 h 679"/>
                  <a:gd name="T40" fmla="*/ 413 w 677"/>
                  <a:gd name="T41" fmla="*/ 675 h 679"/>
                  <a:gd name="T42" fmla="*/ 338 w 677"/>
                  <a:gd name="T43" fmla="*/ 640 h 679"/>
                  <a:gd name="T44" fmla="*/ 273 w 677"/>
                  <a:gd name="T45" fmla="*/ 671 h 679"/>
                  <a:gd name="T46" fmla="*/ 235 w 677"/>
                  <a:gd name="T47" fmla="*/ 667 h 679"/>
                  <a:gd name="T48" fmla="*/ 190 w 677"/>
                  <a:gd name="T49" fmla="*/ 601 h 679"/>
                  <a:gd name="T50" fmla="*/ 118 w 677"/>
                  <a:gd name="T51" fmla="*/ 594 h 679"/>
                  <a:gd name="T52" fmla="*/ 85 w 677"/>
                  <a:gd name="T53" fmla="*/ 570 h 679"/>
                  <a:gd name="T54" fmla="*/ 78 w 677"/>
                  <a:gd name="T55" fmla="*/ 488 h 679"/>
                  <a:gd name="T56" fmla="*/ 11 w 677"/>
                  <a:gd name="T57" fmla="*/ 443 h 679"/>
                  <a:gd name="T58" fmla="*/ 4 w 677"/>
                  <a:gd name="T59" fmla="*/ 413 h 679"/>
                  <a:gd name="T60" fmla="*/ 38 w 677"/>
                  <a:gd name="T61" fmla="*/ 340 h 679"/>
                  <a:gd name="T62" fmla="*/ 3 w 677"/>
                  <a:gd name="T63" fmla="*/ 265 h 679"/>
                  <a:gd name="T64" fmla="*/ 11 w 677"/>
                  <a:gd name="T65" fmla="*/ 237 h 679"/>
                  <a:gd name="T66" fmla="*/ 78 w 677"/>
                  <a:gd name="T67" fmla="*/ 192 h 679"/>
                  <a:gd name="T68" fmla="*/ 84 w 677"/>
                  <a:gd name="T69" fmla="*/ 120 h 679"/>
                  <a:gd name="T70" fmla="*/ 106 w 677"/>
                  <a:gd name="T71" fmla="*/ 87 h 679"/>
                  <a:gd name="T72" fmla="*/ 192 w 677"/>
                  <a:gd name="T73" fmla="*/ 78 h 679"/>
                  <a:gd name="T74" fmla="*/ 244 w 677"/>
                  <a:gd name="T75" fmla="*/ 7 h 679"/>
                  <a:gd name="T76" fmla="*/ 300 w 677"/>
                  <a:gd name="T77" fmla="*/ 127 h 679"/>
                  <a:gd name="T78" fmla="*/ 167 w 677"/>
                  <a:gd name="T79" fmla="*/ 209 h 679"/>
                  <a:gd name="T80" fmla="*/ 122 w 677"/>
                  <a:gd name="T81" fmla="*/ 348 h 679"/>
                  <a:gd name="T82" fmla="*/ 207 w 677"/>
                  <a:gd name="T83" fmla="*/ 511 h 679"/>
                  <a:gd name="T84" fmla="*/ 367 w 677"/>
                  <a:gd name="T85" fmla="*/ 554 h 679"/>
                  <a:gd name="T86" fmla="*/ 509 w 677"/>
                  <a:gd name="T87" fmla="*/ 471 h 679"/>
                  <a:gd name="T88" fmla="*/ 552 w 677"/>
                  <a:gd name="T89" fmla="*/ 313 h 679"/>
                  <a:gd name="T90" fmla="*/ 460 w 677"/>
                  <a:gd name="T91" fmla="*/ 162 h 679"/>
                  <a:gd name="T92" fmla="*/ 300 w 677"/>
                  <a:gd name="T93" fmla="*/ 127 h 6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677" h="679">
                    <a:moveTo>
                      <a:pt x="244" y="7"/>
                    </a:moveTo>
                    <a:cubicBezTo>
                      <a:pt x="255" y="1"/>
                      <a:pt x="268" y="5"/>
                      <a:pt x="278" y="12"/>
                    </a:cubicBezTo>
                    <a:cubicBezTo>
                      <a:pt x="297" y="23"/>
                      <a:pt x="315" y="41"/>
                      <a:pt x="338" y="40"/>
                    </a:cubicBezTo>
                    <a:cubicBezTo>
                      <a:pt x="368" y="41"/>
                      <a:pt x="387" y="14"/>
                      <a:pt x="414" y="5"/>
                    </a:cubicBezTo>
                    <a:cubicBezTo>
                      <a:pt x="430" y="0"/>
                      <a:pt x="445" y="13"/>
                      <a:pt x="451" y="28"/>
                    </a:cubicBezTo>
                    <a:cubicBezTo>
                      <a:pt x="461" y="46"/>
                      <a:pt x="467" y="68"/>
                      <a:pt x="486" y="80"/>
                    </a:cubicBezTo>
                    <a:cubicBezTo>
                      <a:pt x="511" y="96"/>
                      <a:pt x="542" y="82"/>
                      <a:pt x="570" y="87"/>
                    </a:cubicBezTo>
                    <a:cubicBezTo>
                      <a:pt x="584" y="91"/>
                      <a:pt x="594" y="106"/>
                      <a:pt x="592" y="120"/>
                    </a:cubicBezTo>
                    <a:cubicBezTo>
                      <a:pt x="592" y="144"/>
                      <a:pt x="584" y="170"/>
                      <a:pt x="598" y="191"/>
                    </a:cubicBezTo>
                    <a:cubicBezTo>
                      <a:pt x="613" y="216"/>
                      <a:pt x="644" y="220"/>
                      <a:pt x="665" y="237"/>
                    </a:cubicBezTo>
                    <a:cubicBezTo>
                      <a:pt x="674" y="245"/>
                      <a:pt x="677" y="259"/>
                      <a:pt x="671" y="270"/>
                    </a:cubicBezTo>
                    <a:cubicBezTo>
                      <a:pt x="662" y="287"/>
                      <a:pt x="650" y="302"/>
                      <a:pt x="641" y="319"/>
                    </a:cubicBezTo>
                    <a:cubicBezTo>
                      <a:pt x="635" y="335"/>
                      <a:pt x="636" y="354"/>
                      <a:pt x="645" y="368"/>
                    </a:cubicBezTo>
                    <a:cubicBezTo>
                      <a:pt x="653" y="381"/>
                      <a:pt x="662" y="394"/>
                      <a:pt x="670" y="407"/>
                    </a:cubicBezTo>
                    <a:cubicBezTo>
                      <a:pt x="677" y="418"/>
                      <a:pt x="675" y="434"/>
                      <a:pt x="665" y="443"/>
                    </a:cubicBezTo>
                    <a:cubicBezTo>
                      <a:pt x="645" y="460"/>
                      <a:pt x="613" y="464"/>
                      <a:pt x="598" y="488"/>
                    </a:cubicBezTo>
                    <a:cubicBezTo>
                      <a:pt x="584" y="510"/>
                      <a:pt x="592" y="536"/>
                      <a:pt x="592" y="560"/>
                    </a:cubicBezTo>
                    <a:cubicBezTo>
                      <a:pt x="594" y="574"/>
                      <a:pt x="584" y="589"/>
                      <a:pt x="570" y="593"/>
                    </a:cubicBezTo>
                    <a:cubicBezTo>
                      <a:pt x="542" y="597"/>
                      <a:pt x="512" y="584"/>
                      <a:pt x="487" y="600"/>
                    </a:cubicBezTo>
                    <a:cubicBezTo>
                      <a:pt x="465" y="612"/>
                      <a:pt x="460" y="638"/>
                      <a:pt x="448" y="657"/>
                    </a:cubicBezTo>
                    <a:cubicBezTo>
                      <a:pt x="442" y="670"/>
                      <a:pt x="427" y="679"/>
                      <a:pt x="413" y="675"/>
                    </a:cubicBezTo>
                    <a:cubicBezTo>
                      <a:pt x="387" y="666"/>
                      <a:pt x="368" y="639"/>
                      <a:pt x="338" y="640"/>
                    </a:cubicBezTo>
                    <a:cubicBezTo>
                      <a:pt x="312" y="639"/>
                      <a:pt x="294" y="660"/>
                      <a:pt x="273" y="671"/>
                    </a:cubicBezTo>
                    <a:cubicBezTo>
                      <a:pt x="261" y="679"/>
                      <a:pt x="244" y="677"/>
                      <a:pt x="235" y="667"/>
                    </a:cubicBezTo>
                    <a:cubicBezTo>
                      <a:pt x="218" y="646"/>
                      <a:pt x="214" y="615"/>
                      <a:pt x="190" y="601"/>
                    </a:cubicBezTo>
                    <a:cubicBezTo>
                      <a:pt x="169" y="586"/>
                      <a:pt x="142" y="594"/>
                      <a:pt x="118" y="594"/>
                    </a:cubicBezTo>
                    <a:cubicBezTo>
                      <a:pt x="103" y="596"/>
                      <a:pt x="88" y="585"/>
                      <a:pt x="85" y="570"/>
                    </a:cubicBezTo>
                    <a:cubicBezTo>
                      <a:pt x="81" y="543"/>
                      <a:pt x="94" y="513"/>
                      <a:pt x="78" y="488"/>
                    </a:cubicBezTo>
                    <a:cubicBezTo>
                      <a:pt x="63" y="464"/>
                      <a:pt x="32" y="460"/>
                      <a:pt x="11" y="443"/>
                    </a:cubicBezTo>
                    <a:cubicBezTo>
                      <a:pt x="3" y="436"/>
                      <a:pt x="0" y="423"/>
                      <a:pt x="4" y="413"/>
                    </a:cubicBezTo>
                    <a:cubicBezTo>
                      <a:pt x="14" y="388"/>
                      <a:pt x="39" y="369"/>
                      <a:pt x="38" y="340"/>
                    </a:cubicBezTo>
                    <a:cubicBezTo>
                      <a:pt x="39" y="310"/>
                      <a:pt x="12" y="291"/>
                      <a:pt x="3" y="265"/>
                    </a:cubicBezTo>
                    <a:cubicBezTo>
                      <a:pt x="0" y="255"/>
                      <a:pt x="4" y="244"/>
                      <a:pt x="11" y="237"/>
                    </a:cubicBezTo>
                    <a:cubicBezTo>
                      <a:pt x="32" y="220"/>
                      <a:pt x="63" y="216"/>
                      <a:pt x="78" y="192"/>
                    </a:cubicBezTo>
                    <a:cubicBezTo>
                      <a:pt x="92" y="170"/>
                      <a:pt x="83" y="144"/>
                      <a:pt x="84" y="120"/>
                    </a:cubicBezTo>
                    <a:cubicBezTo>
                      <a:pt x="82" y="106"/>
                      <a:pt x="92" y="90"/>
                      <a:pt x="106" y="87"/>
                    </a:cubicBezTo>
                    <a:cubicBezTo>
                      <a:pt x="134" y="83"/>
                      <a:pt x="167" y="97"/>
                      <a:pt x="192" y="78"/>
                    </a:cubicBezTo>
                    <a:cubicBezTo>
                      <a:pt x="218" y="62"/>
                      <a:pt x="217" y="23"/>
                      <a:pt x="244" y="7"/>
                    </a:cubicBezTo>
                    <a:close/>
                    <a:moveTo>
                      <a:pt x="300" y="127"/>
                    </a:moveTo>
                    <a:cubicBezTo>
                      <a:pt x="248" y="137"/>
                      <a:pt x="199" y="166"/>
                      <a:pt x="167" y="209"/>
                    </a:cubicBezTo>
                    <a:cubicBezTo>
                      <a:pt x="136" y="248"/>
                      <a:pt x="120" y="298"/>
                      <a:pt x="122" y="348"/>
                    </a:cubicBezTo>
                    <a:cubicBezTo>
                      <a:pt x="124" y="411"/>
                      <a:pt x="156" y="473"/>
                      <a:pt x="207" y="511"/>
                    </a:cubicBezTo>
                    <a:cubicBezTo>
                      <a:pt x="252" y="546"/>
                      <a:pt x="310" y="562"/>
                      <a:pt x="367" y="554"/>
                    </a:cubicBezTo>
                    <a:cubicBezTo>
                      <a:pt x="422" y="547"/>
                      <a:pt x="475" y="516"/>
                      <a:pt x="509" y="471"/>
                    </a:cubicBezTo>
                    <a:cubicBezTo>
                      <a:pt x="544" y="427"/>
                      <a:pt x="560" y="369"/>
                      <a:pt x="552" y="313"/>
                    </a:cubicBezTo>
                    <a:cubicBezTo>
                      <a:pt x="545" y="252"/>
                      <a:pt x="510" y="196"/>
                      <a:pt x="460" y="162"/>
                    </a:cubicBezTo>
                    <a:cubicBezTo>
                      <a:pt x="414" y="130"/>
                      <a:pt x="355" y="118"/>
                      <a:pt x="300" y="12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8" name="Freeform 246"/>
              <p:cNvSpPr>
                <a:spLocks/>
              </p:cNvSpPr>
              <p:nvPr/>
            </p:nvSpPr>
            <p:spPr bwMode="auto">
              <a:xfrm>
                <a:off x="8294688" y="4021138"/>
                <a:ext cx="654050" cy="644525"/>
              </a:xfrm>
              <a:custGeom>
                <a:avLst/>
                <a:gdLst>
                  <a:gd name="T0" fmla="*/ 146 w 348"/>
                  <a:gd name="T1" fmla="*/ 9 h 345"/>
                  <a:gd name="T2" fmla="*/ 284 w 348"/>
                  <a:gd name="T3" fmla="*/ 45 h 345"/>
                  <a:gd name="T4" fmla="*/ 343 w 348"/>
                  <a:gd name="T5" fmla="*/ 158 h 345"/>
                  <a:gd name="T6" fmla="*/ 299 w 348"/>
                  <a:gd name="T7" fmla="*/ 289 h 345"/>
                  <a:gd name="T8" fmla="*/ 168 w 348"/>
                  <a:gd name="T9" fmla="*/ 342 h 345"/>
                  <a:gd name="T10" fmla="*/ 46 w 348"/>
                  <a:gd name="T11" fmla="*/ 280 h 345"/>
                  <a:gd name="T12" fmla="*/ 14 w 348"/>
                  <a:gd name="T13" fmla="*/ 129 h 345"/>
                  <a:gd name="T14" fmla="*/ 146 w 348"/>
                  <a:gd name="T15" fmla="*/ 9 h 3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48" h="345">
                    <a:moveTo>
                      <a:pt x="146" y="9"/>
                    </a:moveTo>
                    <a:cubicBezTo>
                      <a:pt x="194" y="0"/>
                      <a:pt x="247" y="13"/>
                      <a:pt x="284" y="45"/>
                    </a:cubicBezTo>
                    <a:cubicBezTo>
                      <a:pt x="317" y="73"/>
                      <a:pt x="339" y="114"/>
                      <a:pt x="343" y="158"/>
                    </a:cubicBezTo>
                    <a:cubicBezTo>
                      <a:pt x="348" y="205"/>
                      <a:pt x="331" y="254"/>
                      <a:pt x="299" y="289"/>
                    </a:cubicBezTo>
                    <a:cubicBezTo>
                      <a:pt x="266" y="324"/>
                      <a:pt x="216" y="345"/>
                      <a:pt x="168" y="342"/>
                    </a:cubicBezTo>
                    <a:cubicBezTo>
                      <a:pt x="121" y="340"/>
                      <a:pt x="75" y="317"/>
                      <a:pt x="46" y="280"/>
                    </a:cubicBezTo>
                    <a:cubicBezTo>
                      <a:pt x="12" y="239"/>
                      <a:pt x="0" y="181"/>
                      <a:pt x="14" y="129"/>
                    </a:cubicBezTo>
                    <a:cubicBezTo>
                      <a:pt x="30" y="68"/>
                      <a:pt x="84" y="19"/>
                      <a:pt x="146" y="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9" name="Freeform 247"/>
              <p:cNvSpPr>
                <a:spLocks/>
              </p:cNvSpPr>
              <p:nvPr/>
            </p:nvSpPr>
            <p:spPr bwMode="auto">
              <a:xfrm>
                <a:off x="8043863" y="4905375"/>
                <a:ext cx="1168400" cy="738187"/>
              </a:xfrm>
              <a:custGeom>
                <a:avLst/>
                <a:gdLst>
                  <a:gd name="T0" fmla="*/ 13 w 622"/>
                  <a:gd name="T1" fmla="*/ 276 h 395"/>
                  <a:gd name="T2" fmla="*/ 136 w 622"/>
                  <a:gd name="T3" fmla="*/ 0 h 395"/>
                  <a:gd name="T4" fmla="*/ 163 w 622"/>
                  <a:gd name="T5" fmla="*/ 51 h 395"/>
                  <a:gd name="T6" fmla="*/ 256 w 622"/>
                  <a:gd name="T7" fmla="*/ 80 h 395"/>
                  <a:gd name="T8" fmla="*/ 310 w 622"/>
                  <a:gd name="T9" fmla="*/ 47 h 395"/>
                  <a:gd name="T10" fmla="*/ 372 w 622"/>
                  <a:gd name="T11" fmla="*/ 82 h 395"/>
                  <a:gd name="T12" fmla="*/ 456 w 622"/>
                  <a:gd name="T13" fmla="*/ 51 h 395"/>
                  <a:gd name="T14" fmla="*/ 484 w 622"/>
                  <a:gd name="T15" fmla="*/ 0 h 395"/>
                  <a:gd name="T16" fmla="*/ 614 w 622"/>
                  <a:gd name="T17" fmla="*/ 292 h 395"/>
                  <a:gd name="T18" fmla="*/ 619 w 622"/>
                  <a:gd name="T19" fmla="*/ 314 h 395"/>
                  <a:gd name="T20" fmla="*/ 601 w 622"/>
                  <a:gd name="T21" fmla="*/ 317 h 395"/>
                  <a:gd name="T22" fmla="*/ 532 w 622"/>
                  <a:gd name="T23" fmla="*/ 291 h 395"/>
                  <a:gd name="T24" fmla="*/ 493 w 622"/>
                  <a:gd name="T25" fmla="*/ 309 h 395"/>
                  <a:gd name="T26" fmla="*/ 466 w 622"/>
                  <a:gd name="T27" fmla="*/ 377 h 395"/>
                  <a:gd name="T28" fmla="*/ 451 w 622"/>
                  <a:gd name="T29" fmla="*/ 389 h 395"/>
                  <a:gd name="T30" fmla="*/ 440 w 622"/>
                  <a:gd name="T31" fmla="*/ 374 h 395"/>
                  <a:gd name="T32" fmla="*/ 310 w 622"/>
                  <a:gd name="T33" fmla="*/ 81 h 395"/>
                  <a:gd name="T34" fmla="*/ 178 w 622"/>
                  <a:gd name="T35" fmla="*/ 377 h 395"/>
                  <a:gd name="T36" fmla="*/ 158 w 622"/>
                  <a:gd name="T37" fmla="*/ 385 h 395"/>
                  <a:gd name="T38" fmla="*/ 136 w 622"/>
                  <a:gd name="T39" fmla="*/ 330 h 395"/>
                  <a:gd name="T40" fmla="*/ 110 w 622"/>
                  <a:gd name="T41" fmla="*/ 292 h 395"/>
                  <a:gd name="T42" fmla="*/ 56 w 622"/>
                  <a:gd name="T43" fmla="*/ 303 h 395"/>
                  <a:gd name="T44" fmla="*/ 6 w 622"/>
                  <a:gd name="T45" fmla="*/ 319 h 395"/>
                  <a:gd name="T46" fmla="*/ 0 w 622"/>
                  <a:gd name="T47" fmla="*/ 313 h 395"/>
                  <a:gd name="T48" fmla="*/ 13 w 622"/>
                  <a:gd name="T49" fmla="*/ 276 h 3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622" h="395">
                    <a:moveTo>
                      <a:pt x="13" y="276"/>
                    </a:moveTo>
                    <a:cubicBezTo>
                      <a:pt x="54" y="184"/>
                      <a:pt x="94" y="91"/>
                      <a:pt x="136" y="0"/>
                    </a:cubicBezTo>
                    <a:cubicBezTo>
                      <a:pt x="146" y="17"/>
                      <a:pt x="153" y="34"/>
                      <a:pt x="163" y="51"/>
                    </a:cubicBezTo>
                    <a:cubicBezTo>
                      <a:pt x="183" y="80"/>
                      <a:pt x="223" y="93"/>
                      <a:pt x="256" y="80"/>
                    </a:cubicBezTo>
                    <a:cubicBezTo>
                      <a:pt x="275" y="71"/>
                      <a:pt x="292" y="58"/>
                      <a:pt x="310" y="47"/>
                    </a:cubicBezTo>
                    <a:cubicBezTo>
                      <a:pt x="331" y="59"/>
                      <a:pt x="349" y="76"/>
                      <a:pt x="372" y="82"/>
                    </a:cubicBezTo>
                    <a:cubicBezTo>
                      <a:pt x="403" y="91"/>
                      <a:pt x="439" y="78"/>
                      <a:pt x="456" y="51"/>
                    </a:cubicBezTo>
                    <a:cubicBezTo>
                      <a:pt x="467" y="35"/>
                      <a:pt x="473" y="17"/>
                      <a:pt x="484" y="0"/>
                    </a:cubicBezTo>
                    <a:cubicBezTo>
                      <a:pt x="528" y="97"/>
                      <a:pt x="571" y="195"/>
                      <a:pt x="614" y="292"/>
                    </a:cubicBezTo>
                    <a:cubicBezTo>
                      <a:pt x="617" y="299"/>
                      <a:pt x="622" y="306"/>
                      <a:pt x="619" y="314"/>
                    </a:cubicBezTo>
                    <a:cubicBezTo>
                      <a:pt x="616" y="321"/>
                      <a:pt x="607" y="319"/>
                      <a:pt x="601" y="317"/>
                    </a:cubicBezTo>
                    <a:cubicBezTo>
                      <a:pt x="578" y="309"/>
                      <a:pt x="555" y="299"/>
                      <a:pt x="532" y="291"/>
                    </a:cubicBezTo>
                    <a:cubicBezTo>
                      <a:pt x="517" y="285"/>
                      <a:pt x="498" y="293"/>
                      <a:pt x="493" y="309"/>
                    </a:cubicBezTo>
                    <a:cubicBezTo>
                      <a:pt x="483" y="331"/>
                      <a:pt x="475" y="355"/>
                      <a:pt x="466" y="377"/>
                    </a:cubicBezTo>
                    <a:cubicBezTo>
                      <a:pt x="463" y="383"/>
                      <a:pt x="459" y="391"/>
                      <a:pt x="451" y="389"/>
                    </a:cubicBezTo>
                    <a:cubicBezTo>
                      <a:pt x="446" y="385"/>
                      <a:pt x="443" y="379"/>
                      <a:pt x="440" y="374"/>
                    </a:cubicBezTo>
                    <a:cubicBezTo>
                      <a:pt x="397" y="276"/>
                      <a:pt x="353" y="178"/>
                      <a:pt x="310" y="81"/>
                    </a:cubicBezTo>
                    <a:cubicBezTo>
                      <a:pt x="266" y="179"/>
                      <a:pt x="222" y="278"/>
                      <a:pt x="178" y="377"/>
                    </a:cubicBezTo>
                    <a:cubicBezTo>
                      <a:pt x="176" y="385"/>
                      <a:pt x="165" y="395"/>
                      <a:pt x="158" y="385"/>
                    </a:cubicBezTo>
                    <a:cubicBezTo>
                      <a:pt x="148" y="368"/>
                      <a:pt x="144" y="348"/>
                      <a:pt x="136" y="330"/>
                    </a:cubicBezTo>
                    <a:cubicBezTo>
                      <a:pt x="130" y="316"/>
                      <a:pt x="127" y="298"/>
                      <a:pt x="110" y="292"/>
                    </a:cubicBezTo>
                    <a:cubicBezTo>
                      <a:pt x="91" y="284"/>
                      <a:pt x="73" y="298"/>
                      <a:pt x="56" y="303"/>
                    </a:cubicBezTo>
                    <a:cubicBezTo>
                      <a:pt x="39" y="308"/>
                      <a:pt x="23" y="319"/>
                      <a:pt x="6" y="319"/>
                    </a:cubicBezTo>
                    <a:cubicBezTo>
                      <a:pt x="5" y="317"/>
                      <a:pt x="2" y="314"/>
                      <a:pt x="0" y="313"/>
                    </a:cubicBezTo>
                    <a:cubicBezTo>
                      <a:pt x="0" y="299"/>
                      <a:pt x="8" y="288"/>
                      <a:pt x="13" y="27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292" name="组合 291"/>
            <p:cNvGrpSpPr/>
            <p:nvPr/>
          </p:nvGrpSpPr>
          <p:grpSpPr>
            <a:xfrm>
              <a:off x="8282480" y="2391429"/>
              <a:ext cx="561614" cy="557664"/>
              <a:chOff x="6691313" y="5062538"/>
              <a:chExt cx="1354138" cy="1344613"/>
            </a:xfrm>
            <a:solidFill>
              <a:schemeClr val="tx1">
                <a:lumMod val="75000"/>
                <a:lumOff val="25000"/>
              </a:schemeClr>
            </a:solidFill>
          </p:grpSpPr>
          <p:sp>
            <p:nvSpPr>
              <p:cNvPr id="289" name="Freeform 255"/>
              <p:cNvSpPr>
                <a:spLocks noEditPoints="1"/>
              </p:cNvSpPr>
              <p:nvPr/>
            </p:nvSpPr>
            <p:spPr bwMode="auto">
              <a:xfrm>
                <a:off x="6691313" y="5062538"/>
                <a:ext cx="676275" cy="1092200"/>
              </a:xfrm>
              <a:custGeom>
                <a:avLst/>
                <a:gdLst>
                  <a:gd name="T0" fmla="*/ 226 w 598"/>
                  <a:gd name="T1" fmla="*/ 0 h 969"/>
                  <a:gd name="T2" fmla="*/ 598 w 598"/>
                  <a:gd name="T3" fmla="*/ 0 h 969"/>
                  <a:gd name="T4" fmla="*/ 598 w 598"/>
                  <a:gd name="T5" fmla="*/ 968 h 969"/>
                  <a:gd name="T6" fmla="*/ 374 w 598"/>
                  <a:gd name="T7" fmla="*/ 968 h 969"/>
                  <a:gd name="T8" fmla="*/ 377 w 598"/>
                  <a:gd name="T9" fmla="*/ 911 h 969"/>
                  <a:gd name="T10" fmla="*/ 424 w 598"/>
                  <a:gd name="T11" fmla="*/ 883 h 969"/>
                  <a:gd name="T12" fmla="*/ 517 w 598"/>
                  <a:gd name="T13" fmla="*/ 771 h 969"/>
                  <a:gd name="T14" fmla="*/ 500 w 598"/>
                  <a:gd name="T15" fmla="*/ 586 h 969"/>
                  <a:gd name="T16" fmla="*/ 221 w 598"/>
                  <a:gd name="T17" fmla="*/ 485 h 969"/>
                  <a:gd name="T18" fmla="*/ 89 w 598"/>
                  <a:gd name="T19" fmla="*/ 377 h 969"/>
                  <a:gd name="T20" fmla="*/ 3 w 598"/>
                  <a:gd name="T21" fmla="*/ 152 h 969"/>
                  <a:gd name="T22" fmla="*/ 8 w 598"/>
                  <a:gd name="T23" fmla="*/ 102 h 969"/>
                  <a:gd name="T24" fmla="*/ 58 w 598"/>
                  <a:gd name="T25" fmla="*/ 74 h 969"/>
                  <a:gd name="T26" fmla="*/ 225 w 598"/>
                  <a:gd name="T27" fmla="*/ 73 h 969"/>
                  <a:gd name="T28" fmla="*/ 226 w 598"/>
                  <a:gd name="T29" fmla="*/ 0 h 969"/>
                  <a:gd name="T30" fmla="*/ 128 w 598"/>
                  <a:gd name="T31" fmla="*/ 188 h 969"/>
                  <a:gd name="T32" fmla="*/ 153 w 598"/>
                  <a:gd name="T33" fmla="*/ 257 h 969"/>
                  <a:gd name="T34" fmla="*/ 255 w 598"/>
                  <a:gd name="T35" fmla="*/ 378 h 969"/>
                  <a:gd name="T36" fmla="*/ 233 w 598"/>
                  <a:gd name="T37" fmla="*/ 305 h 969"/>
                  <a:gd name="T38" fmla="*/ 225 w 598"/>
                  <a:gd name="T39" fmla="*/ 188 h 969"/>
                  <a:gd name="T40" fmla="*/ 128 w 598"/>
                  <a:gd name="T41" fmla="*/ 188 h 9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598" h="969">
                    <a:moveTo>
                      <a:pt x="226" y="0"/>
                    </a:moveTo>
                    <a:cubicBezTo>
                      <a:pt x="350" y="0"/>
                      <a:pt x="474" y="0"/>
                      <a:pt x="598" y="0"/>
                    </a:cubicBezTo>
                    <a:cubicBezTo>
                      <a:pt x="598" y="323"/>
                      <a:pt x="598" y="646"/>
                      <a:pt x="598" y="968"/>
                    </a:cubicBezTo>
                    <a:cubicBezTo>
                      <a:pt x="523" y="969"/>
                      <a:pt x="449" y="969"/>
                      <a:pt x="374" y="968"/>
                    </a:cubicBezTo>
                    <a:cubicBezTo>
                      <a:pt x="375" y="949"/>
                      <a:pt x="371" y="929"/>
                      <a:pt x="377" y="911"/>
                    </a:cubicBezTo>
                    <a:cubicBezTo>
                      <a:pt x="385" y="892"/>
                      <a:pt x="408" y="889"/>
                      <a:pt x="424" y="883"/>
                    </a:cubicBezTo>
                    <a:cubicBezTo>
                      <a:pt x="472" y="864"/>
                      <a:pt x="503" y="818"/>
                      <a:pt x="517" y="771"/>
                    </a:cubicBezTo>
                    <a:cubicBezTo>
                      <a:pt x="535" y="710"/>
                      <a:pt x="527" y="643"/>
                      <a:pt x="500" y="586"/>
                    </a:cubicBezTo>
                    <a:cubicBezTo>
                      <a:pt x="405" y="558"/>
                      <a:pt x="308" y="533"/>
                      <a:pt x="221" y="485"/>
                    </a:cubicBezTo>
                    <a:cubicBezTo>
                      <a:pt x="171" y="457"/>
                      <a:pt x="124" y="422"/>
                      <a:pt x="89" y="377"/>
                    </a:cubicBezTo>
                    <a:cubicBezTo>
                      <a:pt x="38" y="313"/>
                      <a:pt x="13" y="232"/>
                      <a:pt x="3" y="152"/>
                    </a:cubicBezTo>
                    <a:cubicBezTo>
                      <a:pt x="2" y="135"/>
                      <a:pt x="0" y="117"/>
                      <a:pt x="8" y="102"/>
                    </a:cubicBezTo>
                    <a:cubicBezTo>
                      <a:pt x="18" y="84"/>
                      <a:pt x="38" y="74"/>
                      <a:pt x="58" y="74"/>
                    </a:cubicBezTo>
                    <a:cubicBezTo>
                      <a:pt x="114" y="72"/>
                      <a:pt x="170" y="75"/>
                      <a:pt x="225" y="73"/>
                    </a:cubicBezTo>
                    <a:cubicBezTo>
                      <a:pt x="225" y="48"/>
                      <a:pt x="224" y="24"/>
                      <a:pt x="226" y="0"/>
                    </a:cubicBezTo>
                    <a:close/>
                    <a:moveTo>
                      <a:pt x="128" y="188"/>
                    </a:moveTo>
                    <a:cubicBezTo>
                      <a:pt x="134" y="212"/>
                      <a:pt x="142" y="235"/>
                      <a:pt x="153" y="257"/>
                    </a:cubicBezTo>
                    <a:cubicBezTo>
                      <a:pt x="175" y="305"/>
                      <a:pt x="207" y="352"/>
                      <a:pt x="255" y="378"/>
                    </a:cubicBezTo>
                    <a:cubicBezTo>
                      <a:pt x="248" y="354"/>
                      <a:pt x="238" y="330"/>
                      <a:pt x="233" y="305"/>
                    </a:cubicBezTo>
                    <a:cubicBezTo>
                      <a:pt x="223" y="267"/>
                      <a:pt x="226" y="227"/>
                      <a:pt x="225" y="188"/>
                    </a:cubicBezTo>
                    <a:cubicBezTo>
                      <a:pt x="193" y="187"/>
                      <a:pt x="161" y="188"/>
                      <a:pt x="128" y="18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0" name="Freeform 256"/>
              <p:cNvSpPr>
                <a:spLocks noEditPoints="1"/>
              </p:cNvSpPr>
              <p:nvPr/>
            </p:nvSpPr>
            <p:spPr bwMode="auto">
              <a:xfrm>
                <a:off x="7367588" y="5062538"/>
                <a:ext cx="677863" cy="1090613"/>
              </a:xfrm>
              <a:custGeom>
                <a:avLst/>
                <a:gdLst>
                  <a:gd name="T0" fmla="*/ 0 w 598"/>
                  <a:gd name="T1" fmla="*/ 0 h 968"/>
                  <a:gd name="T2" fmla="*/ 372 w 598"/>
                  <a:gd name="T3" fmla="*/ 0 h 968"/>
                  <a:gd name="T4" fmla="*/ 373 w 598"/>
                  <a:gd name="T5" fmla="*/ 75 h 968"/>
                  <a:gd name="T6" fmla="*/ 540 w 598"/>
                  <a:gd name="T7" fmla="*/ 75 h 968"/>
                  <a:gd name="T8" fmla="*/ 596 w 598"/>
                  <a:gd name="T9" fmla="*/ 132 h 968"/>
                  <a:gd name="T10" fmla="*/ 542 w 598"/>
                  <a:gd name="T11" fmla="*/ 326 h 968"/>
                  <a:gd name="T12" fmla="*/ 341 w 598"/>
                  <a:gd name="T13" fmla="*/ 501 h 968"/>
                  <a:gd name="T14" fmla="*/ 109 w 598"/>
                  <a:gd name="T15" fmla="*/ 581 h 968"/>
                  <a:gd name="T16" fmla="*/ 95 w 598"/>
                  <a:gd name="T17" fmla="*/ 591 h 968"/>
                  <a:gd name="T18" fmla="*/ 75 w 598"/>
                  <a:gd name="T19" fmla="*/ 749 h 968"/>
                  <a:gd name="T20" fmla="*/ 152 w 598"/>
                  <a:gd name="T21" fmla="*/ 872 h 968"/>
                  <a:gd name="T22" fmla="*/ 199 w 598"/>
                  <a:gd name="T23" fmla="*/ 893 h 968"/>
                  <a:gd name="T24" fmla="*/ 223 w 598"/>
                  <a:gd name="T25" fmla="*/ 921 h 968"/>
                  <a:gd name="T26" fmla="*/ 223 w 598"/>
                  <a:gd name="T27" fmla="*/ 968 h 968"/>
                  <a:gd name="T28" fmla="*/ 0 w 598"/>
                  <a:gd name="T29" fmla="*/ 968 h 968"/>
                  <a:gd name="T30" fmla="*/ 0 w 598"/>
                  <a:gd name="T31" fmla="*/ 0 h 968"/>
                  <a:gd name="T32" fmla="*/ 372 w 598"/>
                  <a:gd name="T33" fmla="*/ 187 h 968"/>
                  <a:gd name="T34" fmla="*/ 367 w 598"/>
                  <a:gd name="T35" fmla="*/ 288 h 968"/>
                  <a:gd name="T36" fmla="*/ 340 w 598"/>
                  <a:gd name="T37" fmla="*/ 381 h 968"/>
                  <a:gd name="T38" fmla="*/ 378 w 598"/>
                  <a:gd name="T39" fmla="*/ 354 h 968"/>
                  <a:gd name="T40" fmla="*/ 472 w 598"/>
                  <a:gd name="T41" fmla="*/ 187 h 968"/>
                  <a:gd name="T42" fmla="*/ 372 w 598"/>
                  <a:gd name="T43" fmla="*/ 187 h 9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598" h="968">
                    <a:moveTo>
                      <a:pt x="0" y="0"/>
                    </a:moveTo>
                    <a:cubicBezTo>
                      <a:pt x="124" y="0"/>
                      <a:pt x="248" y="0"/>
                      <a:pt x="372" y="0"/>
                    </a:cubicBezTo>
                    <a:cubicBezTo>
                      <a:pt x="373" y="25"/>
                      <a:pt x="372" y="50"/>
                      <a:pt x="373" y="75"/>
                    </a:cubicBezTo>
                    <a:cubicBezTo>
                      <a:pt x="428" y="75"/>
                      <a:pt x="484" y="75"/>
                      <a:pt x="540" y="75"/>
                    </a:cubicBezTo>
                    <a:cubicBezTo>
                      <a:pt x="570" y="74"/>
                      <a:pt x="598" y="102"/>
                      <a:pt x="596" y="132"/>
                    </a:cubicBezTo>
                    <a:cubicBezTo>
                      <a:pt x="590" y="199"/>
                      <a:pt x="574" y="266"/>
                      <a:pt x="542" y="326"/>
                    </a:cubicBezTo>
                    <a:cubicBezTo>
                      <a:pt x="499" y="406"/>
                      <a:pt x="423" y="464"/>
                      <a:pt x="341" y="501"/>
                    </a:cubicBezTo>
                    <a:cubicBezTo>
                      <a:pt x="267" y="536"/>
                      <a:pt x="188" y="559"/>
                      <a:pt x="109" y="581"/>
                    </a:cubicBezTo>
                    <a:cubicBezTo>
                      <a:pt x="103" y="582"/>
                      <a:pt x="96" y="584"/>
                      <a:pt x="95" y="591"/>
                    </a:cubicBezTo>
                    <a:cubicBezTo>
                      <a:pt x="72" y="640"/>
                      <a:pt x="64" y="695"/>
                      <a:pt x="75" y="749"/>
                    </a:cubicBezTo>
                    <a:cubicBezTo>
                      <a:pt x="84" y="797"/>
                      <a:pt x="109" y="845"/>
                      <a:pt x="152" y="872"/>
                    </a:cubicBezTo>
                    <a:cubicBezTo>
                      <a:pt x="166" y="882"/>
                      <a:pt x="183" y="887"/>
                      <a:pt x="199" y="893"/>
                    </a:cubicBezTo>
                    <a:cubicBezTo>
                      <a:pt x="212" y="897"/>
                      <a:pt x="221" y="908"/>
                      <a:pt x="223" y="921"/>
                    </a:cubicBezTo>
                    <a:cubicBezTo>
                      <a:pt x="224" y="936"/>
                      <a:pt x="223" y="952"/>
                      <a:pt x="223" y="968"/>
                    </a:cubicBezTo>
                    <a:cubicBezTo>
                      <a:pt x="149" y="968"/>
                      <a:pt x="74" y="967"/>
                      <a:pt x="0" y="968"/>
                    </a:cubicBezTo>
                    <a:cubicBezTo>
                      <a:pt x="0" y="646"/>
                      <a:pt x="0" y="323"/>
                      <a:pt x="0" y="0"/>
                    </a:cubicBezTo>
                    <a:close/>
                    <a:moveTo>
                      <a:pt x="372" y="187"/>
                    </a:moveTo>
                    <a:cubicBezTo>
                      <a:pt x="372" y="221"/>
                      <a:pt x="374" y="255"/>
                      <a:pt x="367" y="288"/>
                    </a:cubicBezTo>
                    <a:cubicBezTo>
                      <a:pt x="362" y="320"/>
                      <a:pt x="351" y="351"/>
                      <a:pt x="340" y="381"/>
                    </a:cubicBezTo>
                    <a:cubicBezTo>
                      <a:pt x="354" y="374"/>
                      <a:pt x="367" y="365"/>
                      <a:pt x="378" y="354"/>
                    </a:cubicBezTo>
                    <a:cubicBezTo>
                      <a:pt x="426" y="310"/>
                      <a:pt x="454" y="249"/>
                      <a:pt x="472" y="187"/>
                    </a:cubicBezTo>
                    <a:cubicBezTo>
                      <a:pt x="438" y="186"/>
                      <a:pt x="405" y="186"/>
                      <a:pt x="372" y="18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1" name="Freeform 257"/>
              <p:cNvSpPr>
                <a:spLocks noEditPoints="1"/>
              </p:cNvSpPr>
              <p:nvPr/>
            </p:nvSpPr>
            <p:spPr bwMode="auto">
              <a:xfrm>
                <a:off x="6945313" y="6151563"/>
                <a:ext cx="847725" cy="255588"/>
              </a:xfrm>
              <a:custGeom>
                <a:avLst/>
                <a:gdLst>
                  <a:gd name="T0" fmla="*/ 0 w 749"/>
                  <a:gd name="T1" fmla="*/ 38 h 227"/>
                  <a:gd name="T2" fmla="*/ 37 w 749"/>
                  <a:gd name="T3" fmla="*/ 2 h 227"/>
                  <a:gd name="T4" fmla="*/ 149 w 749"/>
                  <a:gd name="T5" fmla="*/ 2 h 227"/>
                  <a:gd name="T6" fmla="*/ 373 w 749"/>
                  <a:gd name="T7" fmla="*/ 2 h 227"/>
                  <a:gd name="T8" fmla="*/ 596 w 749"/>
                  <a:gd name="T9" fmla="*/ 2 h 227"/>
                  <a:gd name="T10" fmla="*/ 705 w 749"/>
                  <a:gd name="T11" fmla="*/ 2 h 227"/>
                  <a:gd name="T12" fmla="*/ 745 w 749"/>
                  <a:gd name="T13" fmla="*/ 46 h 227"/>
                  <a:gd name="T14" fmla="*/ 745 w 749"/>
                  <a:gd name="T15" fmla="*/ 174 h 227"/>
                  <a:gd name="T16" fmla="*/ 740 w 749"/>
                  <a:gd name="T17" fmla="*/ 208 h 227"/>
                  <a:gd name="T18" fmla="*/ 705 w 749"/>
                  <a:gd name="T19" fmla="*/ 226 h 227"/>
                  <a:gd name="T20" fmla="*/ 37 w 749"/>
                  <a:gd name="T21" fmla="*/ 226 h 227"/>
                  <a:gd name="T22" fmla="*/ 0 w 749"/>
                  <a:gd name="T23" fmla="*/ 190 h 227"/>
                  <a:gd name="T24" fmla="*/ 0 w 749"/>
                  <a:gd name="T25" fmla="*/ 38 h 227"/>
                  <a:gd name="T26" fmla="*/ 206 w 749"/>
                  <a:gd name="T27" fmla="*/ 78 h 227"/>
                  <a:gd name="T28" fmla="*/ 206 w 749"/>
                  <a:gd name="T29" fmla="*/ 149 h 227"/>
                  <a:gd name="T30" fmla="*/ 281 w 749"/>
                  <a:gd name="T31" fmla="*/ 150 h 227"/>
                  <a:gd name="T32" fmla="*/ 540 w 749"/>
                  <a:gd name="T33" fmla="*/ 151 h 227"/>
                  <a:gd name="T34" fmla="*/ 540 w 749"/>
                  <a:gd name="T35" fmla="*/ 77 h 227"/>
                  <a:gd name="T36" fmla="*/ 297 w 749"/>
                  <a:gd name="T37" fmla="*/ 78 h 227"/>
                  <a:gd name="T38" fmla="*/ 206 w 749"/>
                  <a:gd name="T39" fmla="*/ 78 h 2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749" h="227">
                    <a:moveTo>
                      <a:pt x="0" y="38"/>
                    </a:moveTo>
                    <a:cubicBezTo>
                      <a:pt x="0" y="19"/>
                      <a:pt x="18" y="1"/>
                      <a:pt x="37" y="2"/>
                    </a:cubicBezTo>
                    <a:cubicBezTo>
                      <a:pt x="74" y="2"/>
                      <a:pt x="112" y="2"/>
                      <a:pt x="149" y="2"/>
                    </a:cubicBezTo>
                    <a:cubicBezTo>
                      <a:pt x="224" y="3"/>
                      <a:pt x="298" y="3"/>
                      <a:pt x="373" y="2"/>
                    </a:cubicBezTo>
                    <a:cubicBezTo>
                      <a:pt x="447" y="1"/>
                      <a:pt x="522" y="2"/>
                      <a:pt x="596" y="2"/>
                    </a:cubicBezTo>
                    <a:cubicBezTo>
                      <a:pt x="633" y="2"/>
                      <a:pt x="669" y="2"/>
                      <a:pt x="705" y="2"/>
                    </a:cubicBezTo>
                    <a:cubicBezTo>
                      <a:pt x="729" y="0"/>
                      <a:pt x="749" y="22"/>
                      <a:pt x="745" y="46"/>
                    </a:cubicBezTo>
                    <a:cubicBezTo>
                      <a:pt x="746" y="89"/>
                      <a:pt x="745" y="131"/>
                      <a:pt x="745" y="174"/>
                    </a:cubicBezTo>
                    <a:cubicBezTo>
                      <a:pt x="745" y="186"/>
                      <a:pt x="747" y="198"/>
                      <a:pt x="740" y="208"/>
                    </a:cubicBezTo>
                    <a:cubicBezTo>
                      <a:pt x="732" y="220"/>
                      <a:pt x="719" y="227"/>
                      <a:pt x="705" y="226"/>
                    </a:cubicBezTo>
                    <a:cubicBezTo>
                      <a:pt x="482" y="226"/>
                      <a:pt x="260" y="226"/>
                      <a:pt x="37" y="226"/>
                    </a:cubicBezTo>
                    <a:cubicBezTo>
                      <a:pt x="18" y="227"/>
                      <a:pt x="0" y="209"/>
                      <a:pt x="0" y="190"/>
                    </a:cubicBezTo>
                    <a:cubicBezTo>
                      <a:pt x="0" y="139"/>
                      <a:pt x="0" y="89"/>
                      <a:pt x="0" y="38"/>
                    </a:cubicBezTo>
                    <a:close/>
                    <a:moveTo>
                      <a:pt x="206" y="78"/>
                    </a:moveTo>
                    <a:cubicBezTo>
                      <a:pt x="206" y="102"/>
                      <a:pt x="206" y="126"/>
                      <a:pt x="206" y="149"/>
                    </a:cubicBezTo>
                    <a:cubicBezTo>
                      <a:pt x="231" y="151"/>
                      <a:pt x="256" y="151"/>
                      <a:pt x="281" y="150"/>
                    </a:cubicBezTo>
                    <a:cubicBezTo>
                      <a:pt x="367" y="151"/>
                      <a:pt x="454" y="152"/>
                      <a:pt x="540" y="151"/>
                    </a:cubicBezTo>
                    <a:cubicBezTo>
                      <a:pt x="540" y="126"/>
                      <a:pt x="540" y="102"/>
                      <a:pt x="540" y="77"/>
                    </a:cubicBezTo>
                    <a:cubicBezTo>
                      <a:pt x="459" y="76"/>
                      <a:pt x="378" y="78"/>
                      <a:pt x="297" y="78"/>
                    </a:cubicBezTo>
                    <a:cubicBezTo>
                      <a:pt x="267" y="80"/>
                      <a:pt x="236" y="76"/>
                      <a:pt x="206" y="7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302" name="组合 301"/>
            <p:cNvGrpSpPr/>
            <p:nvPr/>
          </p:nvGrpSpPr>
          <p:grpSpPr>
            <a:xfrm>
              <a:off x="10047373" y="349627"/>
              <a:ext cx="552270" cy="549778"/>
              <a:chOff x="3071813" y="4119563"/>
              <a:chExt cx="2111375" cy="2101849"/>
            </a:xfrm>
            <a:solidFill>
              <a:schemeClr val="tx1">
                <a:lumMod val="75000"/>
                <a:lumOff val="25000"/>
              </a:schemeClr>
            </a:solidFill>
          </p:grpSpPr>
          <p:sp>
            <p:nvSpPr>
              <p:cNvPr id="297" name="Freeform 262"/>
              <p:cNvSpPr>
                <a:spLocks noEditPoints="1"/>
              </p:cNvSpPr>
              <p:nvPr/>
            </p:nvSpPr>
            <p:spPr bwMode="auto">
              <a:xfrm>
                <a:off x="3071813" y="4575175"/>
                <a:ext cx="1236662" cy="1646237"/>
              </a:xfrm>
              <a:custGeom>
                <a:avLst/>
                <a:gdLst>
                  <a:gd name="T0" fmla="*/ 250 w 454"/>
                  <a:gd name="T1" fmla="*/ 171 h 607"/>
                  <a:gd name="T2" fmla="*/ 258 w 454"/>
                  <a:gd name="T3" fmla="*/ 263 h 607"/>
                  <a:gd name="T4" fmla="*/ 262 w 454"/>
                  <a:gd name="T5" fmla="*/ 483 h 607"/>
                  <a:gd name="T6" fmla="*/ 263 w 454"/>
                  <a:gd name="T7" fmla="*/ 567 h 607"/>
                  <a:gd name="T8" fmla="*/ 211 w 454"/>
                  <a:gd name="T9" fmla="*/ 593 h 607"/>
                  <a:gd name="T10" fmla="*/ 197 w 454"/>
                  <a:gd name="T11" fmla="*/ 560 h 607"/>
                  <a:gd name="T12" fmla="*/ 195 w 454"/>
                  <a:gd name="T13" fmla="*/ 385 h 607"/>
                  <a:gd name="T14" fmla="*/ 194 w 454"/>
                  <a:gd name="T15" fmla="*/ 344 h 607"/>
                  <a:gd name="T16" fmla="*/ 188 w 454"/>
                  <a:gd name="T17" fmla="*/ 336 h 607"/>
                  <a:gd name="T18" fmla="*/ 183 w 454"/>
                  <a:gd name="T19" fmla="*/ 344 h 607"/>
                  <a:gd name="T20" fmla="*/ 172 w 454"/>
                  <a:gd name="T21" fmla="*/ 441 h 607"/>
                  <a:gd name="T22" fmla="*/ 157 w 454"/>
                  <a:gd name="T23" fmla="*/ 570 h 607"/>
                  <a:gd name="T24" fmla="*/ 122 w 454"/>
                  <a:gd name="T25" fmla="*/ 599 h 607"/>
                  <a:gd name="T26" fmla="*/ 91 w 454"/>
                  <a:gd name="T27" fmla="*/ 565 h 607"/>
                  <a:gd name="T28" fmla="*/ 105 w 454"/>
                  <a:gd name="T29" fmla="*/ 440 h 607"/>
                  <a:gd name="T30" fmla="*/ 120 w 454"/>
                  <a:gd name="T31" fmla="*/ 303 h 607"/>
                  <a:gd name="T32" fmla="*/ 113 w 454"/>
                  <a:gd name="T33" fmla="*/ 289 h 607"/>
                  <a:gd name="T34" fmla="*/ 25 w 454"/>
                  <a:gd name="T35" fmla="*/ 226 h 607"/>
                  <a:gd name="T36" fmla="*/ 16 w 454"/>
                  <a:gd name="T37" fmla="*/ 168 h 607"/>
                  <a:gd name="T38" fmla="*/ 98 w 454"/>
                  <a:gd name="T39" fmla="*/ 54 h 607"/>
                  <a:gd name="T40" fmla="*/ 244 w 454"/>
                  <a:gd name="T41" fmla="*/ 48 h 607"/>
                  <a:gd name="T42" fmla="*/ 310 w 454"/>
                  <a:gd name="T43" fmla="*/ 139 h 607"/>
                  <a:gd name="T44" fmla="*/ 333 w 454"/>
                  <a:gd name="T45" fmla="*/ 153 h 607"/>
                  <a:gd name="T46" fmla="*/ 420 w 454"/>
                  <a:gd name="T47" fmla="*/ 168 h 607"/>
                  <a:gd name="T48" fmla="*/ 452 w 454"/>
                  <a:gd name="T49" fmla="*/ 205 h 607"/>
                  <a:gd name="T50" fmla="*/ 411 w 454"/>
                  <a:gd name="T51" fmla="*/ 232 h 607"/>
                  <a:gd name="T52" fmla="*/ 301 w 454"/>
                  <a:gd name="T53" fmla="*/ 214 h 607"/>
                  <a:gd name="T54" fmla="*/ 271 w 454"/>
                  <a:gd name="T55" fmla="*/ 194 h 607"/>
                  <a:gd name="T56" fmla="*/ 253 w 454"/>
                  <a:gd name="T57" fmla="*/ 169 h 607"/>
                  <a:gd name="T58" fmla="*/ 250 w 454"/>
                  <a:gd name="T59" fmla="*/ 171 h 607"/>
                  <a:gd name="T60" fmla="*/ 82 w 454"/>
                  <a:gd name="T61" fmla="*/ 187 h 607"/>
                  <a:gd name="T62" fmla="*/ 119 w 454"/>
                  <a:gd name="T63" fmla="*/ 212 h 607"/>
                  <a:gd name="T64" fmla="*/ 111 w 454"/>
                  <a:gd name="T65" fmla="*/ 153 h 607"/>
                  <a:gd name="T66" fmla="*/ 107 w 454"/>
                  <a:gd name="T67" fmla="*/ 152 h 607"/>
                  <a:gd name="T68" fmla="*/ 82 w 454"/>
                  <a:gd name="T69" fmla="*/ 187 h 6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454" h="607">
                    <a:moveTo>
                      <a:pt x="250" y="171"/>
                    </a:moveTo>
                    <a:cubicBezTo>
                      <a:pt x="253" y="202"/>
                      <a:pt x="258" y="232"/>
                      <a:pt x="258" y="263"/>
                    </a:cubicBezTo>
                    <a:cubicBezTo>
                      <a:pt x="261" y="337"/>
                      <a:pt x="261" y="410"/>
                      <a:pt x="262" y="483"/>
                    </a:cubicBezTo>
                    <a:cubicBezTo>
                      <a:pt x="263" y="511"/>
                      <a:pt x="264" y="540"/>
                      <a:pt x="263" y="567"/>
                    </a:cubicBezTo>
                    <a:cubicBezTo>
                      <a:pt x="262" y="594"/>
                      <a:pt x="234" y="607"/>
                      <a:pt x="211" y="593"/>
                    </a:cubicBezTo>
                    <a:cubicBezTo>
                      <a:pt x="199" y="585"/>
                      <a:pt x="197" y="573"/>
                      <a:pt x="197" y="560"/>
                    </a:cubicBezTo>
                    <a:cubicBezTo>
                      <a:pt x="196" y="502"/>
                      <a:pt x="196" y="443"/>
                      <a:pt x="195" y="385"/>
                    </a:cubicBezTo>
                    <a:cubicBezTo>
                      <a:pt x="195" y="371"/>
                      <a:pt x="195" y="358"/>
                      <a:pt x="194" y="344"/>
                    </a:cubicBezTo>
                    <a:cubicBezTo>
                      <a:pt x="194" y="341"/>
                      <a:pt x="190" y="339"/>
                      <a:pt x="188" y="336"/>
                    </a:cubicBezTo>
                    <a:cubicBezTo>
                      <a:pt x="187" y="339"/>
                      <a:pt x="184" y="341"/>
                      <a:pt x="183" y="344"/>
                    </a:cubicBezTo>
                    <a:cubicBezTo>
                      <a:pt x="179" y="376"/>
                      <a:pt x="176" y="408"/>
                      <a:pt x="172" y="441"/>
                    </a:cubicBezTo>
                    <a:cubicBezTo>
                      <a:pt x="167" y="484"/>
                      <a:pt x="162" y="527"/>
                      <a:pt x="157" y="570"/>
                    </a:cubicBezTo>
                    <a:cubicBezTo>
                      <a:pt x="154" y="588"/>
                      <a:pt x="140" y="600"/>
                      <a:pt x="122" y="599"/>
                    </a:cubicBezTo>
                    <a:cubicBezTo>
                      <a:pt x="103" y="597"/>
                      <a:pt x="90" y="584"/>
                      <a:pt x="91" y="565"/>
                    </a:cubicBezTo>
                    <a:cubicBezTo>
                      <a:pt x="95" y="523"/>
                      <a:pt x="100" y="482"/>
                      <a:pt x="105" y="440"/>
                    </a:cubicBezTo>
                    <a:cubicBezTo>
                      <a:pt x="110" y="394"/>
                      <a:pt x="115" y="349"/>
                      <a:pt x="120" y="303"/>
                    </a:cubicBezTo>
                    <a:cubicBezTo>
                      <a:pt x="120" y="299"/>
                      <a:pt x="117" y="292"/>
                      <a:pt x="113" y="289"/>
                    </a:cubicBezTo>
                    <a:cubicBezTo>
                      <a:pt x="84" y="268"/>
                      <a:pt x="54" y="247"/>
                      <a:pt x="25" y="226"/>
                    </a:cubicBezTo>
                    <a:cubicBezTo>
                      <a:pt x="3" y="210"/>
                      <a:pt x="0" y="190"/>
                      <a:pt x="16" y="168"/>
                    </a:cubicBezTo>
                    <a:cubicBezTo>
                      <a:pt x="44" y="130"/>
                      <a:pt x="71" y="92"/>
                      <a:pt x="98" y="54"/>
                    </a:cubicBezTo>
                    <a:cubicBezTo>
                      <a:pt x="134" y="4"/>
                      <a:pt x="205" y="0"/>
                      <a:pt x="244" y="48"/>
                    </a:cubicBezTo>
                    <a:cubicBezTo>
                      <a:pt x="268" y="77"/>
                      <a:pt x="289" y="108"/>
                      <a:pt x="310" y="139"/>
                    </a:cubicBezTo>
                    <a:cubicBezTo>
                      <a:pt x="316" y="147"/>
                      <a:pt x="322" y="152"/>
                      <a:pt x="333" y="153"/>
                    </a:cubicBezTo>
                    <a:cubicBezTo>
                      <a:pt x="362" y="157"/>
                      <a:pt x="391" y="163"/>
                      <a:pt x="420" y="168"/>
                    </a:cubicBezTo>
                    <a:cubicBezTo>
                      <a:pt x="442" y="172"/>
                      <a:pt x="454" y="186"/>
                      <a:pt x="452" y="205"/>
                    </a:cubicBezTo>
                    <a:cubicBezTo>
                      <a:pt x="449" y="225"/>
                      <a:pt x="433" y="236"/>
                      <a:pt x="411" y="232"/>
                    </a:cubicBezTo>
                    <a:cubicBezTo>
                      <a:pt x="374" y="226"/>
                      <a:pt x="338" y="220"/>
                      <a:pt x="301" y="214"/>
                    </a:cubicBezTo>
                    <a:cubicBezTo>
                      <a:pt x="288" y="212"/>
                      <a:pt x="278" y="206"/>
                      <a:pt x="271" y="194"/>
                    </a:cubicBezTo>
                    <a:cubicBezTo>
                      <a:pt x="265" y="186"/>
                      <a:pt x="259" y="178"/>
                      <a:pt x="253" y="169"/>
                    </a:cubicBezTo>
                    <a:cubicBezTo>
                      <a:pt x="252" y="170"/>
                      <a:pt x="251" y="170"/>
                      <a:pt x="250" y="171"/>
                    </a:cubicBezTo>
                    <a:close/>
                    <a:moveTo>
                      <a:pt x="82" y="187"/>
                    </a:moveTo>
                    <a:cubicBezTo>
                      <a:pt x="94" y="195"/>
                      <a:pt x="105" y="203"/>
                      <a:pt x="119" y="212"/>
                    </a:cubicBezTo>
                    <a:cubicBezTo>
                      <a:pt x="116" y="190"/>
                      <a:pt x="113" y="172"/>
                      <a:pt x="111" y="153"/>
                    </a:cubicBezTo>
                    <a:cubicBezTo>
                      <a:pt x="110" y="153"/>
                      <a:pt x="109" y="153"/>
                      <a:pt x="107" y="152"/>
                    </a:cubicBezTo>
                    <a:cubicBezTo>
                      <a:pt x="99" y="164"/>
                      <a:pt x="91" y="175"/>
                      <a:pt x="82" y="18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8" name="Freeform 263"/>
              <p:cNvSpPr>
                <a:spLocks/>
              </p:cNvSpPr>
              <p:nvPr/>
            </p:nvSpPr>
            <p:spPr bwMode="auto">
              <a:xfrm>
                <a:off x="3881438" y="4119563"/>
                <a:ext cx="1301750" cy="2085975"/>
              </a:xfrm>
              <a:custGeom>
                <a:avLst/>
                <a:gdLst>
                  <a:gd name="T0" fmla="*/ 258 w 478"/>
                  <a:gd name="T1" fmla="*/ 501 h 769"/>
                  <a:gd name="T2" fmla="*/ 258 w 478"/>
                  <a:gd name="T3" fmla="*/ 578 h 769"/>
                  <a:gd name="T4" fmla="*/ 258 w 478"/>
                  <a:gd name="T5" fmla="*/ 744 h 769"/>
                  <a:gd name="T6" fmla="*/ 241 w 478"/>
                  <a:gd name="T7" fmla="*/ 766 h 769"/>
                  <a:gd name="T8" fmla="*/ 223 w 478"/>
                  <a:gd name="T9" fmla="*/ 745 h 769"/>
                  <a:gd name="T10" fmla="*/ 223 w 478"/>
                  <a:gd name="T11" fmla="*/ 737 h 769"/>
                  <a:gd name="T12" fmla="*/ 223 w 478"/>
                  <a:gd name="T13" fmla="*/ 523 h 769"/>
                  <a:gd name="T14" fmla="*/ 223 w 478"/>
                  <a:gd name="T15" fmla="*/ 501 h 769"/>
                  <a:gd name="T16" fmla="*/ 147 w 478"/>
                  <a:gd name="T17" fmla="*/ 502 h 769"/>
                  <a:gd name="T18" fmla="*/ 139 w 478"/>
                  <a:gd name="T19" fmla="*/ 516 h 769"/>
                  <a:gd name="T20" fmla="*/ 82 w 478"/>
                  <a:gd name="T21" fmla="*/ 739 h 769"/>
                  <a:gd name="T22" fmla="*/ 79 w 478"/>
                  <a:gd name="T23" fmla="*/ 751 h 769"/>
                  <a:gd name="T24" fmla="*/ 57 w 478"/>
                  <a:gd name="T25" fmla="*/ 765 h 769"/>
                  <a:gd name="T26" fmla="*/ 45 w 478"/>
                  <a:gd name="T27" fmla="*/ 742 h 769"/>
                  <a:gd name="T28" fmla="*/ 75 w 478"/>
                  <a:gd name="T29" fmla="*/ 626 h 769"/>
                  <a:gd name="T30" fmla="*/ 105 w 478"/>
                  <a:gd name="T31" fmla="*/ 507 h 769"/>
                  <a:gd name="T32" fmla="*/ 75 w 478"/>
                  <a:gd name="T33" fmla="*/ 482 h 769"/>
                  <a:gd name="T34" fmla="*/ 23 w 478"/>
                  <a:gd name="T35" fmla="*/ 482 h 769"/>
                  <a:gd name="T36" fmla="*/ 1 w 478"/>
                  <a:gd name="T37" fmla="*/ 460 h 769"/>
                  <a:gd name="T38" fmla="*/ 1 w 478"/>
                  <a:gd name="T39" fmla="*/ 413 h 769"/>
                  <a:gd name="T40" fmla="*/ 36 w 478"/>
                  <a:gd name="T41" fmla="*/ 418 h 769"/>
                  <a:gd name="T42" fmla="*/ 37 w 478"/>
                  <a:gd name="T43" fmla="*/ 445 h 769"/>
                  <a:gd name="T44" fmla="*/ 444 w 478"/>
                  <a:gd name="T45" fmla="*/ 445 h 769"/>
                  <a:gd name="T46" fmla="*/ 444 w 478"/>
                  <a:gd name="T47" fmla="*/ 108 h 769"/>
                  <a:gd name="T48" fmla="*/ 37 w 478"/>
                  <a:gd name="T49" fmla="*/ 108 h 769"/>
                  <a:gd name="T50" fmla="*/ 37 w 478"/>
                  <a:gd name="T51" fmla="*/ 280 h 769"/>
                  <a:gd name="T52" fmla="*/ 1 w 478"/>
                  <a:gd name="T53" fmla="*/ 217 h 769"/>
                  <a:gd name="T54" fmla="*/ 1 w 478"/>
                  <a:gd name="T55" fmla="*/ 95 h 769"/>
                  <a:gd name="T56" fmla="*/ 25 w 478"/>
                  <a:gd name="T57" fmla="*/ 71 h 769"/>
                  <a:gd name="T58" fmla="*/ 163 w 478"/>
                  <a:gd name="T59" fmla="*/ 71 h 769"/>
                  <a:gd name="T60" fmla="*/ 181 w 478"/>
                  <a:gd name="T61" fmla="*/ 63 h 769"/>
                  <a:gd name="T62" fmla="*/ 199 w 478"/>
                  <a:gd name="T63" fmla="*/ 54 h 769"/>
                  <a:gd name="T64" fmla="*/ 223 w 478"/>
                  <a:gd name="T65" fmla="*/ 53 h 769"/>
                  <a:gd name="T66" fmla="*/ 223 w 478"/>
                  <a:gd name="T67" fmla="*/ 20 h 769"/>
                  <a:gd name="T68" fmla="*/ 240 w 478"/>
                  <a:gd name="T69" fmla="*/ 0 h 769"/>
                  <a:gd name="T70" fmla="*/ 258 w 478"/>
                  <a:gd name="T71" fmla="*/ 21 h 769"/>
                  <a:gd name="T72" fmla="*/ 258 w 478"/>
                  <a:gd name="T73" fmla="*/ 53 h 769"/>
                  <a:gd name="T74" fmla="*/ 282 w 478"/>
                  <a:gd name="T75" fmla="*/ 54 h 769"/>
                  <a:gd name="T76" fmla="*/ 299 w 478"/>
                  <a:gd name="T77" fmla="*/ 61 h 769"/>
                  <a:gd name="T78" fmla="*/ 322 w 478"/>
                  <a:gd name="T79" fmla="*/ 71 h 769"/>
                  <a:gd name="T80" fmla="*/ 455 w 478"/>
                  <a:gd name="T81" fmla="*/ 71 h 769"/>
                  <a:gd name="T82" fmla="*/ 478 w 478"/>
                  <a:gd name="T83" fmla="*/ 93 h 769"/>
                  <a:gd name="T84" fmla="*/ 478 w 478"/>
                  <a:gd name="T85" fmla="*/ 460 h 769"/>
                  <a:gd name="T86" fmla="*/ 456 w 478"/>
                  <a:gd name="T87" fmla="*/ 482 h 769"/>
                  <a:gd name="T88" fmla="*/ 424 w 478"/>
                  <a:gd name="T89" fmla="*/ 482 h 769"/>
                  <a:gd name="T90" fmla="*/ 401 w 478"/>
                  <a:gd name="T91" fmla="*/ 493 h 769"/>
                  <a:gd name="T92" fmla="*/ 376 w 478"/>
                  <a:gd name="T93" fmla="*/ 505 h 769"/>
                  <a:gd name="T94" fmla="*/ 405 w 478"/>
                  <a:gd name="T95" fmla="*/ 616 h 769"/>
                  <a:gd name="T96" fmla="*/ 436 w 478"/>
                  <a:gd name="T97" fmla="*/ 738 h 769"/>
                  <a:gd name="T98" fmla="*/ 425 w 478"/>
                  <a:gd name="T99" fmla="*/ 766 h 769"/>
                  <a:gd name="T100" fmla="*/ 401 w 478"/>
                  <a:gd name="T101" fmla="*/ 746 h 769"/>
                  <a:gd name="T102" fmla="*/ 343 w 478"/>
                  <a:gd name="T103" fmla="*/ 517 h 769"/>
                  <a:gd name="T104" fmla="*/ 322 w 478"/>
                  <a:gd name="T105" fmla="*/ 501 h 769"/>
                  <a:gd name="T106" fmla="*/ 258 w 478"/>
                  <a:gd name="T107" fmla="*/ 501 h 7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478" h="769">
                    <a:moveTo>
                      <a:pt x="258" y="501"/>
                    </a:moveTo>
                    <a:cubicBezTo>
                      <a:pt x="258" y="528"/>
                      <a:pt x="258" y="553"/>
                      <a:pt x="258" y="578"/>
                    </a:cubicBezTo>
                    <a:cubicBezTo>
                      <a:pt x="258" y="633"/>
                      <a:pt x="258" y="689"/>
                      <a:pt x="258" y="744"/>
                    </a:cubicBezTo>
                    <a:cubicBezTo>
                      <a:pt x="258" y="757"/>
                      <a:pt x="254" y="766"/>
                      <a:pt x="241" y="766"/>
                    </a:cubicBezTo>
                    <a:cubicBezTo>
                      <a:pt x="228" y="766"/>
                      <a:pt x="223" y="757"/>
                      <a:pt x="223" y="745"/>
                    </a:cubicBezTo>
                    <a:cubicBezTo>
                      <a:pt x="223" y="742"/>
                      <a:pt x="223" y="740"/>
                      <a:pt x="223" y="737"/>
                    </a:cubicBezTo>
                    <a:cubicBezTo>
                      <a:pt x="223" y="666"/>
                      <a:pt x="223" y="595"/>
                      <a:pt x="223" y="523"/>
                    </a:cubicBezTo>
                    <a:cubicBezTo>
                      <a:pt x="223" y="517"/>
                      <a:pt x="223" y="510"/>
                      <a:pt x="223" y="501"/>
                    </a:cubicBezTo>
                    <a:cubicBezTo>
                      <a:pt x="197" y="501"/>
                      <a:pt x="172" y="501"/>
                      <a:pt x="147" y="502"/>
                    </a:cubicBezTo>
                    <a:cubicBezTo>
                      <a:pt x="144" y="502"/>
                      <a:pt x="140" y="511"/>
                      <a:pt x="139" y="516"/>
                    </a:cubicBezTo>
                    <a:cubicBezTo>
                      <a:pt x="120" y="590"/>
                      <a:pt x="101" y="665"/>
                      <a:pt x="82" y="739"/>
                    </a:cubicBezTo>
                    <a:cubicBezTo>
                      <a:pt x="81" y="743"/>
                      <a:pt x="80" y="747"/>
                      <a:pt x="79" y="751"/>
                    </a:cubicBezTo>
                    <a:cubicBezTo>
                      <a:pt x="75" y="762"/>
                      <a:pt x="69" y="769"/>
                      <a:pt x="57" y="765"/>
                    </a:cubicBezTo>
                    <a:cubicBezTo>
                      <a:pt x="45" y="762"/>
                      <a:pt x="42" y="753"/>
                      <a:pt x="45" y="742"/>
                    </a:cubicBezTo>
                    <a:cubicBezTo>
                      <a:pt x="55" y="703"/>
                      <a:pt x="65" y="664"/>
                      <a:pt x="75" y="626"/>
                    </a:cubicBezTo>
                    <a:cubicBezTo>
                      <a:pt x="85" y="585"/>
                      <a:pt x="95" y="545"/>
                      <a:pt x="105" y="507"/>
                    </a:cubicBezTo>
                    <a:cubicBezTo>
                      <a:pt x="95" y="498"/>
                      <a:pt x="87" y="491"/>
                      <a:pt x="75" y="482"/>
                    </a:cubicBezTo>
                    <a:cubicBezTo>
                      <a:pt x="61" y="482"/>
                      <a:pt x="42" y="482"/>
                      <a:pt x="23" y="482"/>
                    </a:cubicBezTo>
                    <a:cubicBezTo>
                      <a:pt x="8" y="481"/>
                      <a:pt x="2" y="475"/>
                      <a:pt x="1" y="460"/>
                    </a:cubicBezTo>
                    <a:cubicBezTo>
                      <a:pt x="1" y="445"/>
                      <a:pt x="1" y="430"/>
                      <a:pt x="1" y="413"/>
                    </a:cubicBezTo>
                    <a:cubicBezTo>
                      <a:pt x="14" y="415"/>
                      <a:pt x="24" y="417"/>
                      <a:pt x="36" y="418"/>
                    </a:cubicBezTo>
                    <a:cubicBezTo>
                      <a:pt x="36" y="428"/>
                      <a:pt x="37" y="436"/>
                      <a:pt x="37" y="445"/>
                    </a:cubicBezTo>
                    <a:cubicBezTo>
                      <a:pt x="173" y="445"/>
                      <a:pt x="308" y="445"/>
                      <a:pt x="444" y="445"/>
                    </a:cubicBezTo>
                    <a:cubicBezTo>
                      <a:pt x="444" y="333"/>
                      <a:pt x="444" y="221"/>
                      <a:pt x="444" y="108"/>
                    </a:cubicBezTo>
                    <a:cubicBezTo>
                      <a:pt x="309" y="108"/>
                      <a:pt x="174" y="108"/>
                      <a:pt x="37" y="108"/>
                    </a:cubicBezTo>
                    <a:cubicBezTo>
                      <a:pt x="37" y="165"/>
                      <a:pt x="37" y="222"/>
                      <a:pt x="37" y="280"/>
                    </a:cubicBezTo>
                    <a:cubicBezTo>
                      <a:pt x="22" y="260"/>
                      <a:pt x="0" y="246"/>
                      <a:pt x="1" y="217"/>
                    </a:cubicBezTo>
                    <a:cubicBezTo>
                      <a:pt x="3" y="177"/>
                      <a:pt x="1" y="136"/>
                      <a:pt x="1" y="95"/>
                    </a:cubicBezTo>
                    <a:cubicBezTo>
                      <a:pt x="1" y="77"/>
                      <a:pt x="7" y="71"/>
                      <a:pt x="25" y="71"/>
                    </a:cubicBezTo>
                    <a:cubicBezTo>
                      <a:pt x="71" y="71"/>
                      <a:pt x="117" y="71"/>
                      <a:pt x="163" y="71"/>
                    </a:cubicBezTo>
                    <a:cubicBezTo>
                      <a:pt x="171" y="71"/>
                      <a:pt x="177" y="72"/>
                      <a:pt x="181" y="63"/>
                    </a:cubicBezTo>
                    <a:cubicBezTo>
                      <a:pt x="184" y="58"/>
                      <a:pt x="192" y="55"/>
                      <a:pt x="199" y="54"/>
                    </a:cubicBezTo>
                    <a:cubicBezTo>
                      <a:pt x="206" y="52"/>
                      <a:pt x="213" y="53"/>
                      <a:pt x="223" y="53"/>
                    </a:cubicBezTo>
                    <a:cubicBezTo>
                      <a:pt x="223" y="42"/>
                      <a:pt x="223" y="31"/>
                      <a:pt x="223" y="20"/>
                    </a:cubicBezTo>
                    <a:cubicBezTo>
                      <a:pt x="223" y="9"/>
                      <a:pt x="228" y="0"/>
                      <a:pt x="240" y="0"/>
                    </a:cubicBezTo>
                    <a:cubicBezTo>
                      <a:pt x="253" y="0"/>
                      <a:pt x="258" y="8"/>
                      <a:pt x="258" y="21"/>
                    </a:cubicBezTo>
                    <a:cubicBezTo>
                      <a:pt x="259" y="31"/>
                      <a:pt x="258" y="41"/>
                      <a:pt x="258" y="53"/>
                    </a:cubicBezTo>
                    <a:cubicBezTo>
                      <a:pt x="267" y="53"/>
                      <a:pt x="275" y="52"/>
                      <a:pt x="282" y="54"/>
                    </a:cubicBezTo>
                    <a:cubicBezTo>
                      <a:pt x="288" y="55"/>
                      <a:pt x="297" y="57"/>
                      <a:pt x="299" y="61"/>
                    </a:cubicBezTo>
                    <a:cubicBezTo>
                      <a:pt x="304" y="73"/>
                      <a:pt x="313" y="71"/>
                      <a:pt x="322" y="71"/>
                    </a:cubicBezTo>
                    <a:cubicBezTo>
                      <a:pt x="367" y="71"/>
                      <a:pt x="411" y="71"/>
                      <a:pt x="455" y="71"/>
                    </a:cubicBezTo>
                    <a:cubicBezTo>
                      <a:pt x="474" y="71"/>
                      <a:pt x="478" y="74"/>
                      <a:pt x="478" y="93"/>
                    </a:cubicBezTo>
                    <a:cubicBezTo>
                      <a:pt x="478" y="215"/>
                      <a:pt x="478" y="338"/>
                      <a:pt x="478" y="460"/>
                    </a:cubicBezTo>
                    <a:cubicBezTo>
                      <a:pt x="478" y="479"/>
                      <a:pt x="475" y="481"/>
                      <a:pt x="456" y="482"/>
                    </a:cubicBezTo>
                    <a:cubicBezTo>
                      <a:pt x="445" y="482"/>
                      <a:pt x="435" y="482"/>
                      <a:pt x="424" y="482"/>
                    </a:cubicBezTo>
                    <a:cubicBezTo>
                      <a:pt x="415" y="482"/>
                      <a:pt x="407" y="481"/>
                      <a:pt x="401" y="493"/>
                    </a:cubicBezTo>
                    <a:cubicBezTo>
                      <a:pt x="398" y="499"/>
                      <a:pt x="386" y="501"/>
                      <a:pt x="376" y="505"/>
                    </a:cubicBezTo>
                    <a:cubicBezTo>
                      <a:pt x="385" y="541"/>
                      <a:pt x="395" y="578"/>
                      <a:pt x="405" y="616"/>
                    </a:cubicBezTo>
                    <a:cubicBezTo>
                      <a:pt x="415" y="657"/>
                      <a:pt x="425" y="697"/>
                      <a:pt x="436" y="738"/>
                    </a:cubicBezTo>
                    <a:cubicBezTo>
                      <a:pt x="439" y="753"/>
                      <a:pt x="435" y="763"/>
                      <a:pt x="425" y="766"/>
                    </a:cubicBezTo>
                    <a:cubicBezTo>
                      <a:pt x="414" y="769"/>
                      <a:pt x="405" y="761"/>
                      <a:pt x="401" y="746"/>
                    </a:cubicBezTo>
                    <a:cubicBezTo>
                      <a:pt x="382" y="670"/>
                      <a:pt x="362" y="593"/>
                      <a:pt x="343" y="517"/>
                    </a:cubicBezTo>
                    <a:cubicBezTo>
                      <a:pt x="340" y="505"/>
                      <a:pt x="335" y="500"/>
                      <a:pt x="322" y="501"/>
                    </a:cubicBezTo>
                    <a:cubicBezTo>
                      <a:pt x="302" y="502"/>
                      <a:pt x="281" y="501"/>
                      <a:pt x="258" y="50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9" name="Freeform 264"/>
              <p:cNvSpPr>
                <a:spLocks/>
              </p:cNvSpPr>
              <p:nvPr/>
            </p:nvSpPr>
            <p:spPr bwMode="auto">
              <a:xfrm>
                <a:off x="3338513" y="4143375"/>
                <a:ext cx="444500" cy="439737"/>
              </a:xfrm>
              <a:custGeom>
                <a:avLst/>
                <a:gdLst>
                  <a:gd name="T0" fmla="*/ 81 w 163"/>
                  <a:gd name="T1" fmla="*/ 162 h 162"/>
                  <a:gd name="T2" fmla="*/ 0 w 163"/>
                  <a:gd name="T3" fmla="*/ 81 h 162"/>
                  <a:gd name="T4" fmla="*/ 81 w 163"/>
                  <a:gd name="T5" fmla="*/ 0 h 162"/>
                  <a:gd name="T6" fmla="*/ 163 w 163"/>
                  <a:gd name="T7" fmla="*/ 82 h 162"/>
                  <a:gd name="T8" fmla="*/ 81 w 163"/>
                  <a:gd name="T9" fmla="*/ 162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3" h="162">
                    <a:moveTo>
                      <a:pt x="81" y="162"/>
                    </a:moveTo>
                    <a:cubicBezTo>
                      <a:pt x="37" y="162"/>
                      <a:pt x="1" y="126"/>
                      <a:pt x="0" y="81"/>
                    </a:cubicBezTo>
                    <a:cubicBezTo>
                      <a:pt x="0" y="37"/>
                      <a:pt x="37" y="0"/>
                      <a:pt x="81" y="0"/>
                    </a:cubicBezTo>
                    <a:cubicBezTo>
                      <a:pt x="127" y="0"/>
                      <a:pt x="163" y="36"/>
                      <a:pt x="163" y="82"/>
                    </a:cubicBezTo>
                    <a:cubicBezTo>
                      <a:pt x="163" y="126"/>
                      <a:pt x="126" y="162"/>
                      <a:pt x="81" y="16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0" name="Freeform 265"/>
              <p:cNvSpPr>
                <a:spLocks/>
              </p:cNvSpPr>
              <p:nvPr/>
            </p:nvSpPr>
            <p:spPr bwMode="auto">
              <a:xfrm>
                <a:off x="4183063" y="4545013"/>
                <a:ext cx="779462" cy="511175"/>
              </a:xfrm>
              <a:custGeom>
                <a:avLst/>
                <a:gdLst>
                  <a:gd name="T0" fmla="*/ 286 w 286"/>
                  <a:gd name="T1" fmla="*/ 28 h 188"/>
                  <a:gd name="T2" fmla="*/ 262 w 286"/>
                  <a:gd name="T3" fmla="*/ 56 h 188"/>
                  <a:gd name="T4" fmla="*/ 247 w 286"/>
                  <a:gd name="T5" fmla="*/ 65 h 188"/>
                  <a:gd name="T6" fmla="*/ 204 w 286"/>
                  <a:gd name="T7" fmla="*/ 124 h 188"/>
                  <a:gd name="T8" fmla="*/ 192 w 286"/>
                  <a:gd name="T9" fmla="*/ 159 h 188"/>
                  <a:gd name="T10" fmla="*/ 167 w 286"/>
                  <a:gd name="T11" fmla="*/ 187 h 188"/>
                  <a:gd name="T12" fmla="*/ 137 w 286"/>
                  <a:gd name="T13" fmla="*/ 160 h 188"/>
                  <a:gd name="T14" fmla="*/ 127 w 286"/>
                  <a:gd name="T15" fmla="*/ 140 h 188"/>
                  <a:gd name="T16" fmla="*/ 84 w 286"/>
                  <a:gd name="T17" fmla="*/ 99 h 188"/>
                  <a:gd name="T18" fmla="*/ 49 w 286"/>
                  <a:gd name="T19" fmla="*/ 102 h 188"/>
                  <a:gd name="T20" fmla="*/ 21 w 286"/>
                  <a:gd name="T21" fmla="*/ 140 h 188"/>
                  <a:gd name="T22" fmla="*/ 3 w 286"/>
                  <a:gd name="T23" fmla="*/ 144 h 188"/>
                  <a:gd name="T24" fmla="*/ 3 w 286"/>
                  <a:gd name="T25" fmla="*/ 126 h 188"/>
                  <a:gd name="T26" fmla="*/ 23 w 286"/>
                  <a:gd name="T27" fmla="*/ 98 h 188"/>
                  <a:gd name="T28" fmla="*/ 37 w 286"/>
                  <a:gd name="T29" fmla="*/ 63 h 188"/>
                  <a:gd name="T30" fmla="*/ 63 w 286"/>
                  <a:gd name="T31" fmla="*/ 36 h 188"/>
                  <a:gd name="T32" fmla="*/ 91 w 286"/>
                  <a:gd name="T33" fmla="*/ 62 h 188"/>
                  <a:gd name="T34" fmla="*/ 102 w 286"/>
                  <a:gd name="T35" fmla="*/ 84 h 188"/>
                  <a:gd name="T36" fmla="*/ 145 w 286"/>
                  <a:gd name="T37" fmla="*/ 124 h 188"/>
                  <a:gd name="T38" fmla="*/ 178 w 286"/>
                  <a:gd name="T39" fmla="*/ 121 h 188"/>
                  <a:gd name="T40" fmla="*/ 224 w 286"/>
                  <a:gd name="T41" fmla="*/ 57 h 188"/>
                  <a:gd name="T42" fmla="*/ 232 w 286"/>
                  <a:gd name="T43" fmla="*/ 31 h 188"/>
                  <a:gd name="T44" fmla="*/ 257 w 286"/>
                  <a:gd name="T45" fmla="*/ 0 h 188"/>
                  <a:gd name="T46" fmla="*/ 286 w 286"/>
                  <a:gd name="T47" fmla="*/ 28 h 1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286" h="188">
                    <a:moveTo>
                      <a:pt x="286" y="28"/>
                    </a:moveTo>
                    <a:cubicBezTo>
                      <a:pt x="286" y="43"/>
                      <a:pt x="277" y="52"/>
                      <a:pt x="262" y="56"/>
                    </a:cubicBezTo>
                    <a:cubicBezTo>
                      <a:pt x="257" y="57"/>
                      <a:pt x="250" y="60"/>
                      <a:pt x="247" y="65"/>
                    </a:cubicBezTo>
                    <a:cubicBezTo>
                      <a:pt x="232" y="84"/>
                      <a:pt x="218" y="105"/>
                      <a:pt x="204" y="124"/>
                    </a:cubicBezTo>
                    <a:cubicBezTo>
                      <a:pt x="196" y="135"/>
                      <a:pt x="189" y="144"/>
                      <a:pt x="192" y="159"/>
                    </a:cubicBezTo>
                    <a:cubicBezTo>
                      <a:pt x="195" y="173"/>
                      <a:pt x="182" y="186"/>
                      <a:pt x="167" y="187"/>
                    </a:cubicBezTo>
                    <a:cubicBezTo>
                      <a:pt x="151" y="188"/>
                      <a:pt x="139" y="176"/>
                      <a:pt x="137" y="160"/>
                    </a:cubicBezTo>
                    <a:cubicBezTo>
                      <a:pt x="135" y="153"/>
                      <a:pt x="132" y="145"/>
                      <a:pt x="127" y="140"/>
                    </a:cubicBezTo>
                    <a:cubicBezTo>
                      <a:pt x="114" y="126"/>
                      <a:pt x="99" y="112"/>
                      <a:pt x="84" y="99"/>
                    </a:cubicBezTo>
                    <a:cubicBezTo>
                      <a:pt x="71" y="87"/>
                      <a:pt x="60" y="88"/>
                      <a:pt x="49" y="102"/>
                    </a:cubicBezTo>
                    <a:cubicBezTo>
                      <a:pt x="40" y="115"/>
                      <a:pt x="31" y="127"/>
                      <a:pt x="21" y="140"/>
                    </a:cubicBezTo>
                    <a:cubicBezTo>
                      <a:pt x="17" y="146"/>
                      <a:pt x="10" y="152"/>
                      <a:pt x="3" y="144"/>
                    </a:cubicBezTo>
                    <a:cubicBezTo>
                      <a:pt x="0" y="141"/>
                      <a:pt x="1" y="131"/>
                      <a:pt x="3" y="126"/>
                    </a:cubicBezTo>
                    <a:cubicBezTo>
                      <a:pt x="9" y="116"/>
                      <a:pt x="16" y="108"/>
                      <a:pt x="23" y="98"/>
                    </a:cubicBezTo>
                    <a:cubicBezTo>
                      <a:pt x="32" y="88"/>
                      <a:pt x="39" y="78"/>
                      <a:pt x="37" y="63"/>
                    </a:cubicBezTo>
                    <a:cubicBezTo>
                      <a:pt x="34" y="48"/>
                      <a:pt x="48" y="37"/>
                      <a:pt x="63" y="36"/>
                    </a:cubicBezTo>
                    <a:cubicBezTo>
                      <a:pt x="79" y="36"/>
                      <a:pt x="91" y="47"/>
                      <a:pt x="91" y="62"/>
                    </a:cubicBezTo>
                    <a:cubicBezTo>
                      <a:pt x="91" y="72"/>
                      <a:pt x="95" y="78"/>
                      <a:pt x="102" y="84"/>
                    </a:cubicBezTo>
                    <a:cubicBezTo>
                      <a:pt x="117" y="97"/>
                      <a:pt x="130" y="111"/>
                      <a:pt x="145" y="124"/>
                    </a:cubicBezTo>
                    <a:cubicBezTo>
                      <a:pt x="157" y="136"/>
                      <a:pt x="168" y="135"/>
                      <a:pt x="178" y="121"/>
                    </a:cubicBezTo>
                    <a:cubicBezTo>
                      <a:pt x="193" y="100"/>
                      <a:pt x="208" y="78"/>
                      <a:pt x="224" y="57"/>
                    </a:cubicBezTo>
                    <a:cubicBezTo>
                      <a:pt x="230" y="49"/>
                      <a:pt x="233" y="41"/>
                      <a:pt x="232" y="31"/>
                    </a:cubicBezTo>
                    <a:cubicBezTo>
                      <a:pt x="229" y="14"/>
                      <a:pt x="241" y="1"/>
                      <a:pt x="257" y="0"/>
                    </a:cubicBezTo>
                    <a:cubicBezTo>
                      <a:pt x="274" y="0"/>
                      <a:pt x="286" y="11"/>
                      <a:pt x="286" y="2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1" name="Freeform 266"/>
              <p:cNvSpPr>
                <a:spLocks/>
              </p:cNvSpPr>
              <p:nvPr/>
            </p:nvSpPr>
            <p:spPr bwMode="auto">
              <a:xfrm>
                <a:off x="3295650" y="4987925"/>
                <a:ext cx="100012" cy="161925"/>
              </a:xfrm>
              <a:custGeom>
                <a:avLst/>
                <a:gdLst>
                  <a:gd name="T0" fmla="*/ 0 w 37"/>
                  <a:gd name="T1" fmla="*/ 35 h 60"/>
                  <a:gd name="T2" fmla="*/ 25 w 37"/>
                  <a:gd name="T3" fmla="*/ 0 h 60"/>
                  <a:gd name="T4" fmla="*/ 29 w 37"/>
                  <a:gd name="T5" fmla="*/ 1 h 60"/>
                  <a:gd name="T6" fmla="*/ 37 w 37"/>
                  <a:gd name="T7" fmla="*/ 60 h 60"/>
                  <a:gd name="T8" fmla="*/ 0 w 37"/>
                  <a:gd name="T9" fmla="*/ 35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" h="60">
                    <a:moveTo>
                      <a:pt x="0" y="35"/>
                    </a:moveTo>
                    <a:cubicBezTo>
                      <a:pt x="9" y="23"/>
                      <a:pt x="17" y="12"/>
                      <a:pt x="25" y="0"/>
                    </a:cubicBezTo>
                    <a:cubicBezTo>
                      <a:pt x="27" y="1"/>
                      <a:pt x="28" y="1"/>
                      <a:pt x="29" y="1"/>
                    </a:cubicBezTo>
                    <a:cubicBezTo>
                      <a:pt x="31" y="20"/>
                      <a:pt x="34" y="38"/>
                      <a:pt x="37" y="60"/>
                    </a:cubicBezTo>
                    <a:cubicBezTo>
                      <a:pt x="23" y="51"/>
                      <a:pt x="12" y="43"/>
                      <a:pt x="0" y="3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307" name="Freeform 271"/>
            <p:cNvSpPr>
              <a:spLocks noEditPoints="1"/>
            </p:cNvSpPr>
            <p:nvPr/>
          </p:nvSpPr>
          <p:spPr bwMode="auto">
            <a:xfrm>
              <a:off x="10998244" y="371952"/>
              <a:ext cx="489700" cy="541396"/>
            </a:xfrm>
            <a:custGeom>
              <a:avLst/>
              <a:gdLst>
                <a:gd name="T0" fmla="*/ 483 w 712"/>
                <a:gd name="T1" fmla="*/ 231 h 790"/>
                <a:gd name="T2" fmla="*/ 272 w 712"/>
                <a:gd name="T3" fmla="*/ 356 h 790"/>
                <a:gd name="T4" fmla="*/ 266 w 712"/>
                <a:gd name="T5" fmla="*/ 369 h 790"/>
                <a:gd name="T6" fmla="*/ 267 w 712"/>
                <a:gd name="T7" fmla="*/ 404 h 790"/>
                <a:gd name="T8" fmla="*/ 283 w 712"/>
                <a:gd name="T9" fmla="*/ 437 h 790"/>
                <a:gd name="T10" fmla="*/ 471 w 712"/>
                <a:gd name="T11" fmla="*/ 547 h 790"/>
                <a:gd name="T12" fmla="*/ 484 w 712"/>
                <a:gd name="T13" fmla="*/ 555 h 790"/>
                <a:gd name="T14" fmla="*/ 556 w 712"/>
                <a:gd name="T15" fmla="*/ 521 h 790"/>
                <a:gd name="T16" fmla="*/ 698 w 712"/>
                <a:gd name="T17" fmla="*/ 625 h 790"/>
                <a:gd name="T18" fmla="*/ 597 w 712"/>
                <a:gd name="T19" fmla="*/ 774 h 790"/>
                <a:gd name="T20" fmla="*/ 446 w 712"/>
                <a:gd name="T21" fmla="*/ 631 h 790"/>
                <a:gd name="T22" fmla="*/ 434 w 712"/>
                <a:gd name="T23" fmla="*/ 607 h 790"/>
                <a:gd name="T24" fmla="*/ 229 w 712"/>
                <a:gd name="T25" fmla="*/ 487 h 790"/>
                <a:gd name="T26" fmla="*/ 42 w 712"/>
                <a:gd name="T27" fmla="*/ 475 h 790"/>
                <a:gd name="T28" fmla="*/ 46 w 712"/>
                <a:gd name="T29" fmla="*/ 306 h 790"/>
                <a:gd name="T30" fmla="*/ 229 w 712"/>
                <a:gd name="T31" fmla="*/ 299 h 790"/>
                <a:gd name="T32" fmla="*/ 266 w 712"/>
                <a:gd name="T33" fmla="*/ 278 h 790"/>
                <a:gd name="T34" fmla="*/ 435 w 712"/>
                <a:gd name="T35" fmla="*/ 178 h 790"/>
                <a:gd name="T36" fmla="*/ 446 w 712"/>
                <a:gd name="T37" fmla="*/ 155 h 790"/>
                <a:gd name="T38" fmla="*/ 550 w 712"/>
                <a:gd name="T39" fmla="*/ 12 h 790"/>
                <a:gd name="T40" fmla="*/ 697 w 712"/>
                <a:gd name="T41" fmla="*/ 108 h 790"/>
                <a:gd name="T42" fmla="*/ 609 w 712"/>
                <a:gd name="T43" fmla="*/ 260 h 790"/>
                <a:gd name="T44" fmla="*/ 495 w 712"/>
                <a:gd name="T45" fmla="*/ 240 h 790"/>
                <a:gd name="T46" fmla="*/ 485 w 712"/>
                <a:gd name="T47" fmla="*/ 232 h 790"/>
                <a:gd name="T48" fmla="*/ 483 w 712"/>
                <a:gd name="T49" fmla="*/ 231 h 790"/>
                <a:gd name="T50" fmla="*/ 612 w 712"/>
                <a:gd name="T51" fmla="*/ 138 h 790"/>
                <a:gd name="T52" fmla="*/ 572 w 712"/>
                <a:gd name="T53" fmla="*/ 98 h 790"/>
                <a:gd name="T54" fmla="*/ 533 w 712"/>
                <a:gd name="T55" fmla="*/ 138 h 790"/>
                <a:gd name="T56" fmla="*/ 572 w 712"/>
                <a:gd name="T57" fmla="*/ 177 h 790"/>
                <a:gd name="T58" fmla="*/ 612 w 712"/>
                <a:gd name="T59" fmla="*/ 138 h 790"/>
                <a:gd name="T60" fmla="*/ 139 w 712"/>
                <a:gd name="T61" fmla="*/ 433 h 790"/>
                <a:gd name="T62" fmla="*/ 179 w 712"/>
                <a:gd name="T63" fmla="*/ 394 h 790"/>
                <a:gd name="T64" fmla="*/ 140 w 712"/>
                <a:gd name="T65" fmla="*/ 353 h 790"/>
                <a:gd name="T66" fmla="*/ 100 w 712"/>
                <a:gd name="T67" fmla="*/ 392 h 790"/>
                <a:gd name="T68" fmla="*/ 139 w 712"/>
                <a:gd name="T69" fmla="*/ 433 h 790"/>
                <a:gd name="T70" fmla="*/ 612 w 712"/>
                <a:gd name="T71" fmla="*/ 649 h 790"/>
                <a:gd name="T72" fmla="*/ 573 w 712"/>
                <a:gd name="T73" fmla="*/ 608 h 790"/>
                <a:gd name="T74" fmla="*/ 532 w 712"/>
                <a:gd name="T75" fmla="*/ 648 h 790"/>
                <a:gd name="T76" fmla="*/ 572 w 712"/>
                <a:gd name="T77" fmla="*/ 688 h 790"/>
                <a:gd name="T78" fmla="*/ 612 w 712"/>
                <a:gd name="T79" fmla="*/ 649 h 7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712" h="790">
                  <a:moveTo>
                    <a:pt x="483" y="231"/>
                  </a:moveTo>
                  <a:cubicBezTo>
                    <a:pt x="412" y="273"/>
                    <a:pt x="342" y="314"/>
                    <a:pt x="272" y="356"/>
                  </a:cubicBezTo>
                  <a:cubicBezTo>
                    <a:pt x="268" y="358"/>
                    <a:pt x="266" y="365"/>
                    <a:pt x="266" y="369"/>
                  </a:cubicBezTo>
                  <a:cubicBezTo>
                    <a:pt x="266" y="381"/>
                    <a:pt x="269" y="393"/>
                    <a:pt x="267" y="404"/>
                  </a:cubicBezTo>
                  <a:cubicBezTo>
                    <a:pt x="263" y="420"/>
                    <a:pt x="268" y="429"/>
                    <a:pt x="283" y="437"/>
                  </a:cubicBezTo>
                  <a:cubicBezTo>
                    <a:pt x="346" y="473"/>
                    <a:pt x="408" y="511"/>
                    <a:pt x="471" y="547"/>
                  </a:cubicBezTo>
                  <a:cubicBezTo>
                    <a:pt x="475" y="550"/>
                    <a:pt x="479" y="552"/>
                    <a:pt x="484" y="555"/>
                  </a:cubicBezTo>
                  <a:cubicBezTo>
                    <a:pt x="505" y="537"/>
                    <a:pt x="529" y="525"/>
                    <a:pt x="556" y="521"/>
                  </a:cubicBezTo>
                  <a:cubicBezTo>
                    <a:pt x="622" y="512"/>
                    <a:pt x="687" y="560"/>
                    <a:pt x="698" y="625"/>
                  </a:cubicBezTo>
                  <a:cubicBezTo>
                    <a:pt x="709" y="696"/>
                    <a:pt x="665" y="761"/>
                    <a:pt x="597" y="774"/>
                  </a:cubicBezTo>
                  <a:cubicBezTo>
                    <a:pt x="510" y="790"/>
                    <a:pt x="434" y="719"/>
                    <a:pt x="446" y="631"/>
                  </a:cubicBezTo>
                  <a:cubicBezTo>
                    <a:pt x="448" y="619"/>
                    <a:pt x="445" y="613"/>
                    <a:pt x="434" y="607"/>
                  </a:cubicBezTo>
                  <a:cubicBezTo>
                    <a:pt x="366" y="568"/>
                    <a:pt x="297" y="527"/>
                    <a:pt x="229" y="487"/>
                  </a:cubicBezTo>
                  <a:cubicBezTo>
                    <a:pt x="164" y="542"/>
                    <a:pt x="84" y="526"/>
                    <a:pt x="42" y="475"/>
                  </a:cubicBezTo>
                  <a:cubicBezTo>
                    <a:pt x="0" y="425"/>
                    <a:pt x="3" y="354"/>
                    <a:pt x="46" y="306"/>
                  </a:cubicBezTo>
                  <a:cubicBezTo>
                    <a:pt x="83" y="265"/>
                    <a:pt x="159" y="241"/>
                    <a:pt x="229" y="299"/>
                  </a:cubicBezTo>
                  <a:cubicBezTo>
                    <a:pt x="241" y="292"/>
                    <a:pt x="253" y="285"/>
                    <a:pt x="266" y="278"/>
                  </a:cubicBezTo>
                  <a:cubicBezTo>
                    <a:pt x="322" y="245"/>
                    <a:pt x="378" y="211"/>
                    <a:pt x="435" y="178"/>
                  </a:cubicBezTo>
                  <a:cubicBezTo>
                    <a:pt x="445" y="172"/>
                    <a:pt x="447" y="166"/>
                    <a:pt x="446" y="155"/>
                  </a:cubicBezTo>
                  <a:cubicBezTo>
                    <a:pt x="437" y="86"/>
                    <a:pt x="483" y="23"/>
                    <a:pt x="550" y="12"/>
                  </a:cubicBezTo>
                  <a:cubicBezTo>
                    <a:pt x="617" y="0"/>
                    <a:pt x="681" y="42"/>
                    <a:pt x="697" y="108"/>
                  </a:cubicBezTo>
                  <a:cubicBezTo>
                    <a:pt x="712" y="174"/>
                    <a:pt x="674" y="241"/>
                    <a:pt x="609" y="260"/>
                  </a:cubicBezTo>
                  <a:cubicBezTo>
                    <a:pt x="568" y="273"/>
                    <a:pt x="530" y="265"/>
                    <a:pt x="495" y="240"/>
                  </a:cubicBezTo>
                  <a:cubicBezTo>
                    <a:pt x="492" y="238"/>
                    <a:pt x="488" y="235"/>
                    <a:pt x="485" y="232"/>
                  </a:cubicBezTo>
                  <a:cubicBezTo>
                    <a:pt x="484" y="232"/>
                    <a:pt x="484" y="232"/>
                    <a:pt x="483" y="231"/>
                  </a:cubicBezTo>
                  <a:close/>
                  <a:moveTo>
                    <a:pt x="612" y="138"/>
                  </a:moveTo>
                  <a:cubicBezTo>
                    <a:pt x="612" y="115"/>
                    <a:pt x="595" y="98"/>
                    <a:pt x="572" y="98"/>
                  </a:cubicBezTo>
                  <a:cubicBezTo>
                    <a:pt x="550" y="98"/>
                    <a:pt x="532" y="115"/>
                    <a:pt x="533" y="138"/>
                  </a:cubicBezTo>
                  <a:cubicBezTo>
                    <a:pt x="533" y="160"/>
                    <a:pt x="550" y="177"/>
                    <a:pt x="572" y="177"/>
                  </a:cubicBezTo>
                  <a:cubicBezTo>
                    <a:pt x="594" y="178"/>
                    <a:pt x="612" y="160"/>
                    <a:pt x="612" y="138"/>
                  </a:cubicBezTo>
                  <a:close/>
                  <a:moveTo>
                    <a:pt x="139" y="433"/>
                  </a:moveTo>
                  <a:cubicBezTo>
                    <a:pt x="162" y="433"/>
                    <a:pt x="179" y="416"/>
                    <a:pt x="179" y="394"/>
                  </a:cubicBezTo>
                  <a:cubicBezTo>
                    <a:pt x="180" y="371"/>
                    <a:pt x="163" y="354"/>
                    <a:pt x="140" y="353"/>
                  </a:cubicBezTo>
                  <a:cubicBezTo>
                    <a:pt x="118" y="353"/>
                    <a:pt x="100" y="370"/>
                    <a:pt x="100" y="392"/>
                  </a:cubicBezTo>
                  <a:cubicBezTo>
                    <a:pt x="100" y="415"/>
                    <a:pt x="117" y="432"/>
                    <a:pt x="139" y="433"/>
                  </a:cubicBezTo>
                  <a:close/>
                  <a:moveTo>
                    <a:pt x="612" y="649"/>
                  </a:moveTo>
                  <a:cubicBezTo>
                    <a:pt x="612" y="626"/>
                    <a:pt x="595" y="609"/>
                    <a:pt x="573" y="608"/>
                  </a:cubicBezTo>
                  <a:cubicBezTo>
                    <a:pt x="550" y="608"/>
                    <a:pt x="533" y="625"/>
                    <a:pt x="532" y="648"/>
                  </a:cubicBezTo>
                  <a:cubicBezTo>
                    <a:pt x="532" y="670"/>
                    <a:pt x="549" y="688"/>
                    <a:pt x="572" y="688"/>
                  </a:cubicBezTo>
                  <a:cubicBezTo>
                    <a:pt x="594" y="688"/>
                    <a:pt x="612" y="671"/>
                    <a:pt x="612" y="649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5" name="Freeform 279"/>
            <p:cNvSpPr>
              <a:spLocks/>
            </p:cNvSpPr>
            <p:nvPr/>
          </p:nvSpPr>
          <p:spPr bwMode="auto">
            <a:xfrm>
              <a:off x="10138531" y="2386368"/>
              <a:ext cx="581726" cy="599320"/>
            </a:xfrm>
            <a:custGeom>
              <a:avLst/>
              <a:gdLst>
                <a:gd name="T0" fmla="*/ 353 w 617"/>
                <a:gd name="T1" fmla="*/ 128 h 638"/>
                <a:gd name="T2" fmla="*/ 353 w 617"/>
                <a:gd name="T3" fmla="*/ 196 h 638"/>
                <a:gd name="T4" fmla="*/ 377 w 617"/>
                <a:gd name="T5" fmla="*/ 239 h 638"/>
                <a:gd name="T6" fmla="*/ 585 w 617"/>
                <a:gd name="T7" fmla="*/ 369 h 638"/>
                <a:gd name="T8" fmla="*/ 608 w 617"/>
                <a:gd name="T9" fmla="*/ 437 h 638"/>
                <a:gd name="T10" fmla="*/ 589 w 617"/>
                <a:gd name="T11" fmla="*/ 442 h 638"/>
                <a:gd name="T12" fmla="*/ 419 w 617"/>
                <a:gd name="T13" fmla="*/ 388 h 638"/>
                <a:gd name="T14" fmla="*/ 371 w 617"/>
                <a:gd name="T15" fmla="*/ 373 h 638"/>
                <a:gd name="T16" fmla="*/ 353 w 617"/>
                <a:gd name="T17" fmla="*/ 386 h 638"/>
                <a:gd name="T18" fmla="*/ 354 w 617"/>
                <a:gd name="T19" fmla="*/ 528 h 638"/>
                <a:gd name="T20" fmla="*/ 368 w 617"/>
                <a:gd name="T21" fmla="*/ 554 h 638"/>
                <a:gd name="T22" fmla="*/ 401 w 617"/>
                <a:gd name="T23" fmla="*/ 580 h 638"/>
                <a:gd name="T24" fmla="*/ 415 w 617"/>
                <a:gd name="T25" fmla="*/ 628 h 638"/>
                <a:gd name="T26" fmla="*/ 399 w 617"/>
                <a:gd name="T27" fmla="*/ 634 h 638"/>
                <a:gd name="T28" fmla="*/ 325 w 617"/>
                <a:gd name="T29" fmla="*/ 614 h 638"/>
                <a:gd name="T30" fmla="*/ 284 w 617"/>
                <a:gd name="T31" fmla="*/ 614 h 638"/>
                <a:gd name="T32" fmla="*/ 212 w 617"/>
                <a:gd name="T33" fmla="*/ 634 h 638"/>
                <a:gd name="T34" fmla="*/ 193 w 617"/>
                <a:gd name="T35" fmla="*/ 620 h 638"/>
                <a:gd name="T36" fmla="*/ 215 w 617"/>
                <a:gd name="T37" fmla="*/ 575 h 638"/>
                <a:gd name="T38" fmla="*/ 257 w 617"/>
                <a:gd name="T39" fmla="*/ 492 h 638"/>
                <a:gd name="T40" fmla="*/ 257 w 617"/>
                <a:gd name="T41" fmla="*/ 390 h 638"/>
                <a:gd name="T42" fmla="*/ 236 w 617"/>
                <a:gd name="T43" fmla="*/ 374 h 638"/>
                <a:gd name="T44" fmla="*/ 24 w 617"/>
                <a:gd name="T45" fmla="*/ 441 h 638"/>
                <a:gd name="T46" fmla="*/ 1 w 617"/>
                <a:gd name="T47" fmla="*/ 424 h 638"/>
                <a:gd name="T48" fmla="*/ 1 w 617"/>
                <a:gd name="T49" fmla="*/ 406 h 638"/>
                <a:gd name="T50" fmla="*/ 20 w 617"/>
                <a:gd name="T51" fmla="*/ 372 h 638"/>
                <a:gd name="T52" fmla="*/ 235 w 617"/>
                <a:gd name="T53" fmla="*/ 238 h 638"/>
                <a:gd name="T54" fmla="*/ 257 w 617"/>
                <a:gd name="T55" fmla="*/ 197 h 638"/>
                <a:gd name="T56" fmla="*/ 257 w 617"/>
                <a:gd name="T57" fmla="*/ 53 h 638"/>
                <a:gd name="T58" fmla="*/ 305 w 617"/>
                <a:gd name="T59" fmla="*/ 0 h 638"/>
                <a:gd name="T60" fmla="*/ 353 w 617"/>
                <a:gd name="T61" fmla="*/ 54 h 638"/>
                <a:gd name="T62" fmla="*/ 353 w 617"/>
                <a:gd name="T63" fmla="*/ 128 h 6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17" h="638">
                  <a:moveTo>
                    <a:pt x="353" y="128"/>
                  </a:moveTo>
                  <a:cubicBezTo>
                    <a:pt x="353" y="151"/>
                    <a:pt x="354" y="174"/>
                    <a:pt x="353" y="196"/>
                  </a:cubicBezTo>
                  <a:cubicBezTo>
                    <a:pt x="352" y="217"/>
                    <a:pt x="360" y="229"/>
                    <a:pt x="377" y="239"/>
                  </a:cubicBezTo>
                  <a:cubicBezTo>
                    <a:pt x="446" y="282"/>
                    <a:pt x="516" y="325"/>
                    <a:pt x="585" y="369"/>
                  </a:cubicBezTo>
                  <a:cubicBezTo>
                    <a:pt x="607" y="382"/>
                    <a:pt x="617" y="413"/>
                    <a:pt x="608" y="437"/>
                  </a:cubicBezTo>
                  <a:cubicBezTo>
                    <a:pt x="604" y="446"/>
                    <a:pt x="597" y="444"/>
                    <a:pt x="589" y="442"/>
                  </a:cubicBezTo>
                  <a:cubicBezTo>
                    <a:pt x="532" y="424"/>
                    <a:pt x="476" y="406"/>
                    <a:pt x="419" y="388"/>
                  </a:cubicBezTo>
                  <a:cubicBezTo>
                    <a:pt x="403" y="383"/>
                    <a:pt x="387" y="378"/>
                    <a:pt x="371" y="373"/>
                  </a:cubicBezTo>
                  <a:cubicBezTo>
                    <a:pt x="359" y="370"/>
                    <a:pt x="353" y="373"/>
                    <a:pt x="353" y="386"/>
                  </a:cubicBezTo>
                  <a:cubicBezTo>
                    <a:pt x="353" y="433"/>
                    <a:pt x="352" y="481"/>
                    <a:pt x="354" y="528"/>
                  </a:cubicBezTo>
                  <a:cubicBezTo>
                    <a:pt x="354" y="537"/>
                    <a:pt x="361" y="547"/>
                    <a:pt x="368" y="554"/>
                  </a:cubicBezTo>
                  <a:cubicBezTo>
                    <a:pt x="378" y="564"/>
                    <a:pt x="390" y="571"/>
                    <a:pt x="401" y="580"/>
                  </a:cubicBezTo>
                  <a:cubicBezTo>
                    <a:pt x="415" y="591"/>
                    <a:pt x="423" y="613"/>
                    <a:pt x="415" y="628"/>
                  </a:cubicBezTo>
                  <a:cubicBezTo>
                    <a:pt x="414" y="632"/>
                    <a:pt x="404" y="635"/>
                    <a:pt x="399" y="634"/>
                  </a:cubicBezTo>
                  <a:cubicBezTo>
                    <a:pt x="374" y="628"/>
                    <a:pt x="350" y="619"/>
                    <a:pt x="325" y="614"/>
                  </a:cubicBezTo>
                  <a:cubicBezTo>
                    <a:pt x="312" y="611"/>
                    <a:pt x="297" y="612"/>
                    <a:pt x="284" y="614"/>
                  </a:cubicBezTo>
                  <a:cubicBezTo>
                    <a:pt x="260" y="619"/>
                    <a:pt x="236" y="628"/>
                    <a:pt x="212" y="634"/>
                  </a:cubicBezTo>
                  <a:cubicBezTo>
                    <a:pt x="198" y="638"/>
                    <a:pt x="194" y="635"/>
                    <a:pt x="193" y="620"/>
                  </a:cubicBezTo>
                  <a:cubicBezTo>
                    <a:pt x="191" y="601"/>
                    <a:pt x="199" y="587"/>
                    <a:pt x="215" y="575"/>
                  </a:cubicBezTo>
                  <a:cubicBezTo>
                    <a:pt x="262" y="540"/>
                    <a:pt x="257" y="550"/>
                    <a:pt x="257" y="492"/>
                  </a:cubicBezTo>
                  <a:cubicBezTo>
                    <a:pt x="257" y="458"/>
                    <a:pt x="257" y="424"/>
                    <a:pt x="257" y="390"/>
                  </a:cubicBezTo>
                  <a:cubicBezTo>
                    <a:pt x="257" y="372"/>
                    <a:pt x="253" y="369"/>
                    <a:pt x="236" y="374"/>
                  </a:cubicBezTo>
                  <a:cubicBezTo>
                    <a:pt x="165" y="396"/>
                    <a:pt x="95" y="419"/>
                    <a:pt x="24" y="441"/>
                  </a:cubicBezTo>
                  <a:cubicBezTo>
                    <a:pt x="5" y="447"/>
                    <a:pt x="1" y="444"/>
                    <a:pt x="1" y="424"/>
                  </a:cubicBezTo>
                  <a:cubicBezTo>
                    <a:pt x="1" y="418"/>
                    <a:pt x="2" y="412"/>
                    <a:pt x="1" y="406"/>
                  </a:cubicBezTo>
                  <a:cubicBezTo>
                    <a:pt x="0" y="390"/>
                    <a:pt x="7" y="380"/>
                    <a:pt x="20" y="372"/>
                  </a:cubicBezTo>
                  <a:cubicBezTo>
                    <a:pt x="92" y="327"/>
                    <a:pt x="163" y="282"/>
                    <a:pt x="235" y="238"/>
                  </a:cubicBezTo>
                  <a:cubicBezTo>
                    <a:pt x="251" y="228"/>
                    <a:pt x="258" y="216"/>
                    <a:pt x="257" y="197"/>
                  </a:cubicBezTo>
                  <a:cubicBezTo>
                    <a:pt x="256" y="149"/>
                    <a:pt x="257" y="101"/>
                    <a:pt x="257" y="53"/>
                  </a:cubicBezTo>
                  <a:cubicBezTo>
                    <a:pt x="257" y="22"/>
                    <a:pt x="277" y="0"/>
                    <a:pt x="305" y="0"/>
                  </a:cubicBezTo>
                  <a:cubicBezTo>
                    <a:pt x="333" y="0"/>
                    <a:pt x="353" y="23"/>
                    <a:pt x="353" y="54"/>
                  </a:cubicBezTo>
                  <a:cubicBezTo>
                    <a:pt x="353" y="79"/>
                    <a:pt x="353" y="103"/>
                    <a:pt x="353" y="128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329" name="组合 328"/>
            <p:cNvGrpSpPr/>
            <p:nvPr/>
          </p:nvGrpSpPr>
          <p:grpSpPr>
            <a:xfrm>
              <a:off x="4323859" y="2424963"/>
              <a:ext cx="563348" cy="561874"/>
              <a:chOff x="4673600" y="4648200"/>
              <a:chExt cx="1819275" cy="1814513"/>
            </a:xfrm>
            <a:solidFill>
              <a:schemeClr val="tx1">
                <a:lumMod val="75000"/>
                <a:lumOff val="25000"/>
              </a:schemeClr>
            </a:solidFill>
          </p:grpSpPr>
          <p:sp>
            <p:nvSpPr>
              <p:cNvPr id="326" name="Freeform 290"/>
              <p:cNvSpPr>
                <a:spLocks/>
              </p:cNvSpPr>
              <p:nvPr/>
            </p:nvSpPr>
            <p:spPr bwMode="auto">
              <a:xfrm>
                <a:off x="5468938" y="4648200"/>
                <a:ext cx="1023937" cy="1022350"/>
              </a:xfrm>
              <a:custGeom>
                <a:avLst/>
                <a:gdLst>
                  <a:gd name="T0" fmla="*/ 20 w 376"/>
                  <a:gd name="T1" fmla="*/ 265 h 377"/>
                  <a:gd name="T2" fmla="*/ 42 w 376"/>
                  <a:gd name="T3" fmla="*/ 137 h 377"/>
                  <a:gd name="T4" fmla="*/ 130 w 376"/>
                  <a:gd name="T5" fmla="*/ 49 h 377"/>
                  <a:gd name="T6" fmla="*/ 297 w 376"/>
                  <a:gd name="T7" fmla="*/ 48 h 377"/>
                  <a:gd name="T8" fmla="*/ 333 w 376"/>
                  <a:gd name="T9" fmla="*/ 85 h 377"/>
                  <a:gd name="T10" fmla="*/ 334 w 376"/>
                  <a:gd name="T11" fmla="*/ 241 h 377"/>
                  <a:gd name="T12" fmla="*/ 237 w 376"/>
                  <a:gd name="T13" fmla="*/ 337 h 377"/>
                  <a:gd name="T14" fmla="*/ 111 w 376"/>
                  <a:gd name="T15" fmla="*/ 355 h 377"/>
                  <a:gd name="T16" fmla="*/ 157 w 376"/>
                  <a:gd name="T17" fmla="*/ 311 h 377"/>
                  <a:gd name="T18" fmla="*/ 261 w 376"/>
                  <a:gd name="T19" fmla="*/ 208 h 377"/>
                  <a:gd name="T20" fmla="*/ 261 w 376"/>
                  <a:gd name="T21" fmla="*/ 120 h 377"/>
                  <a:gd name="T22" fmla="*/ 227 w 376"/>
                  <a:gd name="T23" fmla="*/ 96 h 377"/>
                  <a:gd name="T24" fmla="*/ 169 w 376"/>
                  <a:gd name="T25" fmla="*/ 116 h 377"/>
                  <a:gd name="T26" fmla="*/ 32 w 376"/>
                  <a:gd name="T27" fmla="*/ 254 h 377"/>
                  <a:gd name="T28" fmla="*/ 20 w 376"/>
                  <a:gd name="T29" fmla="*/ 265 h 3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76" h="377">
                    <a:moveTo>
                      <a:pt x="20" y="265"/>
                    </a:moveTo>
                    <a:cubicBezTo>
                      <a:pt x="0" y="220"/>
                      <a:pt x="9" y="170"/>
                      <a:pt x="42" y="137"/>
                    </a:cubicBezTo>
                    <a:cubicBezTo>
                      <a:pt x="71" y="107"/>
                      <a:pt x="101" y="78"/>
                      <a:pt x="130" y="49"/>
                    </a:cubicBezTo>
                    <a:cubicBezTo>
                      <a:pt x="180" y="0"/>
                      <a:pt x="248" y="0"/>
                      <a:pt x="297" y="48"/>
                    </a:cubicBezTo>
                    <a:cubicBezTo>
                      <a:pt x="310" y="60"/>
                      <a:pt x="322" y="72"/>
                      <a:pt x="333" y="85"/>
                    </a:cubicBezTo>
                    <a:cubicBezTo>
                      <a:pt x="375" y="130"/>
                      <a:pt x="376" y="196"/>
                      <a:pt x="334" y="241"/>
                    </a:cubicBezTo>
                    <a:cubicBezTo>
                      <a:pt x="302" y="274"/>
                      <a:pt x="270" y="306"/>
                      <a:pt x="237" y="337"/>
                    </a:cubicBezTo>
                    <a:cubicBezTo>
                      <a:pt x="204" y="370"/>
                      <a:pt x="151" y="377"/>
                      <a:pt x="111" y="355"/>
                    </a:cubicBezTo>
                    <a:cubicBezTo>
                      <a:pt x="127" y="340"/>
                      <a:pt x="142" y="326"/>
                      <a:pt x="157" y="311"/>
                    </a:cubicBezTo>
                    <a:cubicBezTo>
                      <a:pt x="192" y="277"/>
                      <a:pt x="226" y="242"/>
                      <a:pt x="261" y="208"/>
                    </a:cubicBezTo>
                    <a:cubicBezTo>
                      <a:pt x="292" y="177"/>
                      <a:pt x="292" y="150"/>
                      <a:pt x="261" y="120"/>
                    </a:cubicBezTo>
                    <a:cubicBezTo>
                      <a:pt x="251" y="110"/>
                      <a:pt x="239" y="100"/>
                      <a:pt x="227" y="96"/>
                    </a:cubicBezTo>
                    <a:cubicBezTo>
                      <a:pt x="204" y="88"/>
                      <a:pt x="185" y="99"/>
                      <a:pt x="169" y="116"/>
                    </a:cubicBezTo>
                    <a:cubicBezTo>
                      <a:pt x="124" y="162"/>
                      <a:pt x="78" y="208"/>
                      <a:pt x="32" y="254"/>
                    </a:cubicBezTo>
                    <a:cubicBezTo>
                      <a:pt x="28" y="257"/>
                      <a:pt x="24" y="260"/>
                      <a:pt x="20" y="26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7" name="Freeform 291"/>
              <p:cNvSpPr>
                <a:spLocks/>
              </p:cNvSpPr>
              <p:nvPr/>
            </p:nvSpPr>
            <p:spPr bwMode="auto">
              <a:xfrm>
                <a:off x="4673600" y="5440363"/>
                <a:ext cx="1022350" cy="1022350"/>
              </a:xfrm>
              <a:custGeom>
                <a:avLst/>
                <a:gdLst>
                  <a:gd name="T0" fmla="*/ 266 w 375"/>
                  <a:gd name="T1" fmla="*/ 22 h 377"/>
                  <a:gd name="T2" fmla="*/ 210 w 375"/>
                  <a:gd name="T3" fmla="*/ 76 h 377"/>
                  <a:gd name="T4" fmla="*/ 111 w 375"/>
                  <a:gd name="T5" fmla="*/ 174 h 377"/>
                  <a:gd name="T6" fmla="*/ 111 w 375"/>
                  <a:gd name="T7" fmla="*/ 256 h 377"/>
                  <a:gd name="T8" fmla="*/ 123 w 375"/>
                  <a:gd name="T9" fmla="*/ 267 h 377"/>
                  <a:gd name="T10" fmla="*/ 201 w 375"/>
                  <a:gd name="T11" fmla="*/ 267 h 377"/>
                  <a:gd name="T12" fmla="*/ 340 w 375"/>
                  <a:gd name="T13" fmla="*/ 128 h 377"/>
                  <a:gd name="T14" fmla="*/ 353 w 375"/>
                  <a:gd name="T15" fmla="*/ 110 h 377"/>
                  <a:gd name="T16" fmla="*/ 341 w 375"/>
                  <a:gd name="T17" fmla="*/ 232 h 377"/>
                  <a:gd name="T18" fmla="*/ 236 w 375"/>
                  <a:gd name="T19" fmla="*/ 338 h 377"/>
                  <a:gd name="T20" fmla="*/ 85 w 375"/>
                  <a:gd name="T21" fmla="*/ 336 h 377"/>
                  <a:gd name="T22" fmla="*/ 46 w 375"/>
                  <a:gd name="T23" fmla="*/ 297 h 377"/>
                  <a:gd name="T24" fmla="*/ 46 w 375"/>
                  <a:gd name="T25" fmla="*/ 133 h 377"/>
                  <a:gd name="T26" fmla="*/ 132 w 375"/>
                  <a:gd name="T27" fmla="*/ 47 h 377"/>
                  <a:gd name="T28" fmla="*/ 266 w 375"/>
                  <a:gd name="T29" fmla="*/ 22 h 3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75" h="377">
                    <a:moveTo>
                      <a:pt x="266" y="22"/>
                    </a:moveTo>
                    <a:cubicBezTo>
                      <a:pt x="247" y="41"/>
                      <a:pt x="228" y="58"/>
                      <a:pt x="210" y="76"/>
                    </a:cubicBezTo>
                    <a:cubicBezTo>
                      <a:pt x="177" y="108"/>
                      <a:pt x="144" y="141"/>
                      <a:pt x="111" y="174"/>
                    </a:cubicBezTo>
                    <a:cubicBezTo>
                      <a:pt x="85" y="200"/>
                      <a:pt x="85" y="230"/>
                      <a:pt x="111" y="256"/>
                    </a:cubicBezTo>
                    <a:cubicBezTo>
                      <a:pt x="115" y="260"/>
                      <a:pt x="119" y="264"/>
                      <a:pt x="123" y="267"/>
                    </a:cubicBezTo>
                    <a:cubicBezTo>
                      <a:pt x="147" y="291"/>
                      <a:pt x="177" y="291"/>
                      <a:pt x="201" y="267"/>
                    </a:cubicBezTo>
                    <a:cubicBezTo>
                      <a:pt x="248" y="221"/>
                      <a:pt x="294" y="175"/>
                      <a:pt x="340" y="128"/>
                    </a:cubicBezTo>
                    <a:cubicBezTo>
                      <a:pt x="345" y="123"/>
                      <a:pt x="348" y="117"/>
                      <a:pt x="353" y="110"/>
                    </a:cubicBezTo>
                    <a:cubicBezTo>
                      <a:pt x="375" y="149"/>
                      <a:pt x="370" y="201"/>
                      <a:pt x="341" y="232"/>
                    </a:cubicBezTo>
                    <a:cubicBezTo>
                      <a:pt x="308" y="269"/>
                      <a:pt x="272" y="305"/>
                      <a:pt x="236" y="338"/>
                    </a:cubicBezTo>
                    <a:cubicBezTo>
                      <a:pt x="193" y="377"/>
                      <a:pt x="127" y="374"/>
                      <a:pt x="85" y="336"/>
                    </a:cubicBezTo>
                    <a:cubicBezTo>
                      <a:pt x="72" y="323"/>
                      <a:pt x="59" y="310"/>
                      <a:pt x="46" y="297"/>
                    </a:cubicBezTo>
                    <a:cubicBezTo>
                      <a:pt x="0" y="249"/>
                      <a:pt x="0" y="180"/>
                      <a:pt x="46" y="133"/>
                    </a:cubicBezTo>
                    <a:cubicBezTo>
                      <a:pt x="75" y="104"/>
                      <a:pt x="103" y="75"/>
                      <a:pt x="132" y="47"/>
                    </a:cubicBezTo>
                    <a:cubicBezTo>
                      <a:pt x="170" y="10"/>
                      <a:pt x="220" y="0"/>
                      <a:pt x="266" y="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8" name="Freeform 292"/>
              <p:cNvSpPr>
                <a:spLocks/>
              </p:cNvSpPr>
              <p:nvPr/>
            </p:nvSpPr>
            <p:spPr bwMode="auto">
              <a:xfrm>
                <a:off x="5183188" y="5148263"/>
                <a:ext cx="809625" cy="815975"/>
              </a:xfrm>
              <a:custGeom>
                <a:avLst/>
                <a:gdLst>
                  <a:gd name="T0" fmla="*/ 0 w 297"/>
                  <a:gd name="T1" fmla="*/ 254 h 301"/>
                  <a:gd name="T2" fmla="*/ 12 w 297"/>
                  <a:gd name="T3" fmla="*/ 232 h 301"/>
                  <a:gd name="T4" fmla="*/ 229 w 297"/>
                  <a:gd name="T5" fmla="*/ 15 h 301"/>
                  <a:gd name="T6" fmla="*/ 282 w 297"/>
                  <a:gd name="T7" fmla="*/ 16 h 301"/>
                  <a:gd name="T8" fmla="*/ 280 w 297"/>
                  <a:gd name="T9" fmla="*/ 71 h 301"/>
                  <a:gd name="T10" fmla="*/ 167 w 297"/>
                  <a:gd name="T11" fmla="*/ 184 h 301"/>
                  <a:gd name="T12" fmla="*/ 65 w 297"/>
                  <a:gd name="T13" fmla="*/ 286 h 301"/>
                  <a:gd name="T14" fmla="*/ 22 w 297"/>
                  <a:gd name="T15" fmla="*/ 294 h 301"/>
                  <a:gd name="T16" fmla="*/ 0 w 297"/>
                  <a:gd name="T17" fmla="*/ 254 h 3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97" h="301">
                    <a:moveTo>
                      <a:pt x="0" y="254"/>
                    </a:moveTo>
                    <a:cubicBezTo>
                      <a:pt x="3" y="249"/>
                      <a:pt x="6" y="239"/>
                      <a:pt x="12" y="232"/>
                    </a:cubicBezTo>
                    <a:cubicBezTo>
                      <a:pt x="84" y="160"/>
                      <a:pt x="157" y="87"/>
                      <a:pt x="229" y="15"/>
                    </a:cubicBezTo>
                    <a:cubicBezTo>
                      <a:pt x="245" y="0"/>
                      <a:pt x="267" y="1"/>
                      <a:pt x="282" y="16"/>
                    </a:cubicBezTo>
                    <a:cubicBezTo>
                      <a:pt x="297" y="31"/>
                      <a:pt x="297" y="53"/>
                      <a:pt x="280" y="71"/>
                    </a:cubicBezTo>
                    <a:cubicBezTo>
                      <a:pt x="243" y="109"/>
                      <a:pt x="205" y="146"/>
                      <a:pt x="167" y="184"/>
                    </a:cubicBezTo>
                    <a:cubicBezTo>
                      <a:pt x="133" y="218"/>
                      <a:pt x="99" y="252"/>
                      <a:pt x="65" y="286"/>
                    </a:cubicBezTo>
                    <a:cubicBezTo>
                      <a:pt x="52" y="298"/>
                      <a:pt x="36" y="301"/>
                      <a:pt x="22" y="294"/>
                    </a:cubicBezTo>
                    <a:cubicBezTo>
                      <a:pt x="8" y="287"/>
                      <a:pt x="1" y="275"/>
                      <a:pt x="0" y="25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336" name="组合 335"/>
            <p:cNvGrpSpPr/>
            <p:nvPr/>
          </p:nvGrpSpPr>
          <p:grpSpPr>
            <a:xfrm>
              <a:off x="5255210" y="2498561"/>
              <a:ext cx="546894" cy="500804"/>
              <a:chOff x="6829425" y="4398963"/>
              <a:chExt cx="2109787" cy="1931988"/>
            </a:xfrm>
            <a:solidFill>
              <a:schemeClr val="tx1">
                <a:lumMod val="75000"/>
                <a:lumOff val="25000"/>
              </a:schemeClr>
            </a:solidFill>
          </p:grpSpPr>
          <p:sp>
            <p:nvSpPr>
              <p:cNvPr id="334" name="Freeform 297"/>
              <p:cNvSpPr>
                <a:spLocks/>
              </p:cNvSpPr>
              <p:nvPr/>
            </p:nvSpPr>
            <p:spPr bwMode="auto">
              <a:xfrm>
                <a:off x="6829425" y="4418013"/>
                <a:ext cx="1922462" cy="1912938"/>
              </a:xfrm>
              <a:custGeom>
                <a:avLst/>
                <a:gdLst>
                  <a:gd name="T0" fmla="*/ 0 w 706"/>
                  <a:gd name="T1" fmla="*/ 352 h 705"/>
                  <a:gd name="T2" fmla="*/ 0 w 706"/>
                  <a:gd name="T3" fmla="*/ 133 h 705"/>
                  <a:gd name="T4" fmla="*/ 133 w 706"/>
                  <a:gd name="T5" fmla="*/ 0 h 705"/>
                  <a:gd name="T6" fmla="*/ 475 w 706"/>
                  <a:gd name="T7" fmla="*/ 0 h 705"/>
                  <a:gd name="T8" fmla="*/ 510 w 706"/>
                  <a:gd name="T9" fmla="*/ 43 h 705"/>
                  <a:gd name="T10" fmla="*/ 476 w 706"/>
                  <a:gd name="T11" fmla="*/ 64 h 705"/>
                  <a:gd name="T12" fmla="*/ 290 w 706"/>
                  <a:gd name="T13" fmla="*/ 64 h 705"/>
                  <a:gd name="T14" fmla="*/ 137 w 706"/>
                  <a:gd name="T15" fmla="*/ 64 h 705"/>
                  <a:gd name="T16" fmla="*/ 64 w 706"/>
                  <a:gd name="T17" fmla="*/ 137 h 705"/>
                  <a:gd name="T18" fmla="*/ 64 w 706"/>
                  <a:gd name="T19" fmla="*/ 567 h 705"/>
                  <a:gd name="T20" fmla="*/ 136 w 706"/>
                  <a:gd name="T21" fmla="*/ 640 h 705"/>
                  <a:gd name="T22" fmla="*/ 571 w 706"/>
                  <a:gd name="T23" fmla="*/ 640 h 705"/>
                  <a:gd name="T24" fmla="*/ 640 w 706"/>
                  <a:gd name="T25" fmla="*/ 571 h 705"/>
                  <a:gd name="T26" fmla="*/ 640 w 706"/>
                  <a:gd name="T27" fmla="*/ 359 h 705"/>
                  <a:gd name="T28" fmla="*/ 669 w 706"/>
                  <a:gd name="T29" fmla="*/ 321 h 705"/>
                  <a:gd name="T30" fmla="*/ 704 w 706"/>
                  <a:gd name="T31" fmla="*/ 354 h 705"/>
                  <a:gd name="T32" fmla="*/ 704 w 706"/>
                  <a:gd name="T33" fmla="*/ 432 h 705"/>
                  <a:gd name="T34" fmla="*/ 702 w 706"/>
                  <a:gd name="T35" fmla="*/ 588 h 705"/>
                  <a:gd name="T36" fmla="*/ 577 w 706"/>
                  <a:gd name="T37" fmla="*/ 704 h 705"/>
                  <a:gd name="T38" fmla="*/ 129 w 706"/>
                  <a:gd name="T39" fmla="*/ 704 h 705"/>
                  <a:gd name="T40" fmla="*/ 0 w 706"/>
                  <a:gd name="T41" fmla="*/ 571 h 705"/>
                  <a:gd name="T42" fmla="*/ 0 w 706"/>
                  <a:gd name="T43" fmla="*/ 352 h 7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706" h="705">
                    <a:moveTo>
                      <a:pt x="0" y="352"/>
                    </a:moveTo>
                    <a:cubicBezTo>
                      <a:pt x="0" y="279"/>
                      <a:pt x="0" y="206"/>
                      <a:pt x="0" y="133"/>
                    </a:cubicBezTo>
                    <a:cubicBezTo>
                      <a:pt x="0" y="55"/>
                      <a:pt x="55" y="0"/>
                      <a:pt x="133" y="0"/>
                    </a:cubicBezTo>
                    <a:cubicBezTo>
                      <a:pt x="247" y="0"/>
                      <a:pt x="361" y="0"/>
                      <a:pt x="475" y="0"/>
                    </a:cubicBezTo>
                    <a:cubicBezTo>
                      <a:pt x="502" y="0"/>
                      <a:pt x="518" y="20"/>
                      <a:pt x="510" y="43"/>
                    </a:cubicBezTo>
                    <a:cubicBezTo>
                      <a:pt x="505" y="57"/>
                      <a:pt x="494" y="64"/>
                      <a:pt x="476" y="64"/>
                    </a:cubicBezTo>
                    <a:cubicBezTo>
                      <a:pt x="414" y="64"/>
                      <a:pt x="352" y="64"/>
                      <a:pt x="290" y="64"/>
                    </a:cubicBezTo>
                    <a:cubicBezTo>
                      <a:pt x="239" y="64"/>
                      <a:pt x="188" y="64"/>
                      <a:pt x="137" y="64"/>
                    </a:cubicBezTo>
                    <a:cubicBezTo>
                      <a:pt x="89" y="64"/>
                      <a:pt x="64" y="89"/>
                      <a:pt x="64" y="137"/>
                    </a:cubicBezTo>
                    <a:cubicBezTo>
                      <a:pt x="64" y="280"/>
                      <a:pt x="64" y="424"/>
                      <a:pt x="64" y="567"/>
                    </a:cubicBezTo>
                    <a:cubicBezTo>
                      <a:pt x="64" y="614"/>
                      <a:pt x="89" y="640"/>
                      <a:pt x="136" y="640"/>
                    </a:cubicBezTo>
                    <a:cubicBezTo>
                      <a:pt x="281" y="640"/>
                      <a:pt x="426" y="640"/>
                      <a:pt x="571" y="640"/>
                    </a:cubicBezTo>
                    <a:cubicBezTo>
                      <a:pt x="614" y="640"/>
                      <a:pt x="640" y="614"/>
                      <a:pt x="640" y="571"/>
                    </a:cubicBezTo>
                    <a:cubicBezTo>
                      <a:pt x="640" y="500"/>
                      <a:pt x="640" y="430"/>
                      <a:pt x="640" y="359"/>
                    </a:cubicBezTo>
                    <a:cubicBezTo>
                      <a:pt x="640" y="336"/>
                      <a:pt x="650" y="322"/>
                      <a:pt x="669" y="321"/>
                    </a:cubicBezTo>
                    <a:cubicBezTo>
                      <a:pt x="689" y="319"/>
                      <a:pt x="703" y="332"/>
                      <a:pt x="704" y="354"/>
                    </a:cubicBezTo>
                    <a:cubicBezTo>
                      <a:pt x="705" y="380"/>
                      <a:pt x="704" y="406"/>
                      <a:pt x="704" y="432"/>
                    </a:cubicBezTo>
                    <a:cubicBezTo>
                      <a:pt x="704" y="484"/>
                      <a:pt x="706" y="536"/>
                      <a:pt x="702" y="588"/>
                    </a:cubicBezTo>
                    <a:cubicBezTo>
                      <a:pt x="697" y="655"/>
                      <a:pt x="644" y="703"/>
                      <a:pt x="577" y="704"/>
                    </a:cubicBezTo>
                    <a:cubicBezTo>
                      <a:pt x="428" y="705"/>
                      <a:pt x="279" y="705"/>
                      <a:pt x="129" y="704"/>
                    </a:cubicBezTo>
                    <a:cubicBezTo>
                      <a:pt x="53" y="703"/>
                      <a:pt x="0" y="647"/>
                      <a:pt x="0" y="571"/>
                    </a:cubicBezTo>
                    <a:cubicBezTo>
                      <a:pt x="0" y="498"/>
                      <a:pt x="0" y="425"/>
                      <a:pt x="0" y="35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5" name="Freeform 298"/>
              <p:cNvSpPr>
                <a:spLocks/>
              </p:cNvSpPr>
              <p:nvPr/>
            </p:nvSpPr>
            <p:spPr bwMode="auto">
              <a:xfrm>
                <a:off x="7159625" y="4398963"/>
                <a:ext cx="1779587" cy="1343025"/>
              </a:xfrm>
              <a:custGeom>
                <a:avLst/>
                <a:gdLst>
                  <a:gd name="T0" fmla="*/ 231 w 654"/>
                  <a:gd name="T1" fmla="*/ 332 h 495"/>
                  <a:gd name="T2" fmla="*/ 415 w 654"/>
                  <a:gd name="T3" fmla="*/ 149 h 495"/>
                  <a:gd name="T4" fmla="*/ 536 w 654"/>
                  <a:gd name="T5" fmla="*/ 28 h 495"/>
                  <a:gd name="T6" fmla="*/ 628 w 654"/>
                  <a:gd name="T7" fmla="*/ 26 h 495"/>
                  <a:gd name="T8" fmla="*/ 626 w 654"/>
                  <a:gd name="T9" fmla="*/ 118 h 495"/>
                  <a:gd name="T10" fmla="*/ 279 w 654"/>
                  <a:gd name="T11" fmla="*/ 466 h 495"/>
                  <a:gd name="T12" fmla="*/ 183 w 654"/>
                  <a:gd name="T13" fmla="*/ 465 h 495"/>
                  <a:gd name="T14" fmla="*/ 28 w 654"/>
                  <a:gd name="T15" fmla="*/ 311 h 495"/>
                  <a:gd name="T16" fmla="*/ 26 w 654"/>
                  <a:gd name="T17" fmla="*/ 217 h 495"/>
                  <a:gd name="T18" fmla="*/ 119 w 654"/>
                  <a:gd name="T19" fmla="*/ 220 h 495"/>
                  <a:gd name="T20" fmla="*/ 219 w 654"/>
                  <a:gd name="T21" fmla="*/ 321 h 495"/>
                  <a:gd name="T22" fmla="*/ 231 w 654"/>
                  <a:gd name="T23" fmla="*/ 332 h 4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54" h="495">
                    <a:moveTo>
                      <a:pt x="231" y="332"/>
                    </a:moveTo>
                    <a:cubicBezTo>
                      <a:pt x="293" y="270"/>
                      <a:pt x="354" y="209"/>
                      <a:pt x="415" y="149"/>
                    </a:cubicBezTo>
                    <a:cubicBezTo>
                      <a:pt x="455" y="108"/>
                      <a:pt x="495" y="68"/>
                      <a:pt x="536" y="28"/>
                    </a:cubicBezTo>
                    <a:cubicBezTo>
                      <a:pt x="563" y="1"/>
                      <a:pt x="602" y="0"/>
                      <a:pt x="628" y="26"/>
                    </a:cubicBezTo>
                    <a:cubicBezTo>
                      <a:pt x="654" y="51"/>
                      <a:pt x="654" y="90"/>
                      <a:pt x="626" y="118"/>
                    </a:cubicBezTo>
                    <a:cubicBezTo>
                      <a:pt x="511" y="234"/>
                      <a:pt x="395" y="350"/>
                      <a:pt x="279" y="466"/>
                    </a:cubicBezTo>
                    <a:cubicBezTo>
                      <a:pt x="249" y="495"/>
                      <a:pt x="213" y="495"/>
                      <a:pt x="183" y="465"/>
                    </a:cubicBezTo>
                    <a:cubicBezTo>
                      <a:pt x="131" y="414"/>
                      <a:pt x="80" y="363"/>
                      <a:pt x="28" y="311"/>
                    </a:cubicBezTo>
                    <a:cubicBezTo>
                      <a:pt x="0" y="283"/>
                      <a:pt x="0" y="243"/>
                      <a:pt x="26" y="217"/>
                    </a:cubicBezTo>
                    <a:cubicBezTo>
                      <a:pt x="52" y="192"/>
                      <a:pt x="91" y="193"/>
                      <a:pt x="119" y="220"/>
                    </a:cubicBezTo>
                    <a:cubicBezTo>
                      <a:pt x="152" y="254"/>
                      <a:pt x="186" y="287"/>
                      <a:pt x="219" y="321"/>
                    </a:cubicBezTo>
                    <a:cubicBezTo>
                      <a:pt x="223" y="324"/>
                      <a:pt x="227" y="328"/>
                      <a:pt x="231" y="33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341" name="Freeform 303"/>
            <p:cNvSpPr>
              <a:spLocks noEditPoints="1"/>
            </p:cNvSpPr>
            <p:nvPr/>
          </p:nvSpPr>
          <p:spPr bwMode="auto">
            <a:xfrm>
              <a:off x="6183720" y="322146"/>
              <a:ext cx="444940" cy="591726"/>
            </a:xfrm>
            <a:custGeom>
              <a:avLst/>
              <a:gdLst>
                <a:gd name="T0" fmla="*/ 323 w 622"/>
                <a:gd name="T1" fmla="*/ 831 h 831"/>
                <a:gd name="T2" fmla="*/ 183 w 622"/>
                <a:gd name="T3" fmla="*/ 677 h 831"/>
                <a:gd name="T4" fmla="*/ 53 w 622"/>
                <a:gd name="T5" fmla="*/ 484 h 831"/>
                <a:gd name="T6" fmla="*/ 159 w 622"/>
                <a:gd name="T7" fmla="*/ 123 h 831"/>
                <a:gd name="T8" fmla="*/ 612 w 622"/>
                <a:gd name="T9" fmla="*/ 333 h 831"/>
                <a:gd name="T10" fmla="*/ 547 w 622"/>
                <a:gd name="T11" fmla="*/ 569 h 831"/>
                <a:gd name="T12" fmla="*/ 441 w 622"/>
                <a:gd name="T13" fmla="*/ 699 h 831"/>
                <a:gd name="T14" fmla="*/ 323 w 622"/>
                <a:gd name="T15" fmla="*/ 831 h 831"/>
                <a:gd name="T16" fmla="*/ 460 w 622"/>
                <a:gd name="T17" fmla="*/ 366 h 831"/>
                <a:gd name="T18" fmla="*/ 322 w 622"/>
                <a:gd name="T19" fmla="*/ 228 h 831"/>
                <a:gd name="T20" fmla="*/ 185 w 622"/>
                <a:gd name="T21" fmla="*/ 365 h 831"/>
                <a:gd name="T22" fmla="*/ 323 w 622"/>
                <a:gd name="T23" fmla="*/ 504 h 831"/>
                <a:gd name="T24" fmla="*/ 460 w 622"/>
                <a:gd name="T25" fmla="*/ 366 h 8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22" h="831">
                  <a:moveTo>
                    <a:pt x="323" y="831"/>
                  </a:moveTo>
                  <a:cubicBezTo>
                    <a:pt x="278" y="781"/>
                    <a:pt x="230" y="729"/>
                    <a:pt x="183" y="677"/>
                  </a:cubicBezTo>
                  <a:cubicBezTo>
                    <a:pt x="131" y="619"/>
                    <a:pt x="82" y="558"/>
                    <a:pt x="53" y="484"/>
                  </a:cubicBezTo>
                  <a:cubicBezTo>
                    <a:pt x="0" y="349"/>
                    <a:pt x="43" y="202"/>
                    <a:pt x="159" y="123"/>
                  </a:cubicBezTo>
                  <a:cubicBezTo>
                    <a:pt x="340" y="0"/>
                    <a:pt x="589" y="115"/>
                    <a:pt x="612" y="333"/>
                  </a:cubicBezTo>
                  <a:cubicBezTo>
                    <a:pt x="622" y="421"/>
                    <a:pt x="596" y="499"/>
                    <a:pt x="547" y="569"/>
                  </a:cubicBezTo>
                  <a:cubicBezTo>
                    <a:pt x="515" y="614"/>
                    <a:pt x="477" y="656"/>
                    <a:pt x="441" y="699"/>
                  </a:cubicBezTo>
                  <a:cubicBezTo>
                    <a:pt x="402" y="744"/>
                    <a:pt x="361" y="789"/>
                    <a:pt x="323" y="831"/>
                  </a:cubicBezTo>
                  <a:close/>
                  <a:moveTo>
                    <a:pt x="460" y="366"/>
                  </a:moveTo>
                  <a:cubicBezTo>
                    <a:pt x="460" y="289"/>
                    <a:pt x="399" y="228"/>
                    <a:pt x="322" y="228"/>
                  </a:cubicBezTo>
                  <a:cubicBezTo>
                    <a:pt x="247" y="228"/>
                    <a:pt x="186" y="289"/>
                    <a:pt x="185" y="365"/>
                  </a:cubicBezTo>
                  <a:cubicBezTo>
                    <a:pt x="185" y="442"/>
                    <a:pt x="246" y="504"/>
                    <a:pt x="323" y="504"/>
                  </a:cubicBezTo>
                  <a:cubicBezTo>
                    <a:pt x="398" y="504"/>
                    <a:pt x="459" y="442"/>
                    <a:pt x="460" y="366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358" name="组合 357"/>
            <p:cNvGrpSpPr/>
            <p:nvPr/>
          </p:nvGrpSpPr>
          <p:grpSpPr>
            <a:xfrm>
              <a:off x="7184521" y="2324709"/>
              <a:ext cx="630620" cy="691104"/>
              <a:chOff x="8794750" y="4346575"/>
              <a:chExt cx="1903413" cy="2085975"/>
            </a:xfrm>
            <a:solidFill>
              <a:schemeClr val="tx1">
                <a:lumMod val="75000"/>
                <a:lumOff val="25000"/>
              </a:schemeClr>
            </a:solidFill>
          </p:grpSpPr>
          <p:sp>
            <p:nvSpPr>
              <p:cNvPr id="347" name="Freeform 309"/>
              <p:cNvSpPr>
                <a:spLocks/>
              </p:cNvSpPr>
              <p:nvPr/>
            </p:nvSpPr>
            <p:spPr bwMode="auto">
              <a:xfrm>
                <a:off x="9263063" y="4721225"/>
                <a:ext cx="958850" cy="1282700"/>
              </a:xfrm>
              <a:custGeom>
                <a:avLst/>
                <a:gdLst>
                  <a:gd name="T0" fmla="*/ 246 w 352"/>
                  <a:gd name="T1" fmla="*/ 473 h 473"/>
                  <a:gd name="T2" fmla="*/ 106 w 352"/>
                  <a:gd name="T3" fmla="*/ 473 h 473"/>
                  <a:gd name="T4" fmla="*/ 92 w 352"/>
                  <a:gd name="T5" fmla="*/ 408 h 473"/>
                  <a:gd name="T6" fmla="*/ 45 w 352"/>
                  <a:gd name="T7" fmla="*/ 303 h 473"/>
                  <a:gd name="T8" fmla="*/ 10 w 352"/>
                  <a:gd name="T9" fmla="*/ 207 h 473"/>
                  <a:gd name="T10" fmla="*/ 139 w 352"/>
                  <a:gd name="T11" fmla="*/ 23 h 473"/>
                  <a:gd name="T12" fmla="*/ 344 w 352"/>
                  <a:gd name="T13" fmla="*/ 148 h 473"/>
                  <a:gd name="T14" fmla="*/ 332 w 352"/>
                  <a:gd name="T15" fmla="*/ 254 h 473"/>
                  <a:gd name="T16" fmla="*/ 290 w 352"/>
                  <a:gd name="T17" fmla="*/ 335 h 473"/>
                  <a:gd name="T18" fmla="*/ 246 w 352"/>
                  <a:gd name="T19" fmla="*/ 473 h 4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52" h="473">
                    <a:moveTo>
                      <a:pt x="246" y="473"/>
                    </a:moveTo>
                    <a:cubicBezTo>
                      <a:pt x="199" y="473"/>
                      <a:pt x="152" y="473"/>
                      <a:pt x="106" y="473"/>
                    </a:cubicBezTo>
                    <a:cubicBezTo>
                      <a:pt x="102" y="451"/>
                      <a:pt x="100" y="428"/>
                      <a:pt x="92" y="408"/>
                    </a:cubicBezTo>
                    <a:cubicBezTo>
                      <a:pt x="79" y="372"/>
                      <a:pt x="62" y="337"/>
                      <a:pt x="45" y="303"/>
                    </a:cubicBezTo>
                    <a:cubicBezTo>
                      <a:pt x="30" y="272"/>
                      <a:pt x="14" y="242"/>
                      <a:pt x="10" y="207"/>
                    </a:cubicBezTo>
                    <a:cubicBezTo>
                      <a:pt x="0" y="118"/>
                      <a:pt x="52" y="44"/>
                      <a:pt x="139" y="23"/>
                    </a:cubicBezTo>
                    <a:cubicBezTo>
                      <a:pt x="230" y="0"/>
                      <a:pt x="323" y="57"/>
                      <a:pt x="344" y="148"/>
                    </a:cubicBezTo>
                    <a:cubicBezTo>
                      <a:pt x="352" y="185"/>
                      <a:pt x="348" y="220"/>
                      <a:pt x="332" y="254"/>
                    </a:cubicBezTo>
                    <a:cubicBezTo>
                      <a:pt x="320" y="281"/>
                      <a:pt x="305" y="308"/>
                      <a:pt x="290" y="335"/>
                    </a:cubicBezTo>
                    <a:cubicBezTo>
                      <a:pt x="267" y="378"/>
                      <a:pt x="249" y="422"/>
                      <a:pt x="246" y="47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8" name="Freeform 310"/>
              <p:cNvSpPr>
                <a:spLocks/>
              </p:cNvSpPr>
              <p:nvPr/>
            </p:nvSpPr>
            <p:spPr bwMode="auto">
              <a:xfrm>
                <a:off x="9548813" y="6075363"/>
                <a:ext cx="384175" cy="357187"/>
              </a:xfrm>
              <a:custGeom>
                <a:avLst/>
                <a:gdLst>
                  <a:gd name="T0" fmla="*/ 0 w 141"/>
                  <a:gd name="T1" fmla="*/ 0 h 132"/>
                  <a:gd name="T2" fmla="*/ 139 w 141"/>
                  <a:gd name="T3" fmla="*/ 0 h 132"/>
                  <a:gd name="T4" fmla="*/ 138 w 141"/>
                  <a:gd name="T5" fmla="*/ 78 h 132"/>
                  <a:gd name="T6" fmla="*/ 67 w 141"/>
                  <a:gd name="T7" fmla="*/ 131 h 132"/>
                  <a:gd name="T8" fmla="*/ 1 w 141"/>
                  <a:gd name="T9" fmla="*/ 73 h 132"/>
                  <a:gd name="T10" fmla="*/ 0 w 141"/>
                  <a:gd name="T11" fmla="*/ 55 h 132"/>
                  <a:gd name="T12" fmla="*/ 0 w 141"/>
                  <a:gd name="T13" fmla="*/ 0 h 1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1" h="132">
                    <a:moveTo>
                      <a:pt x="0" y="0"/>
                    </a:moveTo>
                    <a:cubicBezTo>
                      <a:pt x="48" y="0"/>
                      <a:pt x="93" y="0"/>
                      <a:pt x="139" y="0"/>
                    </a:cubicBezTo>
                    <a:cubicBezTo>
                      <a:pt x="139" y="26"/>
                      <a:pt x="141" y="52"/>
                      <a:pt x="138" y="78"/>
                    </a:cubicBezTo>
                    <a:cubicBezTo>
                      <a:pt x="134" y="109"/>
                      <a:pt x="101" y="132"/>
                      <a:pt x="67" y="131"/>
                    </a:cubicBezTo>
                    <a:cubicBezTo>
                      <a:pt x="33" y="130"/>
                      <a:pt x="5" y="104"/>
                      <a:pt x="1" y="73"/>
                    </a:cubicBezTo>
                    <a:cubicBezTo>
                      <a:pt x="0" y="67"/>
                      <a:pt x="0" y="61"/>
                      <a:pt x="0" y="55"/>
                    </a:cubicBezTo>
                    <a:cubicBezTo>
                      <a:pt x="0" y="37"/>
                      <a:pt x="0" y="19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9" name="Freeform 311"/>
              <p:cNvSpPr>
                <a:spLocks/>
              </p:cNvSpPr>
              <p:nvPr/>
            </p:nvSpPr>
            <p:spPr bwMode="auto">
              <a:xfrm>
                <a:off x="9712325" y="4346575"/>
                <a:ext cx="71438" cy="292100"/>
              </a:xfrm>
              <a:custGeom>
                <a:avLst/>
                <a:gdLst>
                  <a:gd name="T0" fmla="*/ 25 w 26"/>
                  <a:gd name="T1" fmla="*/ 54 h 108"/>
                  <a:gd name="T2" fmla="*/ 24 w 26"/>
                  <a:gd name="T3" fmla="*/ 94 h 108"/>
                  <a:gd name="T4" fmla="*/ 13 w 26"/>
                  <a:gd name="T5" fmla="*/ 108 h 108"/>
                  <a:gd name="T6" fmla="*/ 2 w 26"/>
                  <a:gd name="T7" fmla="*/ 93 h 108"/>
                  <a:gd name="T8" fmla="*/ 2 w 26"/>
                  <a:gd name="T9" fmla="*/ 14 h 108"/>
                  <a:gd name="T10" fmla="*/ 13 w 26"/>
                  <a:gd name="T11" fmla="*/ 0 h 108"/>
                  <a:gd name="T12" fmla="*/ 24 w 26"/>
                  <a:gd name="T13" fmla="*/ 15 h 108"/>
                  <a:gd name="T14" fmla="*/ 25 w 26"/>
                  <a:gd name="T15" fmla="*/ 54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6" h="108">
                    <a:moveTo>
                      <a:pt x="25" y="54"/>
                    </a:moveTo>
                    <a:cubicBezTo>
                      <a:pt x="25" y="67"/>
                      <a:pt x="26" y="81"/>
                      <a:pt x="24" y="94"/>
                    </a:cubicBezTo>
                    <a:cubicBezTo>
                      <a:pt x="24" y="99"/>
                      <a:pt x="17" y="103"/>
                      <a:pt x="13" y="108"/>
                    </a:cubicBezTo>
                    <a:cubicBezTo>
                      <a:pt x="9" y="103"/>
                      <a:pt x="2" y="98"/>
                      <a:pt x="2" y="93"/>
                    </a:cubicBezTo>
                    <a:cubicBezTo>
                      <a:pt x="0" y="67"/>
                      <a:pt x="0" y="41"/>
                      <a:pt x="2" y="14"/>
                    </a:cubicBezTo>
                    <a:cubicBezTo>
                      <a:pt x="2" y="9"/>
                      <a:pt x="9" y="5"/>
                      <a:pt x="13" y="0"/>
                    </a:cubicBezTo>
                    <a:cubicBezTo>
                      <a:pt x="17" y="5"/>
                      <a:pt x="24" y="9"/>
                      <a:pt x="24" y="15"/>
                    </a:cubicBezTo>
                    <a:cubicBezTo>
                      <a:pt x="26" y="27"/>
                      <a:pt x="25" y="41"/>
                      <a:pt x="25" y="5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0" name="Freeform 312"/>
              <p:cNvSpPr>
                <a:spLocks/>
              </p:cNvSpPr>
              <p:nvPr/>
            </p:nvSpPr>
            <p:spPr bwMode="auto">
              <a:xfrm>
                <a:off x="9255125" y="4468813"/>
                <a:ext cx="182563" cy="260350"/>
              </a:xfrm>
              <a:custGeom>
                <a:avLst/>
                <a:gdLst>
                  <a:gd name="T0" fmla="*/ 67 w 67"/>
                  <a:gd name="T1" fmla="*/ 87 h 96"/>
                  <a:gd name="T2" fmla="*/ 59 w 67"/>
                  <a:gd name="T3" fmla="*/ 95 h 96"/>
                  <a:gd name="T4" fmla="*/ 46 w 67"/>
                  <a:gd name="T5" fmla="*/ 93 h 96"/>
                  <a:gd name="T6" fmla="*/ 2 w 67"/>
                  <a:gd name="T7" fmla="*/ 16 h 96"/>
                  <a:gd name="T8" fmla="*/ 8 w 67"/>
                  <a:gd name="T9" fmla="*/ 2 h 96"/>
                  <a:gd name="T10" fmla="*/ 22 w 67"/>
                  <a:gd name="T11" fmla="*/ 6 h 96"/>
                  <a:gd name="T12" fmla="*/ 65 w 67"/>
                  <a:gd name="T13" fmla="*/ 81 h 96"/>
                  <a:gd name="T14" fmla="*/ 67 w 67"/>
                  <a:gd name="T15" fmla="*/ 87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7" h="96">
                    <a:moveTo>
                      <a:pt x="67" y="87"/>
                    </a:moveTo>
                    <a:cubicBezTo>
                      <a:pt x="65" y="89"/>
                      <a:pt x="62" y="94"/>
                      <a:pt x="59" y="95"/>
                    </a:cubicBezTo>
                    <a:cubicBezTo>
                      <a:pt x="55" y="96"/>
                      <a:pt x="48" y="95"/>
                      <a:pt x="46" y="93"/>
                    </a:cubicBezTo>
                    <a:cubicBezTo>
                      <a:pt x="31" y="68"/>
                      <a:pt x="16" y="42"/>
                      <a:pt x="2" y="16"/>
                    </a:cubicBezTo>
                    <a:cubicBezTo>
                      <a:pt x="0" y="13"/>
                      <a:pt x="4" y="5"/>
                      <a:pt x="8" y="2"/>
                    </a:cubicBezTo>
                    <a:cubicBezTo>
                      <a:pt x="10" y="0"/>
                      <a:pt x="20" y="3"/>
                      <a:pt x="22" y="6"/>
                    </a:cubicBezTo>
                    <a:cubicBezTo>
                      <a:pt x="37" y="30"/>
                      <a:pt x="51" y="55"/>
                      <a:pt x="65" y="81"/>
                    </a:cubicBezTo>
                    <a:cubicBezTo>
                      <a:pt x="66" y="82"/>
                      <a:pt x="66" y="83"/>
                      <a:pt x="67" y="8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1" name="Freeform 313"/>
              <p:cNvSpPr>
                <a:spLocks/>
              </p:cNvSpPr>
              <p:nvPr/>
            </p:nvSpPr>
            <p:spPr bwMode="auto">
              <a:xfrm>
                <a:off x="10053638" y="4470400"/>
                <a:ext cx="187325" cy="269875"/>
              </a:xfrm>
              <a:custGeom>
                <a:avLst/>
                <a:gdLst>
                  <a:gd name="T0" fmla="*/ 69 w 69"/>
                  <a:gd name="T1" fmla="*/ 10 h 99"/>
                  <a:gd name="T2" fmla="*/ 65 w 69"/>
                  <a:gd name="T3" fmla="*/ 21 h 99"/>
                  <a:gd name="T4" fmla="*/ 28 w 69"/>
                  <a:gd name="T5" fmla="*/ 86 h 99"/>
                  <a:gd name="T6" fmla="*/ 8 w 69"/>
                  <a:gd name="T7" fmla="*/ 94 h 99"/>
                  <a:gd name="T8" fmla="*/ 7 w 69"/>
                  <a:gd name="T9" fmla="*/ 74 h 99"/>
                  <a:gd name="T10" fmla="*/ 46 w 69"/>
                  <a:gd name="T11" fmla="*/ 7 h 99"/>
                  <a:gd name="T12" fmla="*/ 60 w 69"/>
                  <a:gd name="T13" fmla="*/ 0 h 99"/>
                  <a:gd name="T14" fmla="*/ 69 w 69"/>
                  <a:gd name="T15" fmla="*/ 10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9" h="99">
                    <a:moveTo>
                      <a:pt x="69" y="10"/>
                    </a:moveTo>
                    <a:cubicBezTo>
                      <a:pt x="67" y="15"/>
                      <a:pt x="66" y="18"/>
                      <a:pt x="65" y="21"/>
                    </a:cubicBezTo>
                    <a:cubicBezTo>
                      <a:pt x="52" y="43"/>
                      <a:pt x="40" y="64"/>
                      <a:pt x="28" y="86"/>
                    </a:cubicBezTo>
                    <a:cubicBezTo>
                      <a:pt x="23" y="94"/>
                      <a:pt x="17" y="99"/>
                      <a:pt x="8" y="94"/>
                    </a:cubicBezTo>
                    <a:cubicBezTo>
                      <a:pt x="0" y="89"/>
                      <a:pt x="2" y="81"/>
                      <a:pt x="7" y="74"/>
                    </a:cubicBezTo>
                    <a:cubicBezTo>
                      <a:pt x="20" y="52"/>
                      <a:pt x="32" y="29"/>
                      <a:pt x="46" y="7"/>
                    </a:cubicBezTo>
                    <a:cubicBezTo>
                      <a:pt x="48" y="3"/>
                      <a:pt x="55" y="0"/>
                      <a:pt x="60" y="0"/>
                    </a:cubicBezTo>
                    <a:cubicBezTo>
                      <a:pt x="63" y="0"/>
                      <a:pt x="67" y="7"/>
                      <a:pt x="69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2" name="Freeform 314"/>
              <p:cNvSpPr>
                <a:spLocks/>
              </p:cNvSpPr>
              <p:nvPr/>
            </p:nvSpPr>
            <p:spPr bwMode="auto">
              <a:xfrm>
                <a:off x="8923338" y="4791075"/>
                <a:ext cx="271463" cy="187325"/>
              </a:xfrm>
              <a:custGeom>
                <a:avLst/>
                <a:gdLst>
                  <a:gd name="T0" fmla="*/ 11 w 100"/>
                  <a:gd name="T1" fmla="*/ 4 h 69"/>
                  <a:gd name="T2" fmla="*/ 21 w 100"/>
                  <a:gd name="T3" fmla="*/ 9 h 69"/>
                  <a:gd name="T4" fmla="*/ 85 w 100"/>
                  <a:gd name="T5" fmla="*/ 46 h 69"/>
                  <a:gd name="T6" fmla="*/ 93 w 100"/>
                  <a:gd name="T7" fmla="*/ 64 h 69"/>
                  <a:gd name="T8" fmla="*/ 74 w 100"/>
                  <a:gd name="T9" fmla="*/ 66 h 69"/>
                  <a:gd name="T10" fmla="*/ 7 w 100"/>
                  <a:gd name="T11" fmla="*/ 28 h 69"/>
                  <a:gd name="T12" fmla="*/ 0 w 100"/>
                  <a:gd name="T13" fmla="*/ 13 h 69"/>
                  <a:gd name="T14" fmla="*/ 6 w 100"/>
                  <a:gd name="T15" fmla="*/ 0 h 69"/>
                  <a:gd name="T16" fmla="*/ 11 w 100"/>
                  <a:gd name="T17" fmla="*/ 4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0" h="69">
                    <a:moveTo>
                      <a:pt x="11" y="4"/>
                    </a:moveTo>
                    <a:cubicBezTo>
                      <a:pt x="14" y="6"/>
                      <a:pt x="18" y="7"/>
                      <a:pt x="21" y="9"/>
                    </a:cubicBezTo>
                    <a:cubicBezTo>
                      <a:pt x="42" y="21"/>
                      <a:pt x="64" y="33"/>
                      <a:pt x="85" y="46"/>
                    </a:cubicBezTo>
                    <a:cubicBezTo>
                      <a:pt x="93" y="50"/>
                      <a:pt x="100" y="56"/>
                      <a:pt x="93" y="64"/>
                    </a:cubicBezTo>
                    <a:cubicBezTo>
                      <a:pt x="90" y="68"/>
                      <a:pt x="79" y="69"/>
                      <a:pt x="74" y="66"/>
                    </a:cubicBezTo>
                    <a:cubicBezTo>
                      <a:pt x="51" y="55"/>
                      <a:pt x="29" y="41"/>
                      <a:pt x="7" y="28"/>
                    </a:cubicBezTo>
                    <a:cubicBezTo>
                      <a:pt x="3" y="25"/>
                      <a:pt x="0" y="18"/>
                      <a:pt x="0" y="13"/>
                    </a:cubicBezTo>
                    <a:cubicBezTo>
                      <a:pt x="0" y="9"/>
                      <a:pt x="4" y="4"/>
                      <a:pt x="6" y="0"/>
                    </a:cubicBezTo>
                    <a:cubicBezTo>
                      <a:pt x="8" y="1"/>
                      <a:pt x="9" y="3"/>
                      <a:pt x="11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3" name="Freeform 315"/>
              <p:cNvSpPr>
                <a:spLocks/>
              </p:cNvSpPr>
              <p:nvPr/>
            </p:nvSpPr>
            <p:spPr bwMode="auto">
              <a:xfrm>
                <a:off x="10317163" y="4797425"/>
                <a:ext cx="258763" cy="184150"/>
              </a:xfrm>
              <a:custGeom>
                <a:avLst/>
                <a:gdLst>
                  <a:gd name="T0" fmla="*/ 95 w 95"/>
                  <a:gd name="T1" fmla="*/ 17 h 68"/>
                  <a:gd name="T2" fmla="*/ 87 w 95"/>
                  <a:gd name="T3" fmla="*/ 26 h 68"/>
                  <a:gd name="T4" fmla="*/ 18 w 95"/>
                  <a:gd name="T5" fmla="*/ 65 h 68"/>
                  <a:gd name="T6" fmla="*/ 0 w 95"/>
                  <a:gd name="T7" fmla="*/ 62 h 68"/>
                  <a:gd name="T8" fmla="*/ 7 w 95"/>
                  <a:gd name="T9" fmla="*/ 45 h 68"/>
                  <a:gd name="T10" fmla="*/ 75 w 95"/>
                  <a:gd name="T11" fmla="*/ 6 h 68"/>
                  <a:gd name="T12" fmla="*/ 95 w 95"/>
                  <a:gd name="T13" fmla="*/ 17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5" h="68">
                    <a:moveTo>
                      <a:pt x="95" y="17"/>
                    </a:moveTo>
                    <a:cubicBezTo>
                      <a:pt x="93" y="19"/>
                      <a:pt x="91" y="24"/>
                      <a:pt x="87" y="26"/>
                    </a:cubicBezTo>
                    <a:cubicBezTo>
                      <a:pt x="64" y="40"/>
                      <a:pt x="42" y="53"/>
                      <a:pt x="18" y="65"/>
                    </a:cubicBezTo>
                    <a:cubicBezTo>
                      <a:pt x="14" y="68"/>
                      <a:pt x="6" y="64"/>
                      <a:pt x="0" y="62"/>
                    </a:cubicBezTo>
                    <a:cubicBezTo>
                      <a:pt x="2" y="57"/>
                      <a:pt x="3" y="48"/>
                      <a:pt x="7" y="45"/>
                    </a:cubicBezTo>
                    <a:cubicBezTo>
                      <a:pt x="29" y="31"/>
                      <a:pt x="52" y="18"/>
                      <a:pt x="75" y="6"/>
                    </a:cubicBezTo>
                    <a:cubicBezTo>
                      <a:pt x="85" y="0"/>
                      <a:pt x="95" y="5"/>
                      <a:pt x="95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4" name="Freeform 316"/>
              <p:cNvSpPr>
                <a:spLocks/>
              </p:cNvSpPr>
              <p:nvPr/>
            </p:nvSpPr>
            <p:spPr bwMode="auto">
              <a:xfrm>
                <a:off x="8912225" y="5597525"/>
                <a:ext cx="273050" cy="184150"/>
              </a:xfrm>
              <a:custGeom>
                <a:avLst/>
                <a:gdLst>
                  <a:gd name="T0" fmla="*/ 99 w 100"/>
                  <a:gd name="T1" fmla="*/ 18 h 68"/>
                  <a:gd name="T2" fmla="*/ 91 w 100"/>
                  <a:gd name="T3" fmla="*/ 27 h 68"/>
                  <a:gd name="T4" fmla="*/ 23 w 100"/>
                  <a:gd name="T5" fmla="*/ 65 h 68"/>
                  <a:gd name="T6" fmla="*/ 5 w 100"/>
                  <a:gd name="T7" fmla="*/ 63 h 68"/>
                  <a:gd name="T8" fmla="*/ 12 w 100"/>
                  <a:gd name="T9" fmla="*/ 45 h 68"/>
                  <a:gd name="T10" fmla="*/ 79 w 100"/>
                  <a:gd name="T11" fmla="*/ 6 h 68"/>
                  <a:gd name="T12" fmla="*/ 99 w 100"/>
                  <a:gd name="T13" fmla="*/ 18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0" h="68">
                    <a:moveTo>
                      <a:pt x="99" y="18"/>
                    </a:moveTo>
                    <a:cubicBezTo>
                      <a:pt x="97" y="20"/>
                      <a:pt x="95" y="25"/>
                      <a:pt x="91" y="27"/>
                    </a:cubicBezTo>
                    <a:cubicBezTo>
                      <a:pt x="68" y="40"/>
                      <a:pt x="46" y="54"/>
                      <a:pt x="23" y="65"/>
                    </a:cubicBezTo>
                    <a:cubicBezTo>
                      <a:pt x="19" y="68"/>
                      <a:pt x="8" y="67"/>
                      <a:pt x="5" y="63"/>
                    </a:cubicBezTo>
                    <a:cubicBezTo>
                      <a:pt x="0" y="56"/>
                      <a:pt x="4" y="49"/>
                      <a:pt x="12" y="45"/>
                    </a:cubicBezTo>
                    <a:cubicBezTo>
                      <a:pt x="34" y="32"/>
                      <a:pt x="56" y="19"/>
                      <a:pt x="79" y="6"/>
                    </a:cubicBezTo>
                    <a:cubicBezTo>
                      <a:pt x="90" y="0"/>
                      <a:pt x="100" y="6"/>
                      <a:pt x="99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5" name="Freeform 317"/>
              <p:cNvSpPr>
                <a:spLocks/>
              </p:cNvSpPr>
              <p:nvPr/>
            </p:nvSpPr>
            <p:spPr bwMode="auto">
              <a:xfrm>
                <a:off x="10313988" y="5605463"/>
                <a:ext cx="261938" cy="187325"/>
              </a:xfrm>
              <a:custGeom>
                <a:avLst/>
                <a:gdLst>
                  <a:gd name="T0" fmla="*/ 96 w 96"/>
                  <a:gd name="T1" fmla="*/ 52 h 69"/>
                  <a:gd name="T2" fmla="*/ 79 w 96"/>
                  <a:gd name="T3" fmla="*/ 64 h 69"/>
                  <a:gd name="T4" fmla="*/ 5 w 96"/>
                  <a:gd name="T5" fmla="*/ 22 h 69"/>
                  <a:gd name="T6" fmla="*/ 2 w 96"/>
                  <a:gd name="T7" fmla="*/ 7 h 69"/>
                  <a:gd name="T8" fmla="*/ 16 w 96"/>
                  <a:gd name="T9" fmla="*/ 2 h 69"/>
                  <a:gd name="T10" fmla="*/ 91 w 96"/>
                  <a:gd name="T11" fmla="*/ 45 h 69"/>
                  <a:gd name="T12" fmla="*/ 96 w 96"/>
                  <a:gd name="T13" fmla="*/ 52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6" h="69">
                    <a:moveTo>
                      <a:pt x="96" y="52"/>
                    </a:moveTo>
                    <a:cubicBezTo>
                      <a:pt x="96" y="63"/>
                      <a:pt x="87" y="69"/>
                      <a:pt x="79" y="64"/>
                    </a:cubicBezTo>
                    <a:cubicBezTo>
                      <a:pt x="54" y="51"/>
                      <a:pt x="30" y="37"/>
                      <a:pt x="5" y="22"/>
                    </a:cubicBezTo>
                    <a:cubicBezTo>
                      <a:pt x="2" y="20"/>
                      <a:pt x="0" y="10"/>
                      <a:pt x="2" y="7"/>
                    </a:cubicBezTo>
                    <a:cubicBezTo>
                      <a:pt x="4" y="3"/>
                      <a:pt x="13" y="0"/>
                      <a:pt x="16" y="2"/>
                    </a:cubicBezTo>
                    <a:cubicBezTo>
                      <a:pt x="42" y="16"/>
                      <a:pt x="67" y="30"/>
                      <a:pt x="91" y="45"/>
                    </a:cubicBezTo>
                    <a:cubicBezTo>
                      <a:pt x="94" y="47"/>
                      <a:pt x="95" y="51"/>
                      <a:pt x="96" y="5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6" name="Freeform 318"/>
              <p:cNvSpPr>
                <a:spLocks/>
              </p:cNvSpPr>
              <p:nvPr/>
            </p:nvSpPr>
            <p:spPr bwMode="auto">
              <a:xfrm>
                <a:off x="8794750" y="5260975"/>
                <a:ext cx="296863" cy="65087"/>
              </a:xfrm>
              <a:custGeom>
                <a:avLst/>
                <a:gdLst>
                  <a:gd name="T0" fmla="*/ 54 w 109"/>
                  <a:gd name="T1" fmla="*/ 24 h 24"/>
                  <a:gd name="T2" fmla="*/ 17 w 109"/>
                  <a:gd name="T3" fmla="*/ 24 h 24"/>
                  <a:gd name="T4" fmla="*/ 2 w 109"/>
                  <a:gd name="T5" fmla="*/ 12 h 24"/>
                  <a:gd name="T6" fmla="*/ 16 w 109"/>
                  <a:gd name="T7" fmla="*/ 1 h 24"/>
                  <a:gd name="T8" fmla="*/ 93 w 109"/>
                  <a:gd name="T9" fmla="*/ 1 h 24"/>
                  <a:gd name="T10" fmla="*/ 107 w 109"/>
                  <a:gd name="T11" fmla="*/ 12 h 24"/>
                  <a:gd name="T12" fmla="*/ 93 w 109"/>
                  <a:gd name="T13" fmla="*/ 24 h 24"/>
                  <a:gd name="T14" fmla="*/ 54 w 109"/>
                  <a:gd name="T15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9" h="24">
                    <a:moveTo>
                      <a:pt x="54" y="24"/>
                    </a:moveTo>
                    <a:cubicBezTo>
                      <a:pt x="41" y="24"/>
                      <a:pt x="29" y="24"/>
                      <a:pt x="17" y="24"/>
                    </a:cubicBezTo>
                    <a:cubicBezTo>
                      <a:pt x="8" y="24"/>
                      <a:pt x="0" y="22"/>
                      <a:pt x="2" y="12"/>
                    </a:cubicBezTo>
                    <a:cubicBezTo>
                      <a:pt x="3" y="8"/>
                      <a:pt x="11" y="1"/>
                      <a:pt x="16" y="1"/>
                    </a:cubicBezTo>
                    <a:cubicBezTo>
                      <a:pt x="41" y="0"/>
                      <a:pt x="68" y="0"/>
                      <a:pt x="93" y="1"/>
                    </a:cubicBezTo>
                    <a:cubicBezTo>
                      <a:pt x="99" y="1"/>
                      <a:pt x="107" y="7"/>
                      <a:pt x="107" y="12"/>
                    </a:cubicBezTo>
                    <a:cubicBezTo>
                      <a:pt x="109" y="21"/>
                      <a:pt x="101" y="24"/>
                      <a:pt x="93" y="24"/>
                    </a:cubicBezTo>
                    <a:cubicBezTo>
                      <a:pt x="80" y="24"/>
                      <a:pt x="67" y="24"/>
                      <a:pt x="54" y="2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7" name="Freeform 319"/>
              <p:cNvSpPr>
                <a:spLocks/>
              </p:cNvSpPr>
              <p:nvPr/>
            </p:nvSpPr>
            <p:spPr bwMode="auto">
              <a:xfrm>
                <a:off x="10404475" y="5260975"/>
                <a:ext cx="293688" cy="68262"/>
              </a:xfrm>
              <a:custGeom>
                <a:avLst/>
                <a:gdLst>
                  <a:gd name="T0" fmla="*/ 54 w 108"/>
                  <a:gd name="T1" fmla="*/ 24 h 25"/>
                  <a:gd name="T2" fmla="*/ 16 w 108"/>
                  <a:gd name="T3" fmla="*/ 24 h 25"/>
                  <a:gd name="T4" fmla="*/ 1 w 108"/>
                  <a:gd name="T5" fmla="*/ 13 h 25"/>
                  <a:gd name="T6" fmla="*/ 16 w 108"/>
                  <a:gd name="T7" fmla="*/ 0 h 25"/>
                  <a:gd name="T8" fmla="*/ 92 w 108"/>
                  <a:gd name="T9" fmla="*/ 0 h 25"/>
                  <a:gd name="T10" fmla="*/ 108 w 108"/>
                  <a:gd name="T11" fmla="*/ 13 h 25"/>
                  <a:gd name="T12" fmla="*/ 92 w 108"/>
                  <a:gd name="T13" fmla="*/ 24 h 25"/>
                  <a:gd name="T14" fmla="*/ 54 w 108"/>
                  <a:gd name="T15" fmla="*/ 24 h 25"/>
                  <a:gd name="T16" fmla="*/ 54 w 108"/>
                  <a:gd name="T17" fmla="*/ 24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8" h="25">
                    <a:moveTo>
                      <a:pt x="54" y="24"/>
                    </a:moveTo>
                    <a:cubicBezTo>
                      <a:pt x="41" y="24"/>
                      <a:pt x="28" y="25"/>
                      <a:pt x="16" y="24"/>
                    </a:cubicBezTo>
                    <a:cubicBezTo>
                      <a:pt x="10" y="23"/>
                      <a:pt x="2" y="17"/>
                      <a:pt x="1" y="13"/>
                    </a:cubicBezTo>
                    <a:cubicBezTo>
                      <a:pt x="0" y="4"/>
                      <a:pt x="7" y="0"/>
                      <a:pt x="16" y="0"/>
                    </a:cubicBezTo>
                    <a:cubicBezTo>
                      <a:pt x="41" y="0"/>
                      <a:pt x="67" y="0"/>
                      <a:pt x="92" y="0"/>
                    </a:cubicBezTo>
                    <a:cubicBezTo>
                      <a:pt x="101" y="0"/>
                      <a:pt x="108" y="3"/>
                      <a:pt x="108" y="13"/>
                    </a:cubicBezTo>
                    <a:cubicBezTo>
                      <a:pt x="108" y="22"/>
                      <a:pt x="100" y="24"/>
                      <a:pt x="92" y="24"/>
                    </a:cubicBezTo>
                    <a:cubicBezTo>
                      <a:pt x="79" y="24"/>
                      <a:pt x="67" y="24"/>
                      <a:pt x="54" y="24"/>
                    </a:cubicBezTo>
                    <a:cubicBezTo>
                      <a:pt x="54" y="24"/>
                      <a:pt x="54" y="24"/>
                      <a:pt x="54" y="2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366" name="组合 365"/>
            <p:cNvGrpSpPr/>
            <p:nvPr/>
          </p:nvGrpSpPr>
          <p:grpSpPr>
            <a:xfrm>
              <a:off x="9112455" y="2468453"/>
              <a:ext cx="731118" cy="517876"/>
              <a:chOff x="925513" y="5551488"/>
              <a:chExt cx="2057399" cy="1457325"/>
            </a:xfrm>
            <a:solidFill>
              <a:schemeClr val="tx1">
                <a:lumMod val="75000"/>
                <a:lumOff val="25000"/>
              </a:schemeClr>
            </a:solidFill>
          </p:grpSpPr>
          <p:sp>
            <p:nvSpPr>
              <p:cNvPr id="363" name="Freeform 324"/>
              <p:cNvSpPr>
                <a:spLocks/>
              </p:cNvSpPr>
              <p:nvPr/>
            </p:nvSpPr>
            <p:spPr bwMode="auto">
              <a:xfrm>
                <a:off x="1377950" y="5551488"/>
                <a:ext cx="1152525" cy="1457325"/>
              </a:xfrm>
              <a:custGeom>
                <a:avLst/>
                <a:gdLst>
                  <a:gd name="T0" fmla="*/ 70 w 423"/>
                  <a:gd name="T1" fmla="*/ 99 h 537"/>
                  <a:gd name="T2" fmla="*/ 202 w 423"/>
                  <a:gd name="T3" fmla="*/ 3 h 537"/>
                  <a:gd name="T4" fmla="*/ 217 w 423"/>
                  <a:gd name="T5" fmla="*/ 2 h 537"/>
                  <a:gd name="T6" fmla="*/ 278 w 423"/>
                  <a:gd name="T7" fmla="*/ 47 h 537"/>
                  <a:gd name="T8" fmla="*/ 285 w 423"/>
                  <a:gd name="T9" fmla="*/ 63 h 537"/>
                  <a:gd name="T10" fmla="*/ 282 w 423"/>
                  <a:gd name="T11" fmla="*/ 172 h 537"/>
                  <a:gd name="T12" fmla="*/ 288 w 423"/>
                  <a:gd name="T13" fmla="*/ 184 h 537"/>
                  <a:gd name="T14" fmla="*/ 300 w 423"/>
                  <a:gd name="T15" fmla="*/ 176 h 537"/>
                  <a:gd name="T16" fmla="*/ 300 w 423"/>
                  <a:gd name="T17" fmla="*/ 149 h 537"/>
                  <a:gd name="T18" fmla="*/ 295 w 423"/>
                  <a:gd name="T19" fmla="*/ 64 h 537"/>
                  <a:gd name="T20" fmla="*/ 298 w 423"/>
                  <a:gd name="T21" fmla="*/ 62 h 537"/>
                  <a:gd name="T22" fmla="*/ 348 w 423"/>
                  <a:gd name="T23" fmla="*/ 98 h 537"/>
                  <a:gd name="T24" fmla="*/ 346 w 423"/>
                  <a:gd name="T25" fmla="*/ 103 h 537"/>
                  <a:gd name="T26" fmla="*/ 314 w 423"/>
                  <a:gd name="T27" fmla="*/ 216 h 537"/>
                  <a:gd name="T28" fmla="*/ 295 w 423"/>
                  <a:gd name="T29" fmla="*/ 246 h 537"/>
                  <a:gd name="T30" fmla="*/ 287 w 423"/>
                  <a:gd name="T31" fmla="*/ 254 h 537"/>
                  <a:gd name="T32" fmla="*/ 258 w 423"/>
                  <a:gd name="T33" fmla="*/ 293 h 537"/>
                  <a:gd name="T34" fmla="*/ 265 w 423"/>
                  <a:gd name="T35" fmla="*/ 323 h 537"/>
                  <a:gd name="T36" fmla="*/ 307 w 423"/>
                  <a:gd name="T37" fmla="*/ 337 h 537"/>
                  <a:gd name="T38" fmla="*/ 381 w 423"/>
                  <a:gd name="T39" fmla="*/ 362 h 537"/>
                  <a:gd name="T40" fmla="*/ 418 w 423"/>
                  <a:gd name="T41" fmla="*/ 424 h 537"/>
                  <a:gd name="T42" fmla="*/ 377 w 423"/>
                  <a:gd name="T43" fmla="*/ 485 h 537"/>
                  <a:gd name="T44" fmla="*/ 18 w 423"/>
                  <a:gd name="T45" fmla="*/ 474 h 537"/>
                  <a:gd name="T46" fmla="*/ 3 w 423"/>
                  <a:gd name="T47" fmla="*/ 454 h 537"/>
                  <a:gd name="T48" fmla="*/ 0 w 423"/>
                  <a:gd name="T49" fmla="*/ 417 h 537"/>
                  <a:gd name="T50" fmla="*/ 37 w 423"/>
                  <a:gd name="T51" fmla="*/ 363 h 537"/>
                  <a:gd name="T52" fmla="*/ 133 w 423"/>
                  <a:gd name="T53" fmla="*/ 331 h 537"/>
                  <a:gd name="T54" fmla="*/ 156 w 423"/>
                  <a:gd name="T55" fmla="*/ 321 h 537"/>
                  <a:gd name="T56" fmla="*/ 160 w 423"/>
                  <a:gd name="T57" fmla="*/ 290 h 537"/>
                  <a:gd name="T58" fmla="*/ 141 w 423"/>
                  <a:gd name="T59" fmla="*/ 267 h 537"/>
                  <a:gd name="T60" fmla="*/ 119 w 423"/>
                  <a:gd name="T61" fmla="*/ 240 h 537"/>
                  <a:gd name="T62" fmla="*/ 108 w 423"/>
                  <a:gd name="T63" fmla="*/ 217 h 537"/>
                  <a:gd name="T64" fmla="*/ 100 w 423"/>
                  <a:gd name="T65" fmla="*/ 152 h 537"/>
                  <a:gd name="T66" fmla="*/ 95 w 423"/>
                  <a:gd name="T67" fmla="*/ 140 h 537"/>
                  <a:gd name="T68" fmla="*/ 70 w 423"/>
                  <a:gd name="T69" fmla="*/ 99 h 5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423" h="537">
                    <a:moveTo>
                      <a:pt x="70" y="99"/>
                    </a:moveTo>
                    <a:cubicBezTo>
                      <a:pt x="115" y="66"/>
                      <a:pt x="159" y="34"/>
                      <a:pt x="202" y="3"/>
                    </a:cubicBezTo>
                    <a:cubicBezTo>
                      <a:pt x="206" y="0"/>
                      <a:pt x="214" y="0"/>
                      <a:pt x="217" y="2"/>
                    </a:cubicBezTo>
                    <a:cubicBezTo>
                      <a:pt x="238" y="16"/>
                      <a:pt x="258" y="31"/>
                      <a:pt x="278" y="47"/>
                    </a:cubicBezTo>
                    <a:cubicBezTo>
                      <a:pt x="282" y="50"/>
                      <a:pt x="285" y="58"/>
                      <a:pt x="285" y="63"/>
                    </a:cubicBezTo>
                    <a:cubicBezTo>
                      <a:pt x="284" y="99"/>
                      <a:pt x="282" y="136"/>
                      <a:pt x="282" y="172"/>
                    </a:cubicBezTo>
                    <a:cubicBezTo>
                      <a:pt x="282" y="176"/>
                      <a:pt x="285" y="183"/>
                      <a:pt x="288" y="184"/>
                    </a:cubicBezTo>
                    <a:cubicBezTo>
                      <a:pt x="294" y="187"/>
                      <a:pt x="300" y="184"/>
                      <a:pt x="300" y="176"/>
                    </a:cubicBezTo>
                    <a:cubicBezTo>
                      <a:pt x="300" y="167"/>
                      <a:pt x="300" y="158"/>
                      <a:pt x="300" y="149"/>
                    </a:cubicBezTo>
                    <a:cubicBezTo>
                      <a:pt x="298" y="120"/>
                      <a:pt x="296" y="92"/>
                      <a:pt x="295" y="64"/>
                    </a:cubicBezTo>
                    <a:cubicBezTo>
                      <a:pt x="296" y="63"/>
                      <a:pt x="297" y="62"/>
                      <a:pt x="298" y="62"/>
                    </a:cubicBezTo>
                    <a:cubicBezTo>
                      <a:pt x="315" y="74"/>
                      <a:pt x="331" y="86"/>
                      <a:pt x="348" y="98"/>
                    </a:cubicBezTo>
                    <a:cubicBezTo>
                      <a:pt x="347" y="101"/>
                      <a:pt x="347" y="102"/>
                      <a:pt x="346" y="103"/>
                    </a:cubicBezTo>
                    <a:cubicBezTo>
                      <a:pt x="319" y="136"/>
                      <a:pt x="318" y="177"/>
                      <a:pt x="314" y="216"/>
                    </a:cubicBezTo>
                    <a:cubicBezTo>
                      <a:pt x="313" y="229"/>
                      <a:pt x="308" y="240"/>
                      <a:pt x="295" y="246"/>
                    </a:cubicBezTo>
                    <a:cubicBezTo>
                      <a:pt x="292" y="247"/>
                      <a:pt x="289" y="251"/>
                      <a:pt x="287" y="254"/>
                    </a:cubicBezTo>
                    <a:cubicBezTo>
                      <a:pt x="277" y="267"/>
                      <a:pt x="268" y="281"/>
                      <a:pt x="258" y="293"/>
                    </a:cubicBezTo>
                    <a:cubicBezTo>
                      <a:pt x="250" y="304"/>
                      <a:pt x="251" y="317"/>
                      <a:pt x="265" y="323"/>
                    </a:cubicBezTo>
                    <a:cubicBezTo>
                      <a:pt x="278" y="328"/>
                      <a:pt x="293" y="332"/>
                      <a:pt x="307" y="337"/>
                    </a:cubicBezTo>
                    <a:cubicBezTo>
                      <a:pt x="332" y="345"/>
                      <a:pt x="357" y="353"/>
                      <a:pt x="381" y="362"/>
                    </a:cubicBezTo>
                    <a:cubicBezTo>
                      <a:pt x="409" y="374"/>
                      <a:pt x="421" y="393"/>
                      <a:pt x="418" y="424"/>
                    </a:cubicBezTo>
                    <a:cubicBezTo>
                      <a:pt x="413" y="477"/>
                      <a:pt x="423" y="465"/>
                      <a:pt x="377" y="485"/>
                    </a:cubicBezTo>
                    <a:cubicBezTo>
                      <a:pt x="256" y="537"/>
                      <a:pt x="136" y="533"/>
                      <a:pt x="18" y="474"/>
                    </a:cubicBezTo>
                    <a:cubicBezTo>
                      <a:pt x="9" y="470"/>
                      <a:pt x="4" y="464"/>
                      <a:pt x="3" y="454"/>
                    </a:cubicBezTo>
                    <a:cubicBezTo>
                      <a:pt x="3" y="442"/>
                      <a:pt x="1" y="429"/>
                      <a:pt x="0" y="417"/>
                    </a:cubicBezTo>
                    <a:cubicBezTo>
                      <a:pt x="0" y="391"/>
                      <a:pt x="13" y="372"/>
                      <a:pt x="37" y="363"/>
                    </a:cubicBezTo>
                    <a:cubicBezTo>
                      <a:pt x="68" y="351"/>
                      <a:pt x="101" y="342"/>
                      <a:pt x="133" y="331"/>
                    </a:cubicBezTo>
                    <a:cubicBezTo>
                      <a:pt x="141" y="328"/>
                      <a:pt x="149" y="325"/>
                      <a:pt x="156" y="321"/>
                    </a:cubicBezTo>
                    <a:cubicBezTo>
                      <a:pt x="169" y="314"/>
                      <a:pt x="170" y="301"/>
                      <a:pt x="160" y="290"/>
                    </a:cubicBezTo>
                    <a:cubicBezTo>
                      <a:pt x="153" y="283"/>
                      <a:pt x="147" y="275"/>
                      <a:pt x="141" y="267"/>
                    </a:cubicBezTo>
                    <a:cubicBezTo>
                      <a:pt x="135" y="257"/>
                      <a:pt x="131" y="247"/>
                      <a:pt x="119" y="240"/>
                    </a:cubicBezTo>
                    <a:cubicBezTo>
                      <a:pt x="113" y="237"/>
                      <a:pt x="109" y="226"/>
                      <a:pt x="108" y="217"/>
                    </a:cubicBezTo>
                    <a:cubicBezTo>
                      <a:pt x="104" y="196"/>
                      <a:pt x="103" y="174"/>
                      <a:pt x="100" y="152"/>
                    </a:cubicBezTo>
                    <a:cubicBezTo>
                      <a:pt x="100" y="148"/>
                      <a:pt x="98" y="144"/>
                      <a:pt x="95" y="140"/>
                    </a:cubicBezTo>
                    <a:cubicBezTo>
                      <a:pt x="88" y="126"/>
                      <a:pt x="79" y="113"/>
                      <a:pt x="70" y="9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4" name="Freeform 325"/>
              <p:cNvSpPr>
                <a:spLocks/>
              </p:cNvSpPr>
              <p:nvPr/>
            </p:nvSpPr>
            <p:spPr bwMode="auto">
              <a:xfrm>
                <a:off x="925513" y="5727701"/>
                <a:ext cx="730250" cy="1009650"/>
              </a:xfrm>
              <a:custGeom>
                <a:avLst/>
                <a:gdLst>
                  <a:gd name="T0" fmla="*/ 213 w 268"/>
                  <a:gd name="T1" fmla="*/ 46 h 372"/>
                  <a:gd name="T2" fmla="*/ 247 w 268"/>
                  <a:gd name="T3" fmla="*/ 71 h 372"/>
                  <a:gd name="T4" fmla="*/ 244 w 268"/>
                  <a:gd name="T5" fmla="*/ 78 h 372"/>
                  <a:gd name="T6" fmla="*/ 224 w 268"/>
                  <a:gd name="T7" fmla="*/ 148 h 372"/>
                  <a:gd name="T8" fmla="*/ 209 w 268"/>
                  <a:gd name="T9" fmla="*/ 177 h 372"/>
                  <a:gd name="T10" fmla="*/ 181 w 268"/>
                  <a:gd name="T11" fmla="*/ 215 h 372"/>
                  <a:gd name="T12" fmla="*/ 192 w 268"/>
                  <a:gd name="T13" fmla="*/ 232 h 372"/>
                  <a:gd name="T14" fmla="*/ 242 w 268"/>
                  <a:gd name="T15" fmla="*/ 248 h 372"/>
                  <a:gd name="T16" fmla="*/ 268 w 268"/>
                  <a:gd name="T17" fmla="*/ 257 h 372"/>
                  <a:gd name="T18" fmla="*/ 244 w 268"/>
                  <a:gd name="T19" fmla="*/ 265 h 372"/>
                  <a:gd name="T20" fmla="*/ 189 w 268"/>
                  <a:gd name="T21" fmla="*/ 285 h 372"/>
                  <a:gd name="T22" fmla="*/ 144 w 268"/>
                  <a:gd name="T23" fmla="*/ 354 h 372"/>
                  <a:gd name="T24" fmla="*/ 144 w 268"/>
                  <a:gd name="T25" fmla="*/ 366 h 372"/>
                  <a:gd name="T26" fmla="*/ 142 w 268"/>
                  <a:gd name="T27" fmla="*/ 370 h 372"/>
                  <a:gd name="T28" fmla="*/ 51 w 268"/>
                  <a:gd name="T29" fmla="*/ 355 h 372"/>
                  <a:gd name="T30" fmla="*/ 32 w 268"/>
                  <a:gd name="T31" fmla="*/ 347 h 372"/>
                  <a:gd name="T32" fmla="*/ 0 w 268"/>
                  <a:gd name="T33" fmla="*/ 298 h 372"/>
                  <a:gd name="T34" fmla="*/ 35 w 268"/>
                  <a:gd name="T35" fmla="*/ 255 h 372"/>
                  <a:gd name="T36" fmla="*/ 101 w 268"/>
                  <a:gd name="T37" fmla="*/ 234 h 372"/>
                  <a:gd name="T38" fmla="*/ 110 w 268"/>
                  <a:gd name="T39" fmla="*/ 203 h 372"/>
                  <a:gd name="T40" fmla="*/ 81 w 268"/>
                  <a:gd name="T41" fmla="*/ 168 h 372"/>
                  <a:gd name="T42" fmla="*/ 75 w 268"/>
                  <a:gd name="T43" fmla="*/ 138 h 372"/>
                  <a:gd name="T44" fmla="*/ 69 w 268"/>
                  <a:gd name="T45" fmla="*/ 103 h 372"/>
                  <a:gd name="T46" fmla="*/ 50 w 268"/>
                  <a:gd name="T47" fmla="*/ 71 h 372"/>
                  <a:gd name="T48" fmla="*/ 145 w 268"/>
                  <a:gd name="T49" fmla="*/ 2 h 372"/>
                  <a:gd name="T50" fmla="*/ 156 w 268"/>
                  <a:gd name="T51" fmla="*/ 3 h 372"/>
                  <a:gd name="T52" fmla="*/ 196 w 268"/>
                  <a:gd name="T53" fmla="*/ 33 h 372"/>
                  <a:gd name="T54" fmla="*/ 203 w 268"/>
                  <a:gd name="T55" fmla="*/ 49 h 372"/>
                  <a:gd name="T56" fmla="*/ 201 w 268"/>
                  <a:gd name="T57" fmla="*/ 119 h 372"/>
                  <a:gd name="T58" fmla="*/ 207 w 268"/>
                  <a:gd name="T59" fmla="*/ 132 h 372"/>
                  <a:gd name="T60" fmla="*/ 213 w 268"/>
                  <a:gd name="T61" fmla="*/ 119 h 372"/>
                  <a:gd name="T62" fmla="*/ 209 w 268"/>
                  <a:gd name="T63" fmla="*/ 48 h 372"/>
                  <a:gd name="T64" fmla="*/ 213 w 268"/>
                  <a:gd name="T65" fmla="*/ 46 h 3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268" h="372">
                    <a:moveTo>
                      <a:pt x="213" y="46"/>
                    </a:moveTo>
                    <a:cubicBezTo>
                      <a:pt x="224" y="54"/>
                      <a:pt x="236" y="62"/>
                      <a:pt x="247" y="71"/>
                    </a:cubicBezTo>
                    <a:cubicBezTo>
                      <a:pt x="246" y="73"/>
                      <a:pt x="246" y="76"/>
                      <a:pt x="244" y="78"/>
                    </a:cubicBezTo>
                    <a:cubicBezTo>
                      <a:pt x="227" y="98"/>
                      <a:pt x="227" y="124"/>
                      <a:pt x="224" y="148"/>
                    </a:cubicBezTo>
                    <a:cubicBezTo>
                      <a:pt x="222" y="160"/>
                      <a:pt x="219" y="168"/>
                      <a:pt x="209" y="177"/>
                    </a:cubicBezTo>
                    <a:cubicBezTo>
                      <a:pt x="197" y="187"/>
                      <a:pt x="188" y="201"/>
                      <a:pt x="181" y="215"/>
                    </a:cubicBezTo>
                    <a:cubicBezTo>
                      <a:pt x="176" y="223"/>
                      <a:pt x="184" y="229"/>
                      <a:pt x="192" y="232"/>
                    </a:cubicBezTo>
                    <a:cubicBezTo>
                      <a:pt x="208" y="238"/>
                      <a:pt x="225" y="243"/>
                      <a:pt x="242" y="248"/>
                    </a:cubicBezTo>
                    <a:cubicBezTo>
                      <a:pt x="249" y="250"/>
                      <a:pt x="256" y="253"/>
                      <a:pt x="268" y="257"/>
                    </a:cubicBezTo>
                    <a:cubicBezTo>
                      <a:pt x="257" y="261"/>
                      <a:pt x="250" y="263"/>
                      <a:pt x="244" y="265"/>
                    </a:cubicBezTo>
                    <a:cubicBezTo>
                      <a:pt x="225" y="271"/>
                      <a:pt x="207" y="277"/>
                      <a:pt x="189" y="285"/>
                    </a:cubicBezTo>
                    <a:cubicBezTo>
                      <a:pt x="158" y="297"/>
                      <a:pt x="141" y="320"/>
                      <a:pt x="144" y="354"/>
                    </a:cubicBezTo>
                    <a:cubicBezTo>
                      <a:pt x="144" y="358"/>
                      <a:pt x="144" y="362"/>
                      <a:pt x="144" y="366"/>
                    </a:cubicBezTo>
                    <a:cubicBezTo>
                      <a:pt x="144" y="367"/>
                      <a:pt x="143" y="368"/>
                      <a:pt x="142" y="370"/>
                    </a:cubicBezTo>
                    <a:cubicBezTo>
                      <a:pt x="111" y="372"/>
                      <a:pt x="81" y="365"/>
                      <a:pt x="51" y="355"/>
                    </a:cubicBezTo>
                    <a:cubicBezTo>
                      <a:pt x="44" y="353"/>
                      <a:pt x="38" y="350"/>
                      <a:pt x="32" y="347"/>
                    </a:cubicBezTo>
                    <a:cubicBezTo>
                      <a:pt x="1" y="334"/>
                      <a:pt x="0" y="332"/>
                      <a:pt x="0" y="298"/>
                    </a:cubicBezTo>
                    <a:cubicBezTo>
                      <a:pt x="0" y="277"/>
                      <a:pt x="9" y="265"/>
                      <a:pt x="35" y="255"/>
                    </a:cubicBezTo>
                    <a:cubicBezTo>
                      <a:pt x="57" y="247"/>
                      <a:pt x="79" y="241"/>
                      <a:pt x="101" y="234"/>
                    </a:cubicBezTo>
                    <a:cubicBezTo>
                      <a:pt x="121" y="227"/>
                      <a:pt x="123" y="218"/>
                      <a:pt x="110" y="203"/>
                    </a:cubicBezTo>
                    <a:cubicBezTo>
                      <a:pt x="100" y="192"/>
                      <a:pt x="89" y="181"/>
                      <a:pt x="81" y="168"/>
                    </a:cubicBezTo>
                    <a:cubicBezTo>
                      <a:pt x="76" y="160"/>
                      <a:pt x="77" y="148"/>
                      <a:pt x="75" y="138"/>
                    </a:cubicBezTo>
                    <a:cubicBezTo>
                      <a:pt x="73" y="126"/>
                      <a:pt x="73" y="114"/>
                      <a:pt x="69" y="103"/>
                    </a:cubicBezTo>
                    <a:cubicBezTo>
                      <a:pt x="65" y="92"/>
                      <a:pt x="57" y="83"/>
                      <a:pt x="50" y="71"/>
                    </a:cubicBezTo>
                    <a:cubicBezTo>
                      <a:pt x="82" y="48"/>
                      <a:pt x="113" y="25"/>
                      <a:pt x="145" y="2"/>
                    </a:cubicBezTo>
                    <a:cubicBezTo>
                      <a:pt x="147" y="0"/>
                      <a:pt x="153" y="2"/>
                      <a:pt x="156" y="3"/>
                    </a:cubicBezTo>
                    <a:cubicBezTo>
                      <a:pt x="170" y="13"/>
                      <a:pt x="183" y="22"/>
                      <a:pt x="196" y="33"/>
                    </a:cubicBezTo>
                    <a:cubicBezTo>
                      <a:pt x="200" y="36"/>
                      <a:pt x="203" y="44"/>
                      <a:pt x="203" y="49"/>
                    </a:cubicBezTo>
                    <a:cubicBezTo>
                      <a:pt x="203" y="73"/>
                      <a:pt x="201" y="96"/>
                      <a:pt x="201" y="119"/>
                    </a:cubicBezTo>
                    <a:cubicBezTo>
                      <a:pt x="201" y="124"/>
                      <a:pt x="205" y="128"/>
                      <a:pt x="207" y="132"/>
                    </a:cubicBezTo>
                    <a:cubicBezTo>
                      <a:pt x="209" y="128"/>
                      <a:pt x="213" y="123"/>
                      <a:pt x="213" y="119"/>
                    </a:cubicBezTo>
                    <a:cubicBezTo>
                      <a:pt x="212" y="95"/>
                      <a:pt x="211" y="72"/>
                      <a:pt x="209" y="48"/>
                    </a:cubicBezTo>
                    <a:cubicBezTo>
                      <a:pt x="211" y="47"/>
                      <a:pt x="212" y="46"/>
                      <a:pt x="213" y="4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5" name="Freeform 326"/>
              <p:cNvSpPr>
                <a:spLocks/>
              </p:cNvSpPr>
              <p:nvPr/>
            </p:nvSpPr>
            <p:spPr bwMode="auto">
              <a:xfrm>
                <a:off x="2247900" y="5730876"/>
                <a:ext cx="735012" cy="1004888"/>
              </a:xfrm>
              <a:custGeom>
                <a:avLst/>
                <a:gdLst>
                  <a:gd name="T0" fmla="*/ 182 w 270"/>
                  <a:gd name="T1" fmla="*/ 45 h 370"/>
                  <a:gd name="T2" fmla="*/ 217 w 270"/>
                  <a:gd name="T3" fmla="*/ 71 h 370"/>
                  <a:gd name="T4" fmla="*/ 191 w 270"/>
                  <a:gd name="T5" fmla="*/ 154 h 370"/>
                  <a:gd name="T6" fmla="*/ 178 w 270"/>
                  <a:gd name="T7" fmla="*/ 174 h 370"/>
                  <a:gd name="T8" fmla="*/ 149 w 270"/>
                  <a:gd name="T9" fmla="*/ 213 h 370"/>
                  <a:gd name="T10" fmla="*/ 161 w 270"/>
                  <a:gd name="T11" fmla="*/ 232 h 370"/>
                  <a:gd name="T12" fmla="*/ 214 w 270"/>
                  <a:gd name="T13" fmla="*/ 248 h 370"/>
                  <a:gd name="T14" fmla="*/ 228 w 270"/>
                  <a:gd name="T15" fmla="*/ 253 h 370"/>
                  <a:gd name="T16" fmla="*/ 262 w 270"/>
                  <a:gd name="T17" fmla="*/ 328 h 370"/>
                  <a:gd name="T18" fmla="*/ 256 w 270"/>
                  <a:gd name="T19" fmla="*/ 336 h 370"/>
                  <a:gd name="T20" fmla="*/ 128 w 270"/>
                  <a:gd name="T21" fmla="*/ 370 h 370"/>
                  <a:gd name="T22" fmla="*/ 122 w 270"/>
                  <a:gd name="T23" fmla="*/ 369 h 370"/>
                  <a:gd name="T24" fmla="*/ 123 w 270"/>
                  <a:gd name="T25" fmla="*/ 351 h 370"/>
                  <a:gd name="T26" fmla="*/ 81 w 270"/>
                  <a:gd name="T27" fmla="*/ 286 h 370"/>
                  <a:gd name="T28" fmla="*/ 0 w 270"/>
                  <a:gd name="T29" fmla="*/ 255 h 370"/>
                  <a:gd name="T30" fmla="*/ 51 w 270"/>
                  <a:gd name="T31" fmla="*/ 238 h 370"/>
                  <a:gd name="T32" fmla="*/ 77 w 270"/>
                  <a:gd name="T33" fmla="*/ 230 h 370"/>
                  <a:gd name="T34" fmla="*/ 81 w 270"/>
                  <a:gd name="T35" fmla="*/ 206 h 370"/>
                  <a:gd name="T36" fmla="*/ 50 w 270"/>
                  <a:gd name="T37" fmla="*/ 167 h 370"/>
                  <a:gd name="T38" fmla="*/ 41 w 270"/>
                  <a:gd name="T39" fmla="*/ 130 h 370"/>
                  <a:gd name="T40" fmla="*/ 18 w 270"/>
                  <a:gd name="T41" fmla="*/ 70 h 370"/>
                  <a:gd name="T42" fmla="*/ 113 w 270"/>
                  <a:gd name="T43" fmla="*/ 1 h 370"/>
                  <a:gd name="T44" fmla="*/ 124 w 270"/>
                  <a:gd name="T45" fmla="*/ 2 h 370"/>
                  <a:gd name="T46" fmla="*/ 164 w 270"/>
                  <a:gd name="T47" fmla="*/ 32 h 370"/>
                  <a:gd name="T48" fmla="*/ 171 w 270"/>
                  <a:gd name="T49" fmla="*/ 46 h 370"/>
                  <a:gd name="T50" fmla="*/ 169 w 270"/>
                  <a:gd name="T51" fmla="*/ 106 h 370"/>
                  <a:gd name="T52" fmla="*/ 172 w 270"/>
                  <a:gd name="T53" fmla="*/ 130 h 370"/>
                  <a:gd name="T54" fmla="*/ 179 w 270"/>
                  <a:gd name="T55" fmla="*/ 130 h 370"/>
                  <a:gd name="T56" fmla="*/ 181 w 270"/>
                  <a:gd name="T57" fmla="*/ 105 h 370"/>
                  <a:gd name="T58" fmla="*/ 178 w 270"/>
                  <a:gd name="T59" fmla="*/ 46 h 370"/>
                  <a:gd name="T60" fmla="*/ 182 w 270"/>
                  <a:gd name="T61" fmla="*/ 45 h 3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270" h="370">
                    <a:moveTo>
                      <a:pt x="182" y="45"/>
                    </a:moveTo>
                    <a:cubicBezTo>
                      <a:pt x="193" y="53"/>
                      <a:pt x="204" y="61"/>
                      <a:pt x="217" y="71"/>
                    </a:cubicBezTo>
                    <a:cubicBezTo>
                      <a:pt x="194" y="95"/>
                      <a:pt x="196" y="125"/>
                      <a:pt x="191" y="154"/>
                    </a:cubicBezTo>
                    <a:cubicBezTo>
                      <a:pt x="189" y="161"/>
                      <a:pt x="183" y="168"/>
                      <a:pt x="178" y="174"/>
                    </a:cubicBezTo>
                    <a:cubicBezTo>
                      <a:pt x="168" y="187"/>
                      <a:pt x="157" y="199"/>
                      <a:pt x="149" y="213"/>
                    </a:cubicBezTo>
                    <a:cubicBezTo>
                      <a:pt x="144" y="222"/>
                      <a:pt x="152" y="229"/>
                      <a:pt x="161" y="232"/>
                    </a:cubicBezTo>
                    <a:cubicBezTo>
                      <a:pt x="179" y="237"/>
                      <a:pt x="196" y="243"/>
                      <a:pt x="214" y="248"/>
                    </a:cubicBezTo>
                    <a:cubicBezTo>
                      <a:pt x="219" y="250"/>
                      <a:pt x="223" y="251"/>
                      <a:pt x="228" y="253"/>
                    </a:cubicBezTo>
                    <a:cubicBezTo>
                      <a:pt x="267" y="267"/>
                      <a:pt x="270" y="286"/>
                      <a:pt x="262" y="328"/>
                    </a:cubicBezTo>
                    <a:cubicBezTo>
                      <a:pt x="262" y="331"/>
                      <a:pt x="259" y="334"/>
                      <a:pt x="256" y="336"/>
                    </a:cubicBezTo>
                    <a:cubicBezTo>
                      <a:pt x="216" y="357"/>
                      <a:pt x="174" y="369"/>
                      <a:pt x="128" y="370"/>
                    </a:cubicBezTo>
                    <a:cubicBezTo>
                      <a:pt x="127" y="370"/>
                      <a:pt x="125" y="369"/>
                      <a:pt x="122" y="369"/>
                    </a:cubicBezTo>
                    <a:cubicBezTo>
                      <a:pt x="122" y="362"/>
                      <a:pt x="122" y="356"/>
                      <a:pt x="123" y="351"/>
                    </a:cubicBezTo>
                    <a:cubicBezTo>
                      <a:pt x="124" y="320"/>
                      <a:pt x="110" y="297"/>
                      <a:pt x="81" y="286"/>
                    </a:cubicBezTo>
                    <a:cubicBezTo>
                      <a:pt x="56" y="275"/>
                      <a:pt x="29" y="266"/>
                      <a:pt x="0" y="255"/>
                    </a:cubicBezTo>
                    <a:cubicBezTo>
                      <a:pt x="19" y="249"/>
                      <a:pt x="35" y="244"/>
                      <a:pt x="51" y="238"/>
                    </a:cubicBezTo>
                    <a:cubicBezTo>
                      <a:pt x="60" y="236"/>
                      <a:pt x="68" y="234"/>
                      <a:pt x="77" y="230"/>
                    </a:cubicBezTo>
                    <a:cubicBezTo>
                      <a:pt x="88" y="225"/>
                      <a:pt x="89" y="215"/>
                      <a:pt x="81" y="206"/>
                    </a:cubicBezTo>
                    <a:cubicBezTo>
                      <a:pt x="70" y="193"/>
                      <a:pt x="58" y="181"/>
                      <a:pt x="50" y="167"/>
                    </a:cubicBezTo>
                    <a:cubicBezTo>
                      <a:pt x="44" y="157"/>
                      <a:pt x="41" y="143"/>
                      <a:pt x="41" y="130"/>
                    </a:cubicBezTo>
                    <a:cubicBezTo>
                      <a:pt x="42" y="107"/>
                      <a:pt x="31" y="89"/>
                      <a:pt x="18" y="70"/>
                    </a:cubicBezTo>
                    <a:cubicBezTo>
                      <a:pt x="50" y="47"/>
                      <a:pt x="81" y="24"/>
                      <a:pt x="113" y="1"/>
                    </a:cubicBezTo>
                    <a:cubicBezTo>
                      <a:pt x="115" y="0"/>
                      <a:pt x="121" y="0"/>
                      <a:pt x="124" y="2"/>
                    </a:cubicBezTo>
                    <a:cubicBezTo>
                      <a:pt x="138" y="12"/>
                      <a:pt x="151" y="21"/>
                      <a:pt x="164" y="32"/>
                    </a:cubicBezTo>
                    <a:cubicBezTo>
                      <a:pt x="168" y="35"/>
                      <a:pt x="171" y="41"/>
                      <a:pt x="171" y="46"/>
                    </a:cubicBezTo>
                    <a:cubicBezTo>
                      <a:pt x="171" y="66"/>
                      <a:pt x="169" y="86"/>
                      <a:pt x="169" y="106"/>
                    </a:cubicBezTo>
                    <a:cubicBezTo>
                      <a:pt x="169" y="114"/>
                      <a:pt x="171" y="122"/>
                      <a:pt x="172" y="130"/>
                    </a:cubicBezTo>
                    <a:cubicBezTo>
                      <a:pt x="172" y="131"/>
                      <a:pt x="179" y="131"/>
                      <a:pt x="179" y="130"/>
                    </a:cubicBezTo>
                    <a:cubicBezTo>
                      <a:pt x="180" y="122"/>
                      <a:pt x="181" y="114"/>
                      <a:pt x="181" y="105"/>
                    </a:cubicBezTo>
                    <a:cubicBezTo>
                      <a:pt x="180" y="86"/>
                      <a:pt x="179" y="66"/>
                      <a:pt x="178" y="46"/>
                    </a:cubicBezTo>
                    <a:cubicBezTo>
                      <a:pt x="179" y="46"/>
                      <a:pt x="181" y="46"/>
                      <a:pt x="182" y="4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374" name="组合 373"/>
            <p:cNvGrpSpPr/>
            <p:nvPr/>
          </p:nvGrpSpPr>
          <p:grpSpPr>
            <a:xfrm>
              <a:off x="10036411" y="1414325"/>
              <a:ext cx="763588" cy="542956"/>
              <a:chOff x="6465888" y="5237163"/>
              <a:chExt cx="1335087" cy="949326"/>
            </a:xfrm>
            <a:solidFill>
              <a:schemeClr val="tx1">
                <a:lumMod val="75000"/>
                <a:lumOff val="25000"/>
              </a:schemeClr>
            </a:solidFill>
          </p:grpSpPr>
          <p:sp>
            <p:nvSpPr>
              <p:cNvPr id="370" name="Freeform 330"/>
              <p:cNvSpPr>
                <a:spLocks/>
              </p:cNvSpPr>
              <p:nvPr/>
            </p:nvSpPr>
            <p:spPr bwMode="auto">
              <a:xfrm>
                <a:off x="6465888" y="5237163"/>
                <a:ext cx="1335087" cy="641350"/>
              </a:xfrm>
              <a:custGeom>
                <a:avLst/>
                <a:gdLst>
                  <a:gd name="T0" fmla="*/ 944 w 2050"/>
                  <a:gd name="T1" fmla="*/ 28 h 988"/>
                  <a:gd name="T2" fmla="*/ 1101 w 2050"/>
                  <a:gd name="T3" fmla="*/ 25 h 988"/>
                  <a:gd name="T4" fmla="*/ 2021 w 2050"/>
                  <a:gd name="T5" fmla="*/ 464 h 988"/>
                  <a:gd name="T6" fmla="*/ 2049 w 2050"/>
                  <a:gd name="T7" fmla="*/ 497 h 988"/>
                  <a:gd name="T8" fmla="*/ 2022 w 2050"/>
                  <a:gd name="T9" fmla="*/ 526 h 988"/>
                  <a:gd name="T10" fmla="*/ 1090 w 2050"/>
                  <a:gd name="T11" fmla="*/ 970 h 988"/>
                  <a:gd name="T12" fmla="*/ 966 w 2050"/>
                  <a:gd name="T13" fmla="*/ 973 h 988"/>
                  <a:gd name="T14" fmla="*/ 637 w 2050"/>
                  <a:gd name="T15" fmla="*/ 817 h 988"/>
                  <a:gd name="T16" fmla="*/ 573 w 2050"/>
                  <a:gd name="T17" fmla="*/ 784 h 988"/>
                  <a:gd name="T18" fmla="*/ 579 w 2050"/>
                  <a:gd name="T19" fmla="*/ 763 h 988"/>
                  <a:gd name="T20" fmla="*/ 972 w 2050"/>
                  <a:gd name="T21" fmla="*/ 559 h 988"/>
                  <a:gd name="T22" fmla="*/ 1099 w 2050"/>
                  <a:gd name="T23" fmla="*/ 550 h 988"/>
                  <a:gd name="T24" fmla="*/ 1138 w 2050"/>
                  <a:gd name="T25" fmla="*/ 500 h 988"/>
                  <a:gd name="T26" fmla="*/ 1110 w 2050"/>
                  <a:gd name="T27" fmla="*/ 448 h 988"/>
                  <a:gd name="T28" fmla="*/ 996 w 2050"/>
                  <a:gd name="T29" fmla="*/ 427 h 988"/>
                  <a:gd name="T30" fmla="*/ 922 w 2050"/>
                  <a:gd name="T31" fmla="*/ 466 h 988"/>
                  <a:gd name="T32" fmla="*/ 916 w 2050"/>
                  <a:gd name="T33" fmla="*/ 516 h 988"/>
                  <a:gd name="T34" fmla="*/ 521 w 2050"/>
                  <a:gd name="T35" fmla="*/ 721 h 988"/>
                  <a:gd name="T36" fmla="*/ 500 w 2050"/>
                  <a:gd name="T37" fmla="*/ 749 h 988"/>
                  <a:gd name="T38" fmla="*/ 269 w 2050"/>
                  <a:gd name="T39" fmla="*/ 641 h 988"/>
                  <a:gd name="T40" fmla="*/ 28 w 2050"/>
                  <a:gd name="T41" fmla="*/ 526 h 988"/>
                  <a:gd name="T42" fmla="*/ 1 w 2050"/>
                  <a:gd name="T43" fmla="*/ 493 h 988"/>
                  <a:gd name="T44" fmla="*/ 31 w 2050"/>
                  <a:gd name="T45" fmla="*/ 463 h 988"/>
                  <a:gd name="T46" fmla="*/ 944 w 2050"/>
                  <a:gd name="T47" fmla="*/ 28 h 9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2050" h="988">
                    <a:moveTo>
                      <a:pt x="944" y="28"/>
                    </a:moveTo>
                    <a:cubicBezTo>
                      <a:pt x="992" y="1"/>
                      <a:pt x="1053" y="0"/>
                      <a:pt x="1101" y="25"/>
                    </a:cubicBezTo>
                    <a:cubicBezTo>
                      <a:pt x="1408" y="172"/>
                      <a:pt x="1715" y="318"/>
                      <a:pt x="2021" y="464"/>
                    </a:cubicBezTo>
                    <a:cubicBezTo>
                      <a:pt x="2035" y="470"/>
                      <a:pt x="2050" y="481"/>
                      <a:pt x="2049" y="497"/>
                    </a:cubicBezTo>
                    <a:cubicBezTo>
                      <a:pt x="2047" y="512"/>
                      <a:pt x="2034" y="521"/>
                      <a:pt x="2022" y="526"/>
                    </a:cubicBezTo>
                    <a:cubicBezTo>
                      <a:pt x="1711" y="674"/>
                      <a:pt x="1400" y="822"/>
                      <a:pt x="1090" y="970"/>
                    </a:cubicBezTo>
                    <a:cubicBezTo>
                      <a:pt x="1051" y="988"/>
                      <a:pt x="1005" y="988"/>
                      <a:pt x="966" y="973"/>
                    </a:cubicBezTo>
                    <a:cubicBezTo>
                      <a:pt x="856" y="921"/>
                      <a:pt x="747" y="869"/>
                      <a:pt x="637" y="817"/>
                    </a:cubicBezTo>
                    <a:cubicBezTo>
                      <a:pt x="616" y="806"/>
                      <a:pt x="594" y="797"/>
                      <a:pt x="573" y="784"/>
                    </a:cubicBezTo>
                    <a:cubicBezTo>
                      <a:pt x="567" y="777"/>
                      <a:pt x="570" y="766"/>
                      <a:pt x="579" y="763"/>
                    </a:cubicBezTo>
                    <a:cubicBezTo>
                      <a:pt x="710" y="695"/>
                      <a:pt x="841" y="627"/>
                      <a:pt x="972" y="559"/>
                    </a:cubicBezTo>
                    <a:cubicBezTo>
                      <a:pt x="1013" y="572"/>
                      <a:pt x="1060" y="570"/>
                      <a:pt x="1099" y="550"/>
                    </a:cubicBezTo>
                    <a:cubicBezTo>
                      <a:pt x="1118" y="540"/>
                      <a:pt x="1136" y="523"/>
                      <a:pt x="1138" y="500"/>
                    </a:cubicBezTo>
                    <a:cubicBezTo>
                      <a:pt x="1141" y="479"/>
                      <a:pt x="1126" y="460"/>
                      <a:pt x="1110" y="448"/>
                    </a:cubicBezTo>
                    <a:cubicBezTo>
                      <a:pt x="1077" y="426"/>
                      <a:pt x="1035" y="421"/>
                      <a:pt x="996" y="427"/>
                    </a:cubicBezTo>
                    <a:cubicBezTo>
                      <a:pt x="968" y="432"/>
                      <a:pt x="940" y="443"/>
                      <a:pt x="922" y="466"/>
                    </a:cubicBezTo>
                    <a:cubicBezTo>
                      <a:pt x="911" y="480"/>
                      <a:pt x="908" y="499"/>
                      <a:pt x="916" y="516"/>
                    </a:cubicBezTo>
                    <a:cubicBezTo>
                      <a:pt x="784" y="584"/>
                      <a:pt x="652" y="652"/>
                      <a:pt x="521" y="721"/>
                    </a:cubicBezTo>
                    <a:cubicBezTo>
                      <a:pt x="509" y="725"/>
                      <a:pt x="500" y="736"/>
                      <a:pt x="500" y="749"/>
                    </a:cubicBezTo>
                    <a:cubicBezTo>
                      <a:pt x="422" y="715"/>
                      <a:pt x="346" y="677"/>
                      <a:pt x="269" y="641"/>
                    </a:cubicBezTo>
                    <a:cubicBezTo>
                      <a:pt x="189" y="602"/>
                      <a:pt x="108" y="564"/>
                      <a:pt x="28" y="526"/>
                    </a:cubicBezTo>
                    <a:cubicBezTo>
                      <a:pt x="15" y="520"/>
                      <a:pt x="0" y="509"/>
                      <a:pt x="1" y="493"/>
                    </a:cubicBezTo>
                    <a:cubicBezTo>
                      <a:pt x="3" y="478"/>
                      <a:pt x="18" y="469"/>
                      <a:pt x="31" y="463"/>
                    </a:cubicBezTo>
                    <a:cubicBezTo>
                      <a:pt x="335" y="318"/>
                      <a:pt x="640" y="173"/>
                      <a:pt x="944" y="2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1" name="Freeform 331"/>
              <p:cNvSpPr>
                <a:spLocks/>
              </p:cNvSpPr>
              <p:nvPr/>
            </p:nvSpPr>
            <p:spPr bwMode="auto">
              <a:xfrm>
                <a:off x="6713538" y="5726113"/>
                <a:ext cx="55562" cy="231775"/>
              </a:xfrm>
              <a:custGeom>
                <a:avLst/>
                <a:gdLst>
                  <a:gd name="T0" fmla="*/ 0 w 87"/>
                  <a:gd name="T1" fmla="*/ 0 h 359"/>
                  <a:gd name="T2" fmla="*/ 87 w 87"/>
                  <a:gd name="T3" fmla="*/ 42 h 359"/>
                  <a:gd name="T4" fmla="*/ 48 w 87"/>
                  <a:gd name="T5" fmla="*/ 359 h 359"/>
                  <a:gd name="T6" fmla="*/ 0 w 87"/>
                  <a:gd name="T7" fmla="*/ 252 h 359"/>
                  <a:gd name="T8" fmla="*/ 0 w 87"/>
                  <a:gd name="T9" fmla="*/ 0 h 3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7" h="359">
                    <a:moveTo>
                      <a:pt x="0" y="0"/>
                    </a:moveTo>
                    <a:cubicBezTo>
                      <a:pt x="29" y="14"/>
                      <a:pt x="58" y="28"/>
                      <a:pt x="87" y="42"/>
                    </a:cubicBezTo>
                    <a:cubicBezTo>
                      <a:pt x="74" y="148"/>
                      <a:pt x="61" y="253"/>
                      <a:pt x="48" y="359"/>
                    </a:cubicBezTo>
                    <a:cubicBezTo>
                      <a:pt x="23" y="328"/>
                      <a:pt x="0" y="293"/>
                      <a:pt x="0" y="252"/>
                    </a:cubicBezTo>
                    <a:cubicBezTo>
                      <a:pt x="1" y="168"/>
                      <a:pt x="0" y="84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2" name="Freeform 332"/>
              <p:cNvSpPr>
                <a:spLocks/>
              </p:cNvSpPr>
              <p:nvPr/>
            </p:nvSpPr>
            <p:spPr bwMode="auto">
              <a:xfrm>
                <a:off x="6854825" y="5727701"/>
                <a:ext cx="695325" cy="404813"/>
              </a:xfrm>
              <a:custGeom>
                <a:avLst/>
                <a:gdLst>
                  <a:gd name="T0" fmla="*/ 496 w 1067"/>
                  <a:gd name="T1" fmla="*/ 275 h 625"/>
                  <a:gd name="T2" fmla="*/ 1067 w 1067"/>
                  <a:gd name="T3" fmla="*/ 0 h 625"/>
                  <a:gd name="T4" fmla="*/ 1067 w 1067"/>
                  <a:gd name="T5" fmla="*/ 253 h 625"/>
                  <a:gd name="T6" fmla="*/ 1022 w 1067"/>
                  <a:gd name="T7" fmla="*/ 353 h 625"/>
                  <a:gd name="T8" fmla="*/ 871 w 1067"/>
                  <a:gd name="T9" fmla="*/ 479 h 625"/>
                  <a:gd name="T10" fmla="*/ 285 w 1067"/>
                  <a:gd name="T11" fmla="*/ 591 h 625"/>
                  <a:gd name="T12" fmla="*/ 52 w 1067"/>
                  <a:gd name="T13" fmla="*/ 518 h 625"/>
                  <a:gd name="T14" fmla="*/ 0 w 1067"/>
                  <a:gd name="T15" fmla="*/ 101 h 625"/>
                  <a:gd name="T16" fmla="*/ 356 w 1067"/>
                  <a:gd name="T17" fmla="*/ 273 h 625"/>
                  <a:gd name="T18" fmla="*/ 496 w 1067"/>
                  <a:gd name="T19" fmla="*/ 275 h 6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67" h="625">
                    <a:moveTo>
                      <a:pt x="496" y="275"/>
                    </a:moveTo>
                    <a:cubicBezTo>
                      <a:pt x="686" y="184"/>
                      <a:pt x="876" y="92"/>
                      <a:pt x="1067" y="0"/>
                    </a:cubicBezTo>
                    <a:cubicBezTo>
                      <a:pt x="1066" y="85"/>
                      <a:pt x="1067" y="169"/>
                      <a:pt x="1067" y="253"/>
                    </a:cubicBezTo>
                    <a:cubicBezTo>
                      <a:pt x="1065" y="291"/>
                      <a:pt x="1044" y="324"/>
                      <a:pt x="1022" y="353"/>
                    </a:cubicBezTo>
                    <a:cubicBezTo>
                      <a:pt x="980" y="404"/>
                      <a:pt x="927" y="445"/>
                      <a:pt x="871" y="479"/>
                    </a:cubicBezTo>
                    <a:cubicBezTo>
                      <a:pt x="697" y="583"/>
                      <a:pt x="486" y="625"/>
                      <a:pt x="285" y="591"/>
                    </a:cubicBezTo>
                    <a:cubicBezTo>
                      <a:pt x="204" y="578"/>
                      <a:pt x="126" y="552"/>
                      <a:pt x="52" y="518"/>
                    </a:cubicBezTo>
                    <a:cubicBezTo>
                      <a:pt x="34" y="379"/>
                      <a:pt x="17" y="240"/>
                      <a:pt x="0" y="101"/>
                    </a:cubicBezTo>
                    <a:cubicBezTo>
                      <a:pt x="118" y="159"/>
                      <a:pt x="238" y="216"/>
                      <a:pt x="356" y="273"/>
                    </a:cubicBezTo>
                    <a:cubicBezTo>
                      <a:pt x="400" y="295"/>
                      <a:pt x="452" y="297"/>
                      <a:pt x="496" y="27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3" name="Freeform 333"/>
              <p:cNvSpPr>
                <a:spLocks/>
              </p:cNvSpPr>
              <p:nvPr/>
            </p:nvSpPr>
            <p:spPr bwMode="auto">
              <a:xfrm>
                <a:off x="6761163" y="5772151"/>
                <a:ext cx="96837" cy="414338"/>
              </a:xfrm>
              <a:custGeom>
                <a:avLst/>
                <a:gdLst>
                  <a:gd name="T0" fmla="*/ 0 w 149"/>
                  <a:gd name="T1" fmla="*/ 568 h 638"/>
                  <a:gd name="T2" fmla="*/ 74 w 149"/>
                  <a:gd name="T3" fmla="*/ 0 h 638"/>
                  <a:gd name="T4" fmla="*/ 145 w 149"/>
                  <a:gd name="T5" fmla="*/ 538 h 638"/>
                  <a:gd name="T6" fmla="*/ 149 w 149"/>
                  <a:gd name="T7" fmla="*/ 572 h 638"/>
                  <a:gd name="T8" fmla="*/ 101 w 149"/>
                  <a:gd name="T9" fmla="*/ 629 h 638"/>
                  <a:gd name="T10" fmla="*/ 27 w 149"/>
                  <a:gd name="T11" fmla="*/ 617 h 638"/>
                  <a:gd name="T12" fmla="*/ 0 w 149"/>
                  <a:gd name="T13" fmla="*/ 568 h 6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9" h="638">
                    <a:moveTo>
                      <a:pt x="0" y="568"/>
                    </a:moveTo>
                    <a:cubicBezTo>
                      <a:pt x="24" y="379"/>
                      <a:pt x="49" y="190"/>
                      <a:pt x="74" y="0"/>
                    </a:cubicBezTo>
                    <a:cubicBezTo>
                      <a:pt x="98" y="180"/>
                      <a:pt x="121" y="359"/>
                      <a:pt x="145" y="538"/>
                    </a:cubicBezTo>
                    <a:cubicBezTo>
                      <a:pt x="146" y="549"/>
                      <a:pt x="148" y="560"/>
                      <a:pt x="149" y="572"/>
                    </a:cubicBezTo>
                    <a:cubicBezTo>
                      <a:pt x="142" y="596"/>
                      <a:pt x="126" y="620"/>
                      <a:pt x="101" y="629"/>
                    </a:cubicBezTo>
                    <a:cubicBezTo>
                      <a:pt x="77" y="638"/>
                      <a:pt x="47" y="635"/>
                      <a:pt x="27" y="617"/>
                    </a:cubicBezTo>
                    <a:cubicBezTo>
                      <a:pt x="13" y="605"/>
                      <a:pt x="2" y="587"/>
                      <a:pt x="0" y="56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392" name="组合 391"/>
            <p:cNvGrpSpPr/>
            <p:nvPr/>
          </p:nvGrpSpPr>
          <p:grpSpPr>
            <a:xfrm>
              <a:off x="9180644" y="389267"/>
              <a:ext cx="495148" cy="495984"/>
              <a:chOff x="473075" y="5083175"/>
              <a:chExt cx="1879601" cy="1882776"/>
            </a:xfrm>
            <a:solidFill>
              <a:schemeClr val="tx1">
                <a:lumMod val="75000"/>
                <a:lumOff val="25000"/>
              </a:schemeClr>
            </a:solidFill>
          </p:grpSpPr>
          <p:sp>
            <p:nvSpPr>
              <p:cNvPr id="379" name="Freeform 338"/>
              <p:cNvSpPr>
                <a:spLocks/>
              </p:cNvSpPr>
              <p:nvPr/>
            </p:nvSpPr>
            <p:spPr bwMode="auto">
              <a:xfrm>
                <a:off x="473075" y="5305425"/>
                <a:ext cx="1743075" cy="1522413"/>
              </a:xfrm>
              <a:custGeom>
                <a:avLst/>
                <a:gdLst>
                  <a:gd name="T0" fmla="*/ 0 w 640"/>
                  <a:gd name="T1" fmla="*/ 1 h 561"/>
                  <a:gd name="T2" fmla="*/ 84 w 640"/>
                  <a:gd name="T3" fmla="*/ 1 h 561"/>
                  <a:gd name="T4" fmla="*/ 113 w 640"/>
                  <a:gd name="T5" fmla="*/ 67 h 561"/>
                  <a:gd name="T6" fmla="*/ 159 w 640"/>
                  <a:gd name="T7" fmla="*/ 82 h 561"/>
                  <a:gd name="T8" fmla="*/ 231 w 640"/>
                  <a:gd name="T9" fmla="*/ 2 h 561"/>
                  <a:gd name="T10" fmla="*/ 408 w 640"/>
                  <a:gd name="T11" fmla="*/ 2 h 561"/>
                  <a:gd name="T12" fmla="*/ 436 w 640"/>
                  <a:gd name="T13" fmla="*/ 66 h 561"/>
                  <a:gd name="T14" fmla="*/ 483 w 640"/>
                  <a:gd name="T15" fmla="*/ 82 h 561"/>
                  <a:gd name="T16" fmla="*/ 556 w 640"/>
                  <a:gd name="T17" fmla="*/ 1 h 561"/>
                  <a:gd name="T18" fmla="*/ 633 w 640"/>
                  <a:gd name="T19" fmla="*/ 1 h 561"/>
                  <a:gd name="T20" fmla="*/ 639 w 640"/>
                  <a:gd name="T21" fmla="*/ 15 h 561"/>
                  <a:gd name="T22" fmla="*/ 639 w 640"/>
                  <a:gd name="T23" fmla="*/ 193 h 561"/>
                  <a:gd name="T24" fmla="*/ 639 w 640"/>
                  <a:gd name="T25" fmla="*/ 273 h 561"/>
                  <a:gd name="T26" fmla="*/ 595 w 640"/>
                  <a:gd name="T27" fmla="*/ 246 h 561"/>
                  <a:gd name="T28" fmla="*/ 591 w 640"/>
                  <a:gd name="T29" fmla="*/ 233 h 561"/>
                  <a:gd name="T30" fmla="*/ 590 w 640"/>
                  <a:gd name="T31" fmla="*/ 160 h 561"/>
                  <a:gd name="T32" fmla="*/ 49 w 640"/>
                  <a:gd name="T33" fmla="*/ 160 h 561"/>
                  <a:gd name="T34" fmla="*/ 49 w 640"/>
                  <a:gd name="T35" fmla="*/ 524 h 561"/>
                  <a:gd name="T36" fmla="*/ 66 w 640"/>
                  <a:gd name="T37" fmla="*/ 524 h 561"/>
                  <a:gd name="T38" fmla="*/ 310 w 640"/>
                  <a:gd name="T39" fmla="*/ 523 h 561"/>
                  <a:gd name="T40" fmla="*/ 336 w 640"/>
                  <a:gd name="T41" fmla="*/ 538 h 561"/>
                  <a:gd name="T42" fmla="*/ 350 w 640"/>
                  <a:gd name="T43" fmla="*/ 561 h 561"/>
                  <a:gd name="T44" fmla="*/ 0 w 640"/>
                  <a:gd name="T45" fmla="*/ 561 h 561"/>
                  <a:gd name="T46" fmla="*/ 0 w 640"/>
                  <a:gd name="T47" fmla="*/ 1 h 5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640" h="561">
                    <a:moveTo>
                      <a:pt x="0" y="1"/>
                    </a:moveTo>
                    <a:cubicBezTo>
                      <a:pt x="29" y="1"/>
                      <a:pt x="56" y="1"/>
                      <a:pt x="84" y="1"/>
                    </a:cubicBezTo>
                    <a:cubicBezTo>
                      <a:pt x="84" y="28"/>
                      <a:pt x="90" y="52"/>
                      <a:pt x="113" y="67"/>
                    </a:cubicBezTo>
                    <a:cubicBezTo>
                      <a:pt x="126" y="75"/>
                      <a:pt x="143" y="82"/>
                      <a:pt x="159" y="82"/>
                    </a:cubicBezTo>
                    <a:cubicBezTo>
                      <a:pt x="199" y="83"/>
                      <a:pt x="222" y="57"/>
                      <a:pt x="231" y="2"/>
                    </a:cubicBezTo>
                    <a:cubicBezTo>
                      <a:pt x="290" y="2"/>
                      <a:pt x="348" y="2"/>
                      <a:pt x="408" y="2"/>
                    </a:cubicBezTo>
                    <a:cubicBezTo>
                      <a:pt x="408" y="28"/>
                      <a:pt x="414" y="52"/>
                      <a:pt x="436" y="66"/>
                    </a:cubicBezTo>
                    <a:cubicBezTo>
                      <a:pt x="450" y="75"/>
                      <a:pt x="467" y="81"/>
                      <a:pt x="483" y="82"/>
                    </a:cubicBezTo>
                    <a:cubicBezTo>
                      <a:pt x="523" y="84"/>
                      <a:pt x="544" y="58"/>
                      <a:pt x="556" y="1"/>
                    </a:cubicBezTo>
                    <a:cubicBezTo>
                      <a:pt x="581" y="1"/>
                      <a:pt x="607" y="0"/>
                      <a:pt x="633" y="1"/>
                    </a:cubicBezTo>
                    <a:cubicBezTo>
                      <a:pt x="635" y="2"/>
                      <a:pt x="639" y="10"/>
                      <a:pt x="639" y="15"/>
                    </a:cubicBezTo>
                    <a:cubicBezTo>
                      <a:pt x="640" y="74"/>
                      <a:pt x="639" y="134"/>
                      <a:pt x="639" y="193"/>
                    </a:cubicBezTo>
                    <a:cubicBezTo>
                      <a:pt x="639" y="219"/>
                      <a:pt x="639" y="245"/>
                      <a:pt x="639" y="273"/>
                    </a:cubicBezTo>
                    <a:cubicBezTo>
                      <a:pt x="623" y="263"/>
                      <a:pt x="609" y="255"/>
                      <a:pt x="595" y="246"/>
                    </a:cubicBezTo>
                    <a:cubicBezTo>
                      <a:pt x="592" y="244"/>
                      <a:pt x="591" y="238"/>
                      <a:pt x="591" y="233"/>
                    </a:cubicBezTo>
                    <a:cubicBezTo>
                      <a:pt x="590" y="209"/>
                      <a:pt x="590" y="185"/>
                      <a:pt x="590" y="160"/>
                    </a:cubicBezTo>
                    <a:cubicBezTo>
                      <a:pt x="410" y="160"/>
                      <a:pt x="230" y="160"/>
                      <a:pt x="49" y="160"/>
                    </a:cubicBezTo>
                    <a:cubicBezTo>
                      <a:pt x="49" y="281"/>
                      <a:pt x="49" y="401"/>
                      <a:pt x="49" y="524"/>
                    </a:cubicBezTo>
                    <a:cubicBezTo>
                      <a:pt x="55" y="524"/>
                      <a:pt x="60" y="524"/>
                      <a:pt x="66" y="524"/>
                    </a:cubicBezTo>
                    <a:cubicBezTo>
                      <a:pt x="147" y="524"/>
                      <a:pt x="229" y="524"/>
                      <a:pt x="310" y="523"/>
                    </a:cubicBezTo>
                    <a:cubicBezTo>
                      <a:pt x="323" y="523"/>
                      <a:pt x="331" y="526"/>
                      <a:pt x="336" y="538"/>
                    </a:cubicBezTo>
                    <a:cubicBezTo>
                      <a:pt x="339" y="546"/>
                      <a:pt x="345" y="552"/>
                      <a:pt x="350" y="561"/>
                    </a:cubicBezTo>
                    <a:cubicBezTo>
                      <a:pt x="233" y="561"/>
                      <a:pt x="117" y="561"/>
                      <a:pt x="0" y="561"/>
                    </a:cubicBezTo>
                    <a:cubicBezTo>
                      <a:pt x="0" y="374"/>
                      <a:pt x="0" y="189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0" name="Freeform 339"/>
              <p:cNvSpPr>
                <a:spLocks noEditPoints="1"/>
              </p:cNvSpPr>
              <p:nvPr/>
            </p:nvSpPr>
            <p:spPr bwMode="auto">
              <a:xfrm>
                <a:off x="1370013" y="5986463"/>
                <a:ext cx="982663" cy="979488"/>
              </a:xfrm>
              <a:custGeom>
                <a:avLst/>
                <a:gdLst>
                  <a:gd name="T0" fmla="*/ 358 w 361"/>
                  <a:gd name="T1" fmla="*/ 183 h 361"/>
                  <a:gd name="T2" fmla="*/ 169 w 361"/>
                  <a:gd name="T3" fmla="*/ 358 h 361"/>
                  <a:gd name="T4" fmla="*/ 3 w 361"/>
                  <a:gd name="T5" fmla="*/ 176 h 361"/>
                  <a:gd name="T6" fmla="*/ 190 w 361"/>
                  <a:gd name="T7" fmla="*/ 4 h 361"/>
                  <a:gd name="T8" fmla="*/ 358 w 361"/>
                  <a:gd name="T9" fmla="*/ 183 h 361"/>
                  <a:gd name="T10" fmla="*/ 179 w 361"/>
                  <a:gd name="T11" fmla="*/ 314 h 361"/>
                  <a:gd name="T12" fmla="*/ 314 w 361"/>
                  <a:gd name="T13" fmla="*/ 182 h 361"/>
                  <a:gd name="T14" fmla="*/ 182 w 361"/>
                  <a:gd name="T15" fmla="*/ 47 h 361"/>
                  <a:gd name="T16" fmla="*/ 47 w 361"/>
                  <a:gd name="T17" fmla="*/ 179 h 361"/>
                  <a:gd name="T18" fmla="*/ 179 w 361"/>
                  <a:gd name="T19" fmla="*/ 314 h 3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61" h="361">
                    <a:moveTo>
                      <a:pt x="358" y="183"/>
                    </a:moveTo>
                    <a:cubicBezTo>
                      <a:pt x="354" y="287"/>
                      <a:pt x="274" y="361"/>
                      <a:pt x="169" y="358"/>
                    </a:cubicBezTo>
                    <a:cubicBezTo>
                      <a:pt x="77" y="355"/>
                      <a:pt x="0" y="271"/>
                      <a:pt x="3" y="176"/>
                    </a:cubicBezTo>
                    <a:cubicBezTo>
                      <a:pt x="6" y="76"/>
                      <a:pt x="88" y="0"/>
                      <a:pt x="190" y="4"/>
                    </a:cubicBezTo>
                    <a:cubicBezTo>
                      <a:pt x="283" y="7"/>
                      <a:pt x="361" y="91"/>
                      <a:pt x="358" y="183"/>
                    </a:cubicBezTo>
                    <a:close/>
                    <a:moveTo>
                      <a:pt x="179" y="314"/>
                    </a:moveTo>
                    <a:cubicBezTo>
                      <a:pt x="252" y="315"/>
                      <a:pt x="313" y="256"/>
                      <a:pt x="314" y="182"/>
                    </a:cubicBezTo>
                    <a:cubicBezTo>
                      <a:pt x="314" y="109"/>
                      <a:pt x="255" y="48"/>
                      <a:pt x="182" y="47"/>
                    </a:cubicBezTo>
                    <a:cubicBezTo>
                      <a:pt x="109" y="46"/>
                      <a:pt x="48" y="105"/>
                      <a:pt x="47" y="179"/>
                    </a:cubicBezTo>
                    <a:cubicBezTo>
                      <a:pt x="46" y="253"/>
                      <a:pt x="105" y="313"/>
                      <a:pt x="179" y="31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1" name="Freeform 340"/>
              <p:cNvSpPr>
                <a:spLocks/>
              </p:cNvSpPr>
              <p:nvPr/>
            </p:nvSpPr>
            <p:spPr bwMode="auto">
              <a:xfrm>
                <a:off x="769938" y="5083175"/>
                <a:ext cx="265113" cy="377825"/>
              </a:xfrm>
              <a:custGeom>
                <a:avLst/>
                <a:gdLst>
                  <a:gd name="T0" fmla="*/ 1 w 97"/>
                  <a:gd name="T1" fmla="*/ 71 h 139"/>
                  <a:gd name="T2" fmla="*/ 1 w 97"/>
                  <a:gd name="T3" fmla="*/ 44 h 139"/>
                  <a:gd name="T4" fmla="*/ 50 w 97"/>
                  <a:gd name="T5" fmla="*/ 1 h 139"/>
                  <a:gd name="T6" fmla="*/ 95 w 97"/>
                  <a:gd name="T7" fmla="*/ 46 h 139"/>
                  <a:gd name="T8" fmla="*/ 95 w 97"/>
                  <a:gd name="T9" fmla="*/ 95 h 139"/>
                  <a:gd name="T10" fmla="*/ 48 w 97"/>
                  <a:gd name="T11" fmla="*/ 139 h 139"/>
                  <a:gd name="T12" fmla="*/ 1 w 97"/>
                  <a:gd name="T13" fmla="*/ 95 h 139"/>
                  <a:gd name="T14" fmla="*/ 1 w 97"/>
                  <a:gd name="T15" fmla="*/ 71 h 139"/>
                  <a:gd name="T16" fmla="*/ 1 w 97"/>
                  <a:gd name="T17" fmla="*/ 71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7" h="139">
                    <a:moveTo>
                      <a:pt x="1" y="71"/>
                    </a:moveTo>
                    <a:cubicBezTo>
                      <a:pt x="1" y="62"/>
                      <a:pt x="0" y="52"/>
                      <a:pt x="1" y="44"/>
                    </a:cubicBezTo>
                    <a:cubicBezTo>
                      <a:pt x="4" y="17"/>
                      <a:pt x="24" y="0"/>
                      <a:pt x="50" y="1"/>
                    </a:cubicBezTo>
                    <a:cubicBezTo>
                      <a:pt x="74" y="1"/>
                      <a:pt x="94" y="20"/>
                      <a:pt x="95" y="46"/>
                    </a:cubicBezTo>
                    <a:cubicBezTo>
                      <a:pt x="97" y="62"/>
                      <a:pt x="96" y="79"/>
                      <a:pt x="95" y="95"/>
                    </a:cubicBezTo>
                    <a:cubicBezTo>
                      <a:pt x="94" y="121"/>
                      <a:pt x="73" y="139"/>
                      <a:pt x="48" y="139"/>
                    </a:cubicBezTo>
                    <a:cubicBezTo>
                      <a:pt x="23" y="139"/>
                      <a:pt x="2" y="120"/>
                      <a:pt x="1" y="95"/>
                    </a:cubicBezTo>
                    <a:cubicBezTo>
                      <a:pt x="0" y="87"/>
                      <a:pt x="1" y="79"/>
                      <a:pt x="1" y="71"/>
                    </a:cubicBezTo>
                    <a:cubicBezTo>
                      <a:pt x="1" y="71"/>
                      <a:pt x="1" y="71"/>
                      <a:pt x="1" y="7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2" name="Freeform 341"/>
              <p:cNvSpPr>
                <a:spLocks/>
              </p:cNvSpPr>
              <p:nvPr/>
            </p:nvSpPr>
            <p:spPr bwMode="auto">
              <a:xfrm>
                <a:off x="1652588" y="5083175"/>
                <a:ext cx="261938" cy="382588"/>
              </a:xfrm>
              <a:custGeom>
                <a:avLst/>
                <a:gdLst>
                  <a:gd name="T0" fmla="*/ 96 w 96"/>
                  <a:gd name="T1" fmla="*/ 72 h 141"/>
                  <a:gd name="T2" fmla="*/ 96 w 96"/>
                  <a:gd name="T3" fmla="*/ 93 h 141"/>
                  <a:gd name="T4" fmla="*/ 52 w 96"/>
                  <a:gd name="T5" fmla="*/ 139 h 141"/>
                  <a:gd name="T6" fmla="*/ 1 w 96"/>
                  <a:gd name="T7" fmla="*/ 97 h 141"/>
                  <a:gd name="T8" fmla="*/ 1 w 96"/>
                  <a:gd name="T9" fmla="*/ 44 h 141"/>
                  <a:gd name="T10" fmla="*/ 51 w 96"/>
                  <a:gd name="T11" fmla="*/ 1 h 141"/>
                  <a:gd name="T12" fmla="*/ 96 w 96"/>
                  <a:gd name="T13" fmla="*/ 49 h 141"/>
                  <a:gd name="T14" fmla="*/ 96 w 96"/>
                  <a:gd name="T15" fmla="*/ 72 h 141"/>
                  <a:gd name="T16" fmla="*/ 96 w 96"/>
                  <a:gd name="T17" fmla="*/ 72 h 1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6" h="141">
                    <a:moveTo>
                      <a:pt x="96" y="72"/>
                    </a:moveTo>
                    <a:cubicBezTo>
                      <a:pt x="96" y="79"/>
                      <a:pt x="96" y="86"/>
                      <a:pt x="96" y="93"/>
                    </a:cubicBezTo>
                    <a:cubicBezTo>
                      <a:pt x="95" y="118"/>
                      <a:pt x="76" y="138"/>
                      <a:pt x="52" y="139"/>
                    </a:cubicBezTo>
                    <a:cubicBezTo>
                      <a:pt x="26" y="141"/>
                      <a:pt x="4" y="124"/>
                      <a:pt x="1" y="97"/>
                    </a:cubicBezTo>
                    <a:cubicBezTo>
                      <a:pt x="0" y="80"/>
                      <a:pt x="0" y="62"/>
                      <a:pt x="1" y="44"/>
                    </a:cubicBezTo>
                    <a:cubicBezTo>
                      <a:pt x="4" y="17"/>
                      <a:pt x="25" y="0"/>
                      <a:pt x="51" y="1"/>
                    </a:cubicBezTo>
                    <a:cubicBezTo>
                      <a:pt x="77" y="2"/>
                      <a:pt x="95" y="22"/>
                      <a:pt x="96" y="49"/>
                    </a:cubicBezTo>
                    <a:cubicBezTo>
                      <a:pt x="96" y="57"/>
                      <a:pt x="96" y="64"/>
                      <a:pt x="96" y="72"/>
                    </a:cubicBezTo>
                    <a:cubicBezTo>
                      <a:pt x="96" y="72"/>
                      <a:pt x="96" y="72"/>
                      <a:pt x="96" y="7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3" name="Freeform 342"/>
              <p:cNvSpPr>
                <a:spLocks/>
              </p:cNvSpPr>
              <p:nvPr/>
            </p:nvSpPr>
            <p:spPr bwMode="auto">
              <a:xfrm>
                <a:off x="776288" y="6423025"/>
                <a:ext cx="176213" cy="174625"/>
              </a:xfrm>
              <a:custGeom>
                <a:avLst/>
                <a:gdLst>
                  <a:gd name="T0" fmla="*/ 65 w 65"/>
                  <a:gd name="T1" fmla="*/ 64 h 64"/>
                  <a:gd name="T2" fmla="*/ 0 w 65"/>
                  <a:gd name="T3" fmla="*/ 64 h 64"/>
                  <a:gd name="T4" fmla="*/ 0 w 65"/>
                  <a:gd name="T5" fmla="*/ 0 h 64"/>
                  <a:gd name="T6" fmla="*/ 65 w 65"/>
                  <a:gd name="T7" fmla="*/ 0 h 64"/>
                  <a:gd name="T8" fmla="*/ 65 w 65"/>
                  <a:gd name="T9" fmla="*/ 64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5" h="64">
                    <a:moveTo>
                      <a:pt x="65" y="64"/>
                    </a:moveTo>
                    <a:cubicBezTo>
                      <a:pt x="43" y="64"/>
                      <a:pt x="22" y="64"/>
                      <a:pt x="0" y="64"/>
                    </a:cubicBezTo>
                    <a:cubicBezTo>
                      <a:pt x="0" y="43"/>
                      <a:pt x="0" y="22"/>
                      <a:pt x="0" y="0"/>
                    </a:cubicBezTo>
                    <a:cubicBezTo>
                      <a:pt x="21" y="0"/>
                      <a:pt x="42" y="0"/>
                      <a:pt x="65" y="0"/>
                    </a:cubicBezTo>
                    <a:cubicBezTo>
                      <a:pt x="65" y="21"/>
                      <a:pt x="65" y="42"/>
                      <a:pt x="65" y="6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4" name="Freeform 343"/>
              <p:cNvSpPr>
                <a:spLocks/>
              </p:cNvSpPr>
              <p:nvPr/>
            </p:nvSpPr>
            <p:spPr bwMode="auto">
              <a:xfrm>
                <a:off x="776288" y="6143625"/>
                <a:ext cx="176213" cy="176213"/>
              </a:xfrm>
              <a:custGeom>
                <a:avLst/>
                <a:gdLst>
                  <a:gd name="T0" fmla="*/ 65 w 65"/>
                  <a:gd name="T1" fmla="*/ 0 h 65"/>
                  <a:gd name="T2" fmla="*/ 65 w 65"/>
                  <a:gd name="T3" fmla="*/ 65 h 65"/>
                  <a:gd name="T4" fmla="*/ 0 w 65"/>
                  <a:gd name="T5" fmla="*/ 65 h 65"/>
                  <a:gd name="T6" fmla="*/ 0 w 65"/>
                  <a:gd name="T7" fmla="*/ 0 h 65"/>
                  <a:gd name="T8" fmla="*/ 65 w 65"/>
                  <a:gd name="T9" fmla="*/ 0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5" h="65">
                    <a:moveTo>
                      <a:pt x="65" y="0"/>
                    </a:moveTo>
                    <a:cubicBezTo>
                      <a:pt x="65" y="22"/>
                      <a:pt x="65" y="43"/>
                      <a:pt x="65" y="65"/>
                    </a:cubicBezTo>
                    <a:cubicBezTo>
                      <a:pt x="43" y="65"/>
                      <a:pt x="22" y="65"/>
                      <a:pt x="0" y="65"/>
                    </a:cubicBezTo>
                    <a:cubicBezTo>
                      <a:pt x="0" y="43"/>
                      <a:pt x="0" y="22"/>
                      <a:pt x="0" y="0"/>
                    </a:cubicBezTo>
                    <a:cubicBezTo>
                      <a:pt x="22" y="0"/>
                      <a:pt x="43" y="0"/>
                      <a:pt x="65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5" name="Freeform 344"/>
              <p:cNvSpPr>
                <a:spLocks/>
              </p:cNvSpPr>
              <p:nvPr/>
            </p:nvSpPr>
            <p:spPr bwMode="auto">
              <a:xfrm>
                <a:off x="1100138" y="5867400"/>
                <a:ext cx="177800" cy="173038"/>
              </a:xfrm>
              <a:custGeom>
                <a:avLst/>
                <a:gdLst>
                  <a:gd name="T0" fmla="*/ 0 w 65"/>
                  <a:gd name="T1" fmla="*/ 64 h 64"/>
                  <a:gd name="T2" fmla="*/ 0 w 65"/>
                  <a:gd name="T3" fmla="*/ 0 h 64"/>
                  <a:gd name="T4" fmla="*/ 65 w 65"/>
                  <a:gd name="T5" fmla="*/ 0 h 64"/>
                  <a:gd name="T6" fmla="*/ 65 w 65"/>
                  <a:gd name="T7" fmla="*/ 64 h 64"/>
                  <a:gd name="T8" fmla="*/ 0 w 65"/>
                  <a:gd name="T9" fmla="*/ 64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5" h="64">
                    <a:moveTo>
                      <a:pt x="0" y="64"/>
                    </a:moveTo>
                    <a:cubicBezTo>
                      <a:pt x="0" y="42"/>
                      <a:pt x="0" y="21"/>
                      <a:pt x="0" y="0"/>
                    </a:cubicBezTo>
                    <a:cubicBezTo>
                      <a:pt x="22" y="0"/>
                      <a:pt x="42" y="0"/>
                      <a:pt x="65" y="0"/>
                    </a:cubicBezTo>
                    <a:cubicBezTo>
                      <a:pt x="65" y="21"/>
                      <a:pt x="65" y="42"/>
                      <a:pt x="65" y="64"/>
                    </a:cubicBezTo>
                    <a:cubicBezTo>
                      <a:pt x="44" y="64"/>
                      <a:pt x="23" y="64"/>
                      <a:pt x="0" y="6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6" name="Freeform 345"/>
              <p:cNvSpPr>
                <a:spLocks/>
              </p:cNvSpPr>
              <p:nvPr/>
            </p:nvSpPr>
            <p:spPr bwMode="auto">
              <a:xfrm>
                <a:off x="1100138" y="6143625"/>
                <a:ext cx="177800" cy="176213"/>
              </a:xfrm>
              <a:custGeom>
                <a:avLst/>
                <a:gdLst>
                  <a:gd name="T0" fmla="*/ 0 w 65"/>
                  <a:gd name="T1" fmla="*/ 65 h 65"/>
                  <a:gd name="T2" fmla="*/ 0 w 65"/>
                  <a:gd name="T3" fmla="*/ 0 h 65"/>
                  <a:gd name="T4" fmla="*/ 65 w 65"/>
                  <a:gd name="T5" fmla="*/ 0 h 65"/>
                  <a:gd name="T6" fmla="*/ 65 w 65"/>
                  <a:gd name="T7" fmla="*/ 65 h 65"/>
                  <a:gd name="T8" fmla="*/ 0 w 65"/>
                  <a:gd name="T9" fmla="*/ 65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5" h="65">
                    <a:moveTo>
                      <a:pt x="0" y="65"/>
                    </a:moveTo>
                    <a:cubicBezTo>
                      <a:pt x="0" y="42"/>
                      <a:pt x="0" y="22"/>
                      <a:pt x="0" y="0"/>
                    </a:cubicBezTo>
                    <a:cubicBezTo>
                      <a:pt x="22" y="0"/>
                      <a:pt x="43" y="0"/>
                      <a:pt x="65" y="0"/>
                    </a:cubicBezTo>
                    <a:cubicBezTo>
                      <a:pt x="65" y="21"/>
                      <a:pt x="65" y="42"/>
                      <a:pt x="65" y="65"/>
                    </a:cubicBezTo>
                    <a:cubicBezTo>
                      <a:pt x="44" y="65"/>
                      <a:pt x="23" y="65"/>
                      <a:pt x="0" y="6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7" name="Freeform 346"/>
              <p:cNvSpPr>
                <a:spLocks/>
              </p:cNvSpPr>
              <p:nvPr/>
            </p:nvSpPr>
            <p:spPr bwMode="auto">
              <a:xfrm>
                <a:off x="1100138" y="6421438"/>
                <a:ext cx="177800" cy="176213"/>
              </a:xfrm>
              <a:custGeom>
                <a:avLst/>
                <a:gdLst>
                  <a:gd name="T0" fmla="*/ 0 w 65"/>
                  <a:gd name="T1" fmla="*/ 0 h 65"/>
                  <a:gd name="T2" fmla="*/ 65 w 65"/>
                  <a:gd name="T3" fmla="*/ 0 h 65"/>
                  <a:gd name="T4" fmla="*/ 65 w 65"/>
                  <a:gd name="T5" fmla="*/ 65 h 65"/>
                  <a:gd name="T6" fmla="*/ 0 w 65"/>
                  <a:gd name="T7" fmla="*/ 65 h 65"/>
                  <a:gd name="T8" fmla="*/ 0 w 65"/>
                  <a:gd name="T9" fmla="*/ 0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5" h="65">
                    <a:moveTo>
                      <a:pt x="0" y="0"/>
                    </a:moveTo>
                    <a:cubicBezTo>
                      <a:pt x="23" y="0"/>
                      <a:pt x="43" y="0"/>
                      <a:pt x="65" y="0"/>
                    </a:cubicBezTo>
                    <a:cubicBezTo>
                      <a:pt x="65" y="22"/>
                      <a:pt x="65" y="43"/>
                      <a:pt x="65" y="65"/>
                    </a:cubicBezTo>
                    <a:cubicBezTo>
                      <a:pt x="44" y="65"/>
                      <a:pt x="23" y="65"/>
                      <a:pt x="0" y="65"/>
                    </a:cubicBezTo>
                    <a:cubicBezTo>
                      <a:pt x="0" y="44"/>
                      <a:pt x="0" y="23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8" name="Freeform 347"/>
              <p:cNvSpPr>
                <a:spLocks/>
              </p:cNvSpPr>
              <p:nvPr/>
            </p:nvSpPr>
            <p:spPr bwMode="auto">
              <a:xfrm>
                <a:off x="1427163" y="5867400"/>
                <a:ext cx="195263" cy="195263"/>
              </a:xfrm>
              <a:custGeom>
                <a:avLst/>
                <a:gdLst>
                  <a:gd name="T0" fmla="*/ 0 w 72"/>
                  <a:gd name="T1" fmla="*/ 0 h 72"/>
                  <a:gd name="T2" fmla="*/ 64 w 72"/>
                  <a:gd name="T3" fmla="*/ 0 h 72"/>
                  <a:gd name="T4" fmla="*/ 0 w 72"/>
                  <a:gd name="T5" fmla="*/ 64 h 72"/>
                  <a:gd name="T6" fmla="*/ 0 w 72"/>
                  <a:gd name="T7" fmla="*/ 0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2" h="72">
                    <a:moveTo>
                      <a:pt x="0" y="0"/>
                    </a:moveTo>
                    <a:cubicBezTo>
                      <a:pt x="22" y="0"/>
                      <a:pt x="43" y="0"/>
                      <a:pt x="64" y="0"/>
                    </a:cubicBezTo>
                    <a:cubicBezTo>
                      <a:pt x="72" y="49"/>
                      <a:pt x="50" y="72"/>
                      <a:pt x="0" y="64"/>
                    </a:cubicBezTo>
                    <a:cubicBezTo>
                      <a:pt x="0" y="43"/>
                      <a:pt x="0" y="22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9" name="Freeform 348"/>
              <p:cNvSpPr>
                <a:spLocks/>
              </p:cNvSpPr>
              <p:nvPr/>
            </p:nvSpPr>
            <p:spPr bwMode="auto">
              <a:xfrm>
                <a:off x="1754188" y="5867400"/>
                <a:ext cx="176213" cy="60325"/>
              </a:xfrm>
              <a:custGeom>
                <a:avLst/>
                <a:gdLst>
                  <a:gd name="T0" fmla="*/ 65 w 65"/>
                  <a:gd name="T1" fmla="*/ 0 h 22"/>
                  <a:gd name="T2" fmla="*/ 65 w 65"/>
                  <a:gd name="T3" fmla="*/ 22 h 22"/>
                  <a:gd name="T4" fmla="*/ 0 w 65"/>
                  <a:gd name="T5" fmla="*/ 22 h 22"/>
                  <a:gd name="T6" fmla="*/ 0 w 65"/>
                  <a:gd name="T7" fmla="*/ 0 h 22"/>
                  <a:gd name="T8" fmla="*/ 65 w 65"/>
                  <a:gd name="T9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5" h="22">
                    <a:moveTo>
                      <a:pt x="65" y="0"/>
                    </a:moveTo>
                    <a:cubicBezTo>
                      <a:pt x="65" y="7"/>
                      <a:pt x="65" y="13"/>
                      <a:pt x="65" y="22"/>
                    </a:cubicBezTo>
                    <a:cubicBezTo>
                      <a:pt x="43" y="22"/>
                      <a:pt x="22" y="22"/>
                      <a:pt x="0" y="22"/>
                    </a:cubicBezTo>
                    <a:cubicBezTo>
                      <a:pt x="0" y="16"/>
                      <a:pt x="0" y="9"/>
                      <a:pt x="0" y="0"/>
                    </a:cubicBezTo>
                    <a:cubicBezTo>
                      <a:pt x="21" y="0"/>
                      <a:pt x="42" y="0"/>
                      <a:pt x="65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1" name="Freeform 350"/>
              <p:cNvSpPr>
                <a:spLocks/>
              </p:cNvSpPr>
              <p:nvPr/>
            </p:nvSpPr>
            <p:spPr bwMode="auto">
              <a:xfrm>
                <a:off x="1785938" y="6318250"/>
                <a:ext cx="371475" cy="242888"/>
              </a:xfrm>
              <a:custGeom>
                <a:avLst/>
                <a:gdLst>
                  <a:gd name="T0" fmla="*/ 28 w 136"/>
                  <a:gd name="T1" fmla="*/ 44 h 90"/>
                  <a:gd name="T2" fmla="*/ 43 w 136"/>
                  <a:gd name="T3" fmla="*/ 39 h 90"/>
                  <a:gd name="T4" fmla="*/ 107 w 136"/>
                  <a:gd name="T5" fmla="*/ 7 h 90"/>
                  <a:gd name="T6" fmla="*/ 130 w 136"/>
                  <a:gd name="T7" fmla="*/ 10 h 90"/>
                  <a:gd name="T8" fmla="*/ 120 w 136"/>
                  <a:gd name="T9" fmla="*/ 33 h 90"/>
                  <a:gd name="T10" fmla="*/ 66 w 136"/>
                  <a:gd name="T11" fmla="*/ 61 h 90"/>
                  <a:gd name="T12" fmla="*/ 42 w 136"/>
                  <a:gd name="T13" fmla="*/ 80 h 90"/>
                  <a:gd name="T14" fmla="*/ 13 w 136"/>
                  <a:gd name="T15" fmla="*/ 85 h 90"/>
                  <a:gd name="T16" fmla="*/ 2 w 136"/>
                  <a:gd name="T17" fmla="*/ 59 h 90"/>
                  <a:gd name="T18" fmla="*/ 28 w 136"/>
                  <a:gd name="T19" fmla="*/ 44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36" h="90">
                    <a:moveTo>
                      <a:pt x="28" y="44"/>
                    </a:moveTo>
                    <a:cubicBezTo>
                      <a:pt x="33" y="42"/>
                      <a:pt x="38" y="41"/>
                      <a:pt x="43" y="39"/>
                    </a:cubicBezTo>
                    <a:cubicBezTo>
                      <a:pt x="64" y="28"/>
                      <a:pt x="85" y="18"/>
                      <a:pt x="107" y="7"/>
                    </a:cubicBezTo>
                    <a:cubicBezTo>
                      <a:pt x="116" y="2"/>
                      <a:pt x="125" y="0"/>
                      <a:pt x="130" y="10"/>
                    </a:cubicBezTo>
                    <a:cubicBezTo>
                      <a:pt x="136" y="21"/>
                      <a:pt x="130" y="28"/>
                      <a:pt x="120" y="33"/>
                    </a:cubicBezTo>
                    <a:cubicBezTo>
                      <a:pt x="102" y="42"/>
                      <a:pt x="83" y="51"/>
                      <a:pt x="66" y="61"/>
                    </a:cubicBezTo>
                    <a:cubicBezTo>
                      <a:pt x="57" y="66"/>
                      <a:pt x="49" y="73"/>
                      <a:pt x="42" y="80"/>
                    </a:cubicBezTo>
                    <a:cubicBezTo>
                      <a:pt x="33" y="88"/>
                      <a:pt x="24" y="90"/>
                      <a:pt x="13" y="85"/>
                    </a:cubicBezTo>
                    <a:cubicBezTo>
                      <a:pt x="3" y="79"/>
                      <a:pt x="0" y="70"/>
                      <a:pt x="2" y="59"/>
                    </a:cubicBezTo>
                    <a:cubicBezTo>
                      <a:pt x="5" y="48"/>
                      <a:pt x="15" y="41"/>
                      <a:pt x="28" y="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401" name="组合 400"/>
            <p:cNvGrpSpPr/>
            <p:nvPr/>
          </p:nvGrpSpPr>
          <p:grpSpPr>
            <a:xfrm>
              <a:off x="9177636" y="1377839"/>
              <a:ext cx="584632" cy="581690"/>
              <a:chOff x="1989138" y="5003800"/>
              <a:chExt cx="1577975" cy="1570038"/>
            </a:xfrm>
            <a:solidFill>
              <a:schemeClr val="tx1">
                <a:lumMod val="75000"/>
                <a:lumOff val="25000"/>
              </a:schemeClr>
            </a:solidFill>
          </p:grpSpPr>
          <p:sp>
            <p:nvSpPr>
              <p:cNvPr id="397" name="Freeform 355"/>
              <p:cNvSpPr>
                <a:spLocks/>
              </p:cNvSpPr>
              <p:nvPr/>
            </p:nvSpPr>
            <p:spPr bwMode="auto">
              <a:xfrm>
                <a:off x="1989138" y="5003800"/>
                <a:ext cx="1577975" cy="1570038"/>
              </a:xfrm>
              <a:custGeom>
                <a:avLst/>
                <a:gdLst>
                  <a:gd name="T0" fmla="*/ 748 w 825"/>
                  <a:gd name="T1" fmla="*/ 238 h 824"/>
                  <a:gd name="T2" fmla="*/ 640 w 825"/>
                  <a:gd name="T3" fmla="*/ 710 h 824"/>
                  <a:gd name="T4" fmla="*/ 143 w 825"/>
                  <a:gd name="T5" fmla="*/ 673 h 824"/>
                  <a:gd name="T6" fmla="*/ 117 w 825"/>
                  <a:gd name="T7" fmla="*/ 175 h 824"/>
                  <a:gd name="T8" fmla="*/ 583 w 825"/>
                  <a:gd name="T9" fmla="*/ 74 h 824"/>
                  <a:gd name="T10" fmla="*/ 535 w 825"/>
                  <a:gd name="T11" fmla="*/ 121 h 824"/>
                  <a:gd name="T12" fmla="*/ 521 w 825"/>
                  <a:gd name="T13" fmla="*/ 121 h 824"/>
                  <a:gd name="T14" fmla="*/ 114 w 825"/>
                  <a:gd name="T15" fmla="*/ 333 h 824"/>
                  <a:gd name="T16" fmla="*/ 362 w 825"/>
                  <a:gd name="T17" fmla="*/ 713 h 824"/>
                  <a:gd name="T18" fmla="*/ 720 w 825"/>
                  <a:gd name="T19" fmla="*/ 398 h 824"/>
                  <a:gd name="T20" fmla="*/ 701 w 825"/>
                  <a:gd name="T21" fmla="*/ 300 h 824"/>
                  <a:gd name="T22" fmla="*/ 704 w 825"/>
                  <a:gd name="T23" fmla="*/ 282 h 824"/>
                  <a:gd name="T24" fmla="*/ 748 w 825"/>
                  <a:gd name="T25" fmla="*/ 238 h 8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25" h="824">
                    <a:moveTo>
                      <a:pt x="748" y="238"/>
                    </a:moveTo>
                    <a:cubicBezTo>
                      <a:pt x="825" y="386"/>
                      <a:pt x="796" y="591"/>
                      <a:pt x="640" y="710"/>
                    </a:cubicBezTo>
                    <a:cubicBezTo>
                      <a:pt x="491" y="824"/>
                      <a:pt x="275" y="809"/>
                      <a:pt x="143" y="673"/>
                    </a:cubicBezTo>
                    <a:cubicBezTo>
                      <a:pt x="11" y="538"/>
                      <a:pt x="0" y="321"/>
                      <a:pt x="117" y="175"/>
                    </a:cubicBezTo>
                    <a:cubicBezTo>
                      <a:pt x="240" y="21"/>
                      <a:pt x="445" y="0"/>
                      <a:pt x="583" y="74"/>
                    </a:cubicBezTo>
                    <a:cubicBezTo>
                      <a:pt x="567" y="90"/>
                      <a:pt x="551" y="106"/>
                      <a:pt x="535" y="121"/>
                    </a:cubicBezTo>
                    <a:cubicBezTo>
                      <a:pt x="533" y="124"/>
                      <a:pt x="526" y="122"/>
                      <a:pt x="521" y="121"/>
                    </a:cubicBezTo>
                    <a:cubicBezTo>
                      <a:pt x="348" y="57"/>
                      <a:pt x="161" y="154"/>
                      <a:pt x="114" y="333"/>
                    </a:cubicBezTo>
                    <a:cubicBezTo>
                      <a:pt x="68" y="506"/>
                      <a:pt x="184" y="685"/>
                      <a:pt x="362" y="713"/>
                    </a:cubicBezTo>
                    <a:cubicBezTo>
                      <a:pt x="556" y="744"/>
                      <a:pt x="727" y="595"/>
                      <a:pt x="720" y="398"/>
                    </a:cubicBezTo>
                    <a:cubicBezTo>
                      <a:pt x="719" y="365"/>
                      <a:pt x="708" y="333"/>
                      <a:pt x="701" y="300"/>
                    </a:cubicBezTo>
                    <a:cubicBezTo>
                      <a:pt x="699" y="293"/>
                      <a:pt x="698" y="288"/>
                      <a:pt x="704" y="282"/>
                    </a:cubicBezTo>
                    <a:cubicBezTo>
                      <a:pt x="719" y="269"/>
                      <a:pt x="732" y="254"/>
                      <a:pt x="748" y="23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8" name="Freeform 356"/>
              <p:cNvSpPr>
                <a:spLocks/>
              </p:cNvSpPr>
              <p:nvPr/>
            </p:nvSpPr>
            <p:spPr bwMode="auto">
              <a:xfrm>
                <a:off x="2268538" y="5272088"/>
                <a:ext cx="1000125" cy="1008063"/>
              </a:xfrm>
              <a:custGeom>
                <a:avLst/>
                <a:gdLst>
                  <a:gd name="T0" fmla="*/ 387 w 523"/>
                  <a:gd name="T1" fmla="*/ 62 h 529"/>
                  <a:gd name="T2" fmla="*/ 341 w 523"/>
                  <a:gd name="T3" fmla="*/ 105 h 529"/>
                  <a:gd name="T4" fmla="*/ 322 w 523"/>
                  <a:gd name="T5" fmla="*/ 106 h 529"/>
                  <a:gd name="T6" fmla="*/ 126 w 523"/>
                  <a:gd name="T7" fmla="*/ 171 h 529"/>
                  <a:gd name="T8" fmla="*/ 134 w 523"/>
                  <a:gd name="T9" fmla="*/ 378 h 529"/>
                  <a:gd name="T10" fmla="*/ 334 w 523"/>
                  <a:gd name="T11" fmla="*/ 426 h 529"/>
                  <a:gd name="T12" fmla="*/ 436 w 523"/>
                  <a:gd name="T13" fmla="*/ 247 h 529"/>
                  <a:gd name="T14" fmla="*/ 428 w 523"/>
                  <a:gd name="T15" fmla="*/ 212 h 529"/>
                  <a:gd name="T16" fmla="*/ 433 w 523"/>
                  <a:gd name="T17" fmla="*/ 188 h 529"/>
                  <a:gd name="T18" fmla="*/ 472 w 523"/>
                  <a:gd name="T19" fmla="*/ 148 h 529"/>
                  <a:gd name="T20" fmla="*/ 429 w 523"/>
                  <a:gd name="T21" fmla="*/ 445 h 529"/>
                  <a:gd name="T22" fmla="*/ 105 w 523"/>
                  <a:gd name="T23" fmla="*/ 446 h 529"/>
                  <a:gd name="T24" fmla="*/ 76 w 523"/>
                  <a:gd name="T25" fmla="*/ 123 h 529"/>
                  <a:gd name="T26" fmla="*/ 387 w 523"/>
                  <a:gd name="T27" fmla="*/ 62 h 5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23" h="529">
                    <a:moveTo>
                      <a:pt x="387" y="62"/>
                    </a:moveTo>
                    <a:cubicBezTo>
                      <a:pt x="371" y="77"/>
                      <a:pt x="357" y="92"/>
                      <a:pt x="341" y="105"/>
                    </a:cubicBezTo>
                    <a:cubicBezTo>
                      <a:pt x="337" y="109"/>
                      <a:pt x="328" y="108"/>
                      <a:pt x="322" y="106"/>
                    </a:cubicBezTo>
                    <a:cubicBezTo>
                      <a:pt x="249" y="82"/>
                      <a:pt x="169" y="108"/>
                      <a:pt x="126" y="171"/>
                    </a:cubicBezTo>
                    <a:cubicBezTo>
                      <a:pt x="82" y="234"/>
                      <a:pt x="86" y="318"/>
                      <a:pt x="134" y="378"/>
                    </a:cubicBezTo>
                    <a:cubicBezTo>
                      <a:pt x="182" y="436"/>
                      <a:pt x="265" y="456"/>
                      <a:pt x="334" y="426"/>
                    </a:cubicBezTo>
                    <a:cubicBezTo>
                      <a:pt x="405" y="395"/>
                      <a:pt x="447" y="322"/>
                      <a:pt x="436" y="247"/>
                    </a:cubicBezTo>
                    <a:cubicBezTo>
                      <a:pt x="435" y="235"/>
                      <a:pt x="432" y="223"/>
                      <a:pt x="428" y="212"/>
                    </a:cubicBezTo>
                    <a:cubicBezTo>
                      <a:pt x="424" y="202"/>
                      <a:pt x="426" y="195"/>
                      <a:pt x="433" y="188"/>
                    </a:cubicBezTo>
                    <a:cubicBezTo>
                      <a:pt x="447" y="175"/>
                      <a:pt x="459" y="162"/>
                      <a:pt x="472" y="148"/>
                    </a:cubicBezTo>
                    <a:cubicBezTo>
                      <a:pt x="523" y="225"/>
                      <a:pt x="523" y="359"/>
                      <a:pt x="429" y="445"/>
                    </a:cubicBezTo>
                    <a:cubicBezTo>
                      <a:pt x="337" y="529"/>
                      <a:pt x="197" y="529"/>
                      <a:pt x="105" y="446"/>
                    </a:cubicBezTo>
                    <a:cubicBezTo>
                      <a:pt x="13" y="362"/>
                      <a:pt x="0" y="224"/>
                      <a:pt x="76" y="123"/>
                    </a:cubicBezTo>
                    <a:cubicBezTo>
                      <a:pt x="147" y="28"/>
                      <a:pt x="285" y="0"/>
                      <a:pt x="387" y="6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9" name="Freeform 357"/>
              <p:cNvSpPr>
                <a:spLocks/>
              </p:cNvSpPr>
              <p:nvPr/>
            </p:nvSpPr>
            <p:spPr bwMode="auto">
              <a:xfrm>
                <a:off x="2749550" y="5043488"/>
                <a:ext cx="768350" cy="760413"/>
              </a:xfrm>
              <a:custGeom>
                <a:avLst/>
                <a:gdLst>
                  <a:gd name="T0" fmla="*/ 286 w 401"/>
                  <a:gd name="T1" fmla="*/ 0 h 399"/>
                  <a:gd name="T2" fmla="*/ 296 w 401"/>
                  <a:gd name="T3" fmla="*/ 107 h 399"/>
                  <a:gd name="T4" fmla="*/ 401 w 401"/>
                  <a:gd name="T5" fmla="*/ 117 h 399"/>
                  <a:gd name="T6" fmla="*/ 393 w 401"/>
                  <a:gd name="T7" fmla="*/ 126 h 399"/>
                  <a:gd name="T8" fmla="*/ 288 w 401"/>
                  <a:gd name="T9" fmla="*/ 231 h 399"/>
                  <a:gd name="T10" fmla="*/ 271 w 401"/>
                  <a:gd name="T11" fmla="*/ 237 h 399"/>
                  <a:gd name="T12" fmla="*/ 256 w 401"/>
                  <a:gd name="T13" fmla="*/ 236 h 399"/>
                  <a:gd name="T14" fmla="*/ 174 w 401"/>
                  <a:gd name="T15" fmla="*/ 267 h 399"/>
                  <a:gd name="T16" fmla="*/ 58 w 401"/>
                  <a:gd name="T17" fmla="*/ 384 h 399"/>
                  <a:gd name="T18" fmla="*/ 26 w 401"/>
                  <a:gd name="T19" fmla="*/ 395 h 399"/>
                  <a:gd name="T20" fmla="*/ 14 w 401"/>
                  <a:gd name="T21" fmla="*/ 350 h 399"/>
                  <a:gd name="T22" fmla="*/ 55 w 401"/>
                  <a:gd name="T23" fmla="*/ 309 h 399"/>
                  <a:gd name="T24" fmla="*/ 162 w 401"/>
                  <a:gd name="T25" fmla="*/ 201 h 399"/>
                  <a:gd name="T26" fmla="*/ 170 w 401"/>
                  <a:gd name="T27" fmla="*/ 182 h 399"/>
                  <a:gd name="T28" fmla="*/ 166 w 401"/>
                  <a:gd name="T29" fmla="*/ 131 h 399"/>
                  <a:gd name="T30" fmla="*/ 169 w 401"/>
                  <a:gd name="T31" fmla="*/ 118 h 399"/>
                  <a:gd name="T32" fmla="*/ 286 w 401"/>
                  <a:gd name="T33" fmla="*/ 0 h 3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401" h="399">
                    <a:moveTo>
                      <a:pt x="286" y="0"/>
                    </a:moveTo>
                    <a:cubicBezTo>
                      <a:pt x="289" y="38"/>
                      <a:pt x="293" y="72"/>
                      <a:pt x="296" y="107"/>
                    </a:cubicBezTo>
                    <a:cubicBezTo>
                      <a:pt x="331" y="110"/>
                      <a:pt x="365" y="113"/>
                      <a:pt x="401" y="117"/>
                    </a:cubicBezTo>
                    <a:cubicBezTo>
                      <a:pt x="397" y="121"/>
                      <a:pt x="395" y="124"/>
                      <a:pt x="393" y="126"/>
                    </a:cubicBezTo>
                    <a:cubicBezTo>
                      <a:pt x="358" y="161"/>
                      <a:pt x="323" y="196"/>
                      <a:pt x="288" y="231"/>
                    </a:cubicBezTo>
                    <a:cubicBezTo>
                      <a:pt x="284" y="235"/>
                      <a:pt x="277" y="236"/>
                      <a:pt x="271" y="237"/>
                    </a:cubicBezTo>
                    <a:cubicBezTo>
                      <a:pt x="266" y="238"/>
                      <a:pt x="261" y="237"/>
                      <a:pt x="256" y="236"/>
                    </a:cubicBezTo>
                    <a:cubicBezTo>
                      <a:pt x="221" y="225"/>
                      <a:pt x="197" y="241"/>
                      <a:pt x="174" y="267"/>
                    </a:cubicBezTo>
                    <a:cubicBezTo>
                      <a:pt x="137" y="307"/>
                      <a:pt x="97" y="345"/>
                      <a:pt x="58" y="384"/>
                    </a:cubicBezTo>
                    <a:cubicBezTo>
                      <a:pt x="49" y="393"/>
                      <a:pt x="39" y="399"/>
                      <a:pt x="26" y="395"/>
                    </a:cubicBezTo>
                    <a:cubicBezTo>
                      <a:pt x="7" y="390"/>
                      <a:pt x="0" y="366"/>
                      <a:pt x="14" y="350"/>
                    </a:cubicBezTo>
                    <a:cubicBezTo>
                      <a:pt x="27" y="336"/>
                      <a:pt x="42" y="323"/>
                      <a:pt x="55" y="309"/>
                    </a:cubicBezTo>
                    <a:cubicBezTo>
                      <a:pt x="91" y="273"/>
                      <a:pt x="127" y="238"/>
                      <a:pt x="162" y="201"/>
                    </a:cubicBezTo>
                    <a:cubicBezTo>
                      <a:pt x="167" y="197"/>
                      <a:pt x="170" y="189"/>
                      <a:pt x="170" y="182"/>
                    </a:cubicBezTo>
                    <a:cubicBezTo>
                      <a:pt x="170" y="165"/>
                      <a:pt x="167" y="148"/>
                      <a:pt x="166" y="131"/>
                    </a:cubicBezTo>
                    <a:cubicBezTo>
                      <a:pt x="166" y="127"/>
                      <a:pt x="166" y="121"/>
                      <a:pt x="169" y="118"/>
                    </a:cubicBezTo>
                    <a:cubicBezTo>
                      <a:pt x="207" y="79"/>
                      <a:pt x="245" y="41"/>
                      <a:pt x="28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0" name="Freeform 358"/>
              <p:cNvSpPr>
                <a:spLocks/>
              </p:cNvSpPr>
              <p:nvPr/>
            </p:nvSpPr>
            <p:spPr bwMode="auto">
              <a:xfrm>
                <a:off x="2562225" y="5576888"/>
                <a:ext cx="425450" cy="419100"/>
              </a:xfrm>
              <a:custGeom>
                <a:avLst/>
                <a:gdLst>
                  <a:gd name="T0" fmla="*/ 126 w 222"/>
                  <a:gd name="T1" fmla="*/ 12 h 220"/>
                  <a:gd name="T2" fmla="*/ 88 w 222"/>
                  <a:gd name="T3" fmla="*/ 46 h 220"/>
                  <a:gd name="T4" fmla="*/ 89 w 222"/>
                  <a:gd name="T5" fmla="*/ 133 h 220"/>
                  <a:gd name="T6" fmla="*/ 175 w 222"/>
                  <a:gd name="T7" fmla="*/ 133 h 220"/>
                  <a:gd name="T8" fmla="*/ 211 w 222"/>
                  <a:gd name="T9" fmla="*/ 95 h 220"/>
                  <a:gd name="T10" fmla="*/ 167 w 222"/>
                  <a:gd name="T11" fmla="*/ 196 h 220"/>
                  <a:gd name="T12" fmla="*/ 43 w 222"/>
                  <a:gd name="T13" fmla="*/ 185 h 220"/>
                  <a:gd name="T14" fmla="*/ 21 w 222"/>
                  <a:gd name="T15" fmla="*/ 61 h 220"/>
                  <a:gd name="T16" fmla="*/ 126 w 222"/>
                  <a:gd name="T17" fmla="*/ 12 h 2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22" h="220">
                    <a:moveTo>
                      <a:pt x="126" y="12"/>
                    </a:moveTo>
                    <a:cubicBezTo>
                      <a:pt x="113" y="23"/>
                      <a:pt x="100" y="34"/>
                      <a:pt x="88" y="46"/>
                    </a:cubicBezTo>
                    <a:cubicBezTo>
                      <a:pt x="63" y="72"/>
                      <a:pt x="64" y="109"/>
                      <a:pt x="89" y="133"/>
                    </a:cubicBezTo>
                    <a:cubicBezTo>
                      <a:pt x="113" y="157"/>
                      <a:pt x="150" y="157"/>
                      <a:pt x="175" y="133"/>
                    </a:cubicBezTo>
                    <a:cubicBezTo>
                      <a:pt x="188" y="121"/>
                      <a:pt x="199" y="108"/>
                      <a:pt x="211" y="95"/>
                    </a:cubicBezTo>
                    <a:cubicBezTo>
                      <a:pt x="222" y="131"/>
                      <a:pt x="201" y="174"/>
                      <a:pt x="167" y="196"/>
                    </a:cubicBezTo>
                    <a:cubicBezTo>
                      <a:pt x="128" y="220"/>
                      <a:pt x="77" y="215"/>
                      <a:pt x="43" y="185"/>
                    </a:cubicBezTo>
                    <a:cubicBezTo>
                      <a:pt x="9" y="153"/>
                      <a:pt x="0" y="103"/>
                      <a:pt x="21" y="61"/>
                    </a:cubicBezTo>
                    <a:cubicBezTo>
                      <a:pt x="41" y="23"/>
                      <a:pt x="84" y="0"/>
                      <a:pt x="126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406" name="Freeform 363"/>
            <p:cNvSpPr>
              <a:spLocks/>
            </p:cNvSpPr>
            <p:nvPr/>
          </p:nvSpPr>
          <p:spPr bwMode="auto">
            <a:xfrm>
              <a:off x="11056619" y="1435673"/>
              <a:ext cx="518046" cy="477508"/>
            </a:xfrm>
            <a:custGeom>
              <a:avLst/>
              <a:gdLst>
                <a:gd name="T0" fmla="*/ 488 w 774"/>
                <a:gd name="T1" fmla="*/ 429 h 717"/>
                <a:gd name="T2" fmla="*/ 372 w 774"/>
                <a:gd name="T3" fmla="*/ 429 h 717"/>
                <a:gd name="T4" fmla="*/ 81 w 774"/>
                <a:gd name="T5" fmla="*/ 429 h 717"/>
                <a:gd name="T6" fmla="*/ 9 w 774"/>
                <a:gd name="T7" fmla="*/ 372 h 717"/>
                <a:gd name="T8" fmla="*/ 75 w 774"/>
                <a:gd name="T9" fmla="*/ 285 h 717"/>
                <a:gd name="T10" fmla="*/ 277 w 774"/>
                <a:gd name="T11" fmla="*/ 285 h 717"/>
                <a:gd name="T12" fmla="*/ 480 w 774"/>
                <a:gd name="T13" fmla="*/ 285 h 717"/>
                <a:gd name="T14" fmla="*/ 495 w 774"/>
                <a:gd name="T15" fmla="*/ 284 h 717"/>
                <a:gd name="T16" fmla="*/ 483 w 774"/>
                <a:gd name="T17" fmla="*/ 271 h 717"/>
                <a:gd name="T18" fmla="*/ 343 w 774"/>
                <a:gd name="T19" fmla="*/ 131 h 717"/>
                <a:gd name="T20" fmla="*/ 364 w 774"/>
                <a:gd name="T21" fmla="*/ 13 h 717"/>
                <a:gd name="T22" fmla="*/ 447 w 774"/>
                <a:gd name="T23" fmla="*/ 29 h 717"/>
                <a:gd name="T24" fmla="*/ 572 w 774"/>
                <a:gd name="T25" fmla="*/ 154 h 717"/>
                <a:gd name="T26" fmla="*/ 767 w 774"/>
                <a:gd name="T27" fmla="*/ 348 h 717"/>
                <a:gd name="T28" fmla="*/ 774 w 774"/>
                <a:gd name="T29" fmla="*/ 355 h 717"/>
                <a:gd name="T30" fmla="*/ 768 w 774"/>
                <a:gd name="T31" fmla="*/ 362 h 717"/>
                <a:gd name="T32" fmla="*/ 448 w 774"/>
                <a:gd name="T33" fmla="*/ 680 h 717"/>
                <a:gd name="T34" fmla="*/ 330 w 774"/>
                <a:gd name="T35" fmla="*/ 668 h 717"/>
                <a:gd name="T36" fmla="*/ 344 w 774"/>
                <a:gd name="T37" fmla="*/ 579 h 717"/>
                <a:gd name="T38" fmla="*/ 479 w 774"/>
                <a:gd name="T39" fmla="*/ 444 h 717"/>
                <a:gd name="T40" fmla="*/ 493 w 774"/>
                <a:gd name="T41" fmla="*/ 436 h 717"/>
                <a:gd name="T42" fmla="*/ 488 w 774"/>
                <a:gd name="T43" fmla="*/ 429 h 7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74" h="717">
                  <a:moveTo>
                    <a:pt x="488" y="429"/>
                  </a:moveTo>
                  <a:cubicBezTo>
                    <a:pt x="449" y="429"/>
                    <a:pt x="411" y="429"/>
                    <a:pt x="372" y="429"/>
                  </a:cubicBezTo>
                  <a:cubicBezTo>
                    <a:pt x="275" y="429"/>
                    <a:pt x="178" y="429"/>
                    <a:pt x="81" y="429"/>
                  </a:cubicBezTo>
                  <a:cubicBezTo>
                    <a:pt x="45" y="429"/>
                    <a:pt x="17" y="406"/>
                    <a:pt x="9" y="372"/>
                  </a:cubicBezTo>
                  <a:cubicBezTo>
                    <a:pt x="0" y="329"/>
                    <a:pt x="31" y="286"/>
                    <a:pt x="75" y="285"/>
                  </a:cubicBezTo>
                  <a:cubicBezTo>
                    <a:pt x="142" y="284"/>
                    <a:pt x="210" y="285"/>
                    <a:pt x="277" y="285"/>
                  </a:cubicBezTo>
                  <a:cubicBezTo>
                    <a:pt x="345" y="284"/>
                    <a:pt x="412" y="285"/>
                    <a:pt x="480" y="285"/>
                  </a:cubicBezTo>
                  <a:cubicBezTo>
                    <a:pt x="484" y="285"/>
                    <a:pt x="488" y="284"/>
                    <a:pt x="495" y="284"/>
                  </a:cubicBezTo>
                  <a:cubicBezTo>
                    <a:pt x="490" y="278"/>
                    <a:pt x="487" y="274"/>
                    <a:pt x="483" y="271"/>
                  </a:cubicBezTo>
                  <a:cubicBezTo>
                    <a:pt x="437" y="224"/>
                    <a:pt x="389" y="178"/>
                    <a:pt x="343" y="131"/>
                  </a:cubicBezTo>
                  <a:cubicBezTo>
                    <a:pt x="307" y="94"/>
                    <a:pt x="318" y="34"/>
                    <a:pt x="364" y="13"/>
                  </a:cubicBezTo>
                  <a:cubicBezTo>
                    <a:pt x="392" y="0"/>
                    <a:pt x="423" y="6"/>
                    <a:pt x="447" y="29"/>
                  </a:cubicBezTo>
                  <a:cubicBezTo>
                    <a:pt x="489" y="71"/>
                    <a:pt x="531" y="112"/>
                    <a:pt x="572" y="154"/>
                  </a:cubicBezTo>
                  <a:cubicBezTo>
                    <a:pt x="637" y="219"/>
                    <a:pt x="702" y="283"/>
                    <a:pt x="767" y="348"/>
                  </a:cubicBezTo>
                  <a:cubicBezTo>
                    <a:pt x="769" y="350"/>
                    <a:pt x="771" y="352"/>
                    <a:pt x="774" y="355"/>
                  </a:cubicBezTo>
                  <a:cubicBezTo>
                    <a:pt x="772" y="357"/>
                    <a:pt x="770" y="360"/>
                    <a:pt x="768" y="362"/>
                  </a:cubicBezTo>
                  <a:cubicBezTo>
                    <a:pt x="661" y="468"/>
                    <a:pt x="555" y="574"/>
                    <a:pt x="448" y="680"/>
                  </a:cubicBezTo>
                  <a:cubicBezTo>
                    <a:pt x="411" y="717"/>
                    <a:pt x="355" y="711"/>
                    <a:pt x="330" y="668"/>
                  </a:cubicBezTo>
                  <a:cubicBezTo>
                    <a:pt x="314" y="639"/>
                    <a:pt x="319" y="604"/>
                    <a:pt x="344" y="579"/>
                  </a:cubicBezTo>
                  <a:cubicBezTo>
                    <a:pt x="389" y="534"/>
                    <a:pt x="434" y="489"/>
                    <a:pt x="479" y="444"/>
                  </a:cubicBezTo>
                  <a:cubicBezTo>
                    <a:pt x="483" y="441"/>
                    <a:pt x="489" y="439"/>
                    <a:pt x="493" y="436"/>
                  </a:cubicBezTo>
                  <a:cubicBezTo>
                    <a:pt x="492" y="434"/>
                    <a:pt x="490" y="431"/>
                    <a:pt x="488" y="429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1" name="Freeform 368"/>
            <p:cNvSpPr>
              <a:spLocks/>
            </p:cNvSpPr>
            <p:nvPr/>
          </p:nvSpPr>
          <p:spPr bwMode="auto">
            <a:xfrm>
              <a:off x="11097614" y="2401604"/>
              <a:ext cx="537110" cy="584084"/>
            </a:xfrm>
            <a:custGeom>
              <a:avLst/>
              <a:gdLst>
                <a:gd name="T0" fmla="*/ 352 w 707"/>
                <a:gd name="T1" fmla="*/ 771 h 771"/>
                <a:gd name="T2" fmla="*/ 218 w 707"/>
                <a:gd name="T3" fmla="*/ 638 h 771"/>
                <a:gd name="T4" fmla="*/ 27 w 707"/>
                <a:gd name="T5" fmla="*/ 446 h 771"/>
                <a:gd name="T6" fmla="*/ 3 w 707"/>
                <a:gd name="T7" fmla="*/ 383 h 771"/>
                <a:gd name="T8" fmla="*/ 52 w 707"/>
                <a:gd name="T9" fmla="*/ 323 h 771"/>
                <a:gd name="T10" fmla="*/ 126 w 707"/>
                <a:gd name="T11" fmla="*/ 340 h 771"/>
                <a:gd name="T12" fmla="*/ 231 w 707"/>
                <a:gd name="T13" fmla="*/ 445 h 771"/>
                <a:gd name="T14" fmla="*/ 274 w 707"/>
                <a:gd name="T15" fmla="*/ 488 h 771"/>
                <a:gd name="T16" fmla="*/ 278 w 707"/>
                <a:gd name="T17" fmla="*/ 487 h 771"/>
                <a:gd name="T18" fmla="*/ 278 w 707"/>
                <a:gd name="T19" fmla="*/ 470 h 771"/>
                <a:gd name="T20" fmla="*/ 278 w 707"/>
                <a:gd name="T21" fmla="*/ 91 h 771"/>
                <a:gd name="T22" fmla="*/ 292 w 707"/>
                <a:gd name="T23" fmla="*/ 35 h 771"/>
                <a:gd name="T24" fmla="*/ 371 w 707"/>
                <a:gd name="T25" fmla="*/ 9 h 771"/>
                <a:gd name="T26" fmla="*/ 422 w 707"/>
                <a:gd name="T27" fmla="*/ 76 h 771"/>
                <a:gd name="T28" fmla="*/ 422 w 707"/>
                <a:gd name="T29" fmla="*/ 371 h 771"/>
                <a:gd name="T30" fmla="*/ 422 w 707"/>
                <a:gd name="T31" fmla="*/ 476 h 771"/>
                <a:gd name="T32" fmla="*/ 424 w 707"/>
                <a:gd name="T33" fmla="*/ 493 h 771"/>
                <a:gd name="T34" fmla="*/ 436 w 707"/>
                <a:gd name="T35" fmla="*/ 481 h 771"/>
                <a:gd name="T36" fmla="*/ 576 w 707"/>
                <a:gd name="T37" fmla="*/ 341 h 771"/>
                <a:gd name="T38" fmla="*/ 696 w 707"/>
                <a:gd name="T39" fmla="*/ 368 h 771"/>
                <a:gd name="T40" fmla="*/ 675 w 707"/>
                <a:gd name="T41" fmla="*/ 448 h 771"/>
                <a:gd name="T42" fmla="*/ 445 w 707"/>
                <a:gd name="T43" fmla="*/ 679 h 771"/>
                <a:gd name="T44" fmla="*/ 352 w 707"/>
                <a:gd name="T45" fmla="*/ 771 h 7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707" h="771">
                  <a:moveTo>
                    <a:pt x="352" y="771"/>
                  </a:moveTo>
                  <a:cubicBezTo>
                    <a:pt x="307" y="726"/>
                    <a:pt x="263" y="683"/>
                    <a:pt x="218" y="638"/>
                  </a:cubicBezTo>
                  <a:cubicBezTo>
                    <a:pt x="154" y="574"/>
                    <a:pt x="91" y="510"/>
                    <a:pt x="27" y="446"/>
                  </a:cubicBezTo>
                  <a:cubicBezTo>
                    <a:pt x="9" y="428"/>
                    <a:pt x="0" y="408"/>
                    <a:pt x="3" y="383"/>
                  </a:cubicBezTo>
                  <a:cubicBezTo>
                    <a:pt x="8" y="354"/>
                    <a:pt x="23" y="332"/>
                    <a:pt x="52" y="323"/>
                  </a:cubicBezTo>
                  <a:cubicBezTo>
                    <a:pt x="79" y="314"/>
                    <a:pt x="105" y="319"/>
                    <a:pt x="126" y="340"/>
                  </a:cubicBezTo>
                  <a:cubicBezTo>
                    <a:pt x="161" y="375"/>
                    <a:pt x="196" y="410"/>
                    <a:pt x="231" y="445"/>
                  </a:cubicBezTo>
                  <a:cubicBezTo>
                    <a:pt x="245" y="459"/>
                    <a:pt x="260" y="474"/>
                    <a:pt x="274" y="488"/>
                  </a:cubicBezTo>
                  <a:cubicBezTo>
                    <a:pt x="275" y="488"/>
                    <a:pt x="277" y="488"/>
                    <a:pt x="278" y="487"/>
                  </a:cubicBezTo>
                  <a:cubicBezTo>
                    <a:pt x="278" y="482"/>
                    <a:pt x="278" y="476"/>
                    <a:pt x="278" y="470"/>
                  </a:cubicBezTo>
                  <a:cubicBezTo>
                    <a:pt x="278" y="344"/>
                    <a:pt x="278" y="218"/>
                    <a:pt x="278" y="91"/>
                  </a:cubicBezTo>
                  <a:cubicBezTo>
                    <a:pt x="278" y="71"/>
                    <a:pt x="279" y="52"/>
                    <a:pt x="292" y="35"/>
                  </a:cubicBezTo>
                  <a:cubicBezTo>
                    <a:pt x="310" y="10"/>
                    <a:pt x="341" y="0"/>
                    <a:pt x="371" y="9"/>
                  </a:cubicBezTo>
                  <a:cubicBezTo>
                    <a:pt x="400" y="17"/>
                    <a:pt x="422" y="44"/>
                    <a:pt x="422" y="76"/>
                  </a:cubicBezTo>
                  <a:cubicBezTo>
                    <a:pt x="423" y="174"/>
                    <a:pt x="422" y="273"/>
                    <a:pt x="422" y="371"/>
                  </a:cubicBezTo>
                  <a:cubicBezTo>
                    <a:pt x="422" y="406"/>
                    <a:pt x="422" y="441"/>
                    <a:pt x="422" y="476"/>
                  </a:cubicBezTo>
                  <a:cubicBezTo>
                    <a:pt x="422" y="481"/>
                    <a:pt x="423" y="485"/>
                    <a:pt x="424" y="493"/>
                  </a:cubicBezTo>
                  <a:cubicBezTo>
                    <a:pt x="429" y="488"/>
                    <a:pt x="433" y="485"/>
                    <a:pt x="436" y="481"/>
                  </a:cubicBezTo>
                  <a:cubicBezTo>
                    <a:pt x="483" y="435"/>
                    <a:pt x="529" y="387"/>
                    <a:pt x="576" y="341"/>
                  </a:cubicBezTo>
                  <a:cubicBezTo>
                    <a:pt x="615" y="303"/>
                    <a:pt x="678" y="317"/>
                    <a:pt x="696" y="368"/>
                  </a:cubicBezTo>
                  <a:cubicBezTo>
                    <a:pt x="707" y="399"/>
                    <a:pt x="697" y="425"/>
                    <a:pt x="675" y="448"/>
                  </a:cubicBezTo>
                  <a:cubicBezTo>
                    <a:pt x="598" y="525"/>
                    <a:pt x="521" y="602"/>
                    <a:pt x="445" y="679"/>
                  </a:cubicBezTo>
                  <a:cubicBezTo>
                    <a:pt x="414" y="709"/>
                    <a:pt x="383" y="740"/>
                    <a:pt x="352" y="771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6" name="Freeform 373"/>
            <p:cNvSpPr>
              <a:spLocks/>
            </p:cNvSpPr>
            <p:nvPr/>
          </p:nvSpPr>
          <p:spPr bwMode="auto">
            <a:xfrm>
              <a:off x="11132276" y="3465513"/>
              <a:ext cx="502448" cy="548350"/>
            </a:xfrm>
            <a:custGeom>
              <a:avLst/>
              <a:gdLst>
                <a:gd name="T0" fmla="*/ 273 w 708"/>
                <a:gd name="T1" fmla="*/ 277 h 776"/>
                <a:gd name="T2" fmla="*/ 266 w 708"/>
                <a:gd name="T3" fmla="*/ 291 h 776"/>
                <a:gd name="T4" fmla="*/ 127 w 708"/>
                <a:gd name="T5" fmla="*/ 431 h 776"/>
                <a:gd name="T6" fmla="*/ 52 w 708"/>
                <a:gd name="T7" fmla="*/ 449 h 776"/>
                <a:gd name="T8" fmla="*/ 4 w 708"/>
                <a:gd name="T9" fmla="*/ 390 h 776"/>
                <a:gd name="T10" fmla="*/ 28 w 708"/>
                <a:gd name="T11" fmla="*/ 324 h 776"/>
                <a:gd name="T12" fmla="*/ 229 w 708"/>
                <a:gd name="T13" fmla="*/ 123 h 776"/>
                <a:gd name="T14" fmla="*/ 352 w 708"/>
                <a:gd name="T15" fmla="*/ 0 h 776"/>
                <a:gd name="T16" fmla="*/ 411 w 708"/>
                <a:gd name="T17" fmla="*/ 59 h 776"/>
                <a:gd name="T18" fmla="*/ 675 w 708"/>
                <a:gd name="T19" fmla="*/ 325 h 776"/>
                <a:gd name="T20" fmla="*/ 687 w 708"/>
                <a:gd name="T21" fmla="*/ 422 h 776"/>
                <a:gd name="T22" fmla="*/ 575 w 708"/>
                <a:gd name="T23" fmla="*/ 431 h 776"/>
                <a:gd name="T24" fmla="*/ 440 w 708"/>
                <a:gd name="T25" fmla="*/ 295 h 776"/>
                <a:gd name="T26" fmla="*/ 425 w 708"/>
                <a:gd name="T27" fmla="*/ 281 h 776"/>
                <a:gd name="T28" fmla="*/ 425 w 708"/>
                <a:gd name="T29" fmla="*/ 301 h 776"/>
                <a:gd name="T30" fmla="*/ 425 w 708"/>
                <a:gd name="T31" fmla="*/ 690 h 776"/>
                <a:gd name="T32" fmla="*/ 372 w 708"/>
                <a:gd name="T33" fmla="*/ 764 h 776"/>
                <a:gd name="T34" fmla="*/ 281 w 708"/>
                <a:gd name="T35" fmla="*/ 698 h 776"/>
                <a:gd name="T36" fmla="*/ 281 w 708"/>
                <a:gd name="T37" fmla="*/ 496 h 776"/>
                <a:gd name="T38" fmla="*/ 281 w 708"/>
                <a:gd name="T39" fmla="*/ 296 h 776"/>
                <a:gd name="T40" fmla="*/ 280 w 708"/>
                <a:gd name="T41" fmla="*/ 282 h 776"/>
                <a:gd name="T42" fmla="*/ 273 w 708"/>
                <a:gd name="T43" fmla="*/ 277 h 7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08" h="776">
                  <a:moveTo>
                    <a:pt x="273" y="277"/>
                  </a:moveTo>
                  <a:cubicBezTo>
                    <a:pt x="271" y="282"/>
                    <a:pt x="269" y="288"/>
                    <a:pt x="266" y="291"/>
                  </a:cubicBezTo>
                  <a:cubicBezTo>
                    <a:pt x="220" y="338"/>
                    <a:pt x="173" y="385"/>
                    <a:pt x="127" y="431"/>
                  </a:cubicBezTo>
                  <a:cubicBezTo>
                    <a:pt x="106" y="452"/>
                    <a:pt x="80" y="458"/>
                    <a:pt x="52" y="449"/>
                  </a:cubicBezTo>
                  <a:cubicBezTo>
                    <a:pt x="24" y="439"/>
                    <a:pt x="8" y="419"/>
                    <a:pt x="4" y="390"/>
                  </a:cubicBezTo>
                  <a:cubicBezTo>
                    <a:pt x="0" y="363"/>
                    <a:pt x="10" y="342"/>
                    <a:pt x="28" y="324"/>
                  </a:cubicBezTo>
                  <a:cubicBezTo>
                    <a:pt x="95" y="257"/>
                    <a:pt x="162" y="190"/>
                    <a:pt x="229" y="123"/>
                  </a:cubicBezTo>
                  <a:cubicBezTo>
                    <a:pt x="269" y="82"/>
                    <a:pt x="310" y="42"/>
                    <a:pt x="352" y="0"/>
                  </a:cubicBezTo>
                  <a:cubicBezTo>
                    <a:pt x="372" y="20"/>
                    <a:pt x="391" y="40"/>
                    <a:pt x="411" y="59"/>
                  </a:cubicBezTo>
                  <a:cubicBezTo>
                    <a:pt x="499" y="148"/>
                    <a:pt x="587" y="236"/>
                    <a:pt x="675" y="325"/>
                  </a:cubicBezTo>
                  <a:cubicBezTo>
                    <a:pt x="704" y="354"/>
                    <a:pt x="708" y="391"/>
                    <a:pt x="687" y="422"/>
                  </a:cubicBezTo>
                  <a:cubicBezTo>
                    <a:pt x="661" y="460"/>
                    <a:pt x="609" y="464"/>
                    <a:pt x="575" y="431"/>
                  </a:cubicBezTo>
                  <a:cubicBezTo>
                    <a:pt x="530" y="386"/>
                    <a:pt x="485" y="340"/>
                    <a:pt x="440" y="295"/>
                  </a:cubicBezTo>
                  <a:cubicBezTo>
                    <a:pt x="436" y="291"/>
                    <a:pt x="432" y="287"/>
                    <a:pt x="425" y="281"/>
                  </a:cubicBezTo>
                  <a:cubicBezTo>
                    <a:pt x="425" y="291"/>
                    <a:pt x="425" y="296"/>
                    <a:pt x="425" y="301"/>
                  </a:cubicBezTo>
                  <a:cubicBezTo>
                    <a:pt x="425" y="431"/>
                    <a:pt x="425" y="560"/>
                    <a:pt x="425" y="690"/>
                  </a:cubicBezTo>
                  <a:cubicBezTo>
                    <a:pt x="425" y="727"/>
                    <a:pt x="405" y="755"/>
                    <a:pt x="372" y="764"/>
                  </a:cubicBezTo>
                  <a:cubicBezTo>
                    <a:pt x="327" y="776"/>
                    <a:pt x="282" y="744"/>
                    <a:pt x="281" y="698"/>
                  </a:cubicBezTo>
                  <a:cubicBezTo>
                    <a:pt x="280" y="631"/>
                    <a:pt x="281" y="563"/>
                    <a:pt x="281" y="496"/>
                  </a:cubicBezTo>
                  <a:cubicBezTo>
                    <a:pt x="280" y="429"/>
                    <a:pt x="281" y="363"/>
                    <a:pt x="281" y="296"/>
                  </a:cubicBezTo>
                  <a:cubicBezTo>
                    <a:pt x="281" y="291"/>
                    <a:pt x="280" y="287"/>
                    <a:pt x="280" y="282"/>
                  </a:cubicBezTo>
                  <a:cubicBezTo>
                    <a:pt x="278" y="280"/>
                    <a:pt x="275" y="278"/>
                    <a:pt x="273" y="277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424" name="组合 423"/>
            <p:cNvGrpSpPr/>
            <p:nvPr/>
          </p:nvGrpSpPr>
          <p:grpSpPr>
            <a:xfrm>
              <a:off x="10220877" y="3511881"/>
              <a:ext cx="458394" cy="455614"/>
              <a:chOff x="1803401" y="3846513"/>
              <a:chExt cx="2093913" cy="2081212"/>
            </a:xfrm>
            <a:solidFill>
              <a:schemeClr val="tx1">
                <a:lumMod val="75000"/>
                <a:lumOff val="25000"/>
              </a:schemeClr>
            </a:solidFill>
          </p:grpSpPr>
          <p:sp>
            <p:nvSpPr>
              <p:cNvPr id="421" name="Freeform 378"/>
              <p:cNvSpPr>
                <a:spLocks/>
              </p:cNvSpPr>
              <p:nvPr/>
            </p:nvSpPr>
            <p:spPr bwMode="auto">
              <a:xfrm>
                <a:off x="1901826" y="3846513"/>
                <a:ext cx="1995488" cy="1976438"/>
              </a:xfrm>
              <a:custGeom>
                <a:avLst/>
                <a:gdLst>
                  <a:gd name="T0" fmla="*/ 733 w 733"/>
                  <a:gd name="T1" fmla="*/ 644 h 729"/>
                  <a:gd name="T2" fmla="*/ 729 w 733"/>
                  <a:gd name="T3" fmla="*/ 676 h 729"/>
                  <a:gd name="T4" fmla="*/ 655 w 733"/>
                  <a:gd name="T5" fmla="*/ 726 h 729"/>
                  <a:gd name="T6" fmla="*/ 594 w 733"/>
                  <a:gd name="T7" fmla="*/ 666 h 729"/>
                  <a:gd name="T8" fmla="*/ 579 w 733"/>
                  <a:gd name="T9" fmla="*/ 541 h 729"/>
                  <a:gd name="T10" fmla="*/ 161 w 733"/>
                  <a:gd name="T11" fmla="*/ 147 h 729"/>
                  <a:gd name="T12" fmla="*/ 70 w 733"/>
                  <a:gd name="T13" fmla="*/ 139 h 729"/>
                  <a:gd name="T14" fmla="*/ 6 w 733"/>
                  <a:gd name="T15" fmla="*/ 58 h 729"/>
                  <a:gd name="T16" fmla="*/ 78 w 733"/>
                  <a:gd name="T17" fmla="*/ 0 h 729"/>
                  <a:gd name="T18" fmla="*/ 387 w 733"/>
                  <a:gd name="T19" fmla="*/ 80 h 729"/>
                  <a:gd name="T20" fmla="*/ 725 w 733"/>
                  <a:gd name="T21" fmla="*/ 564 h 729"/>
                  <a:gd name="T22" fmla="*/ 733 w 733"/>
                  <a:gd name="T23" fmla="*/ 644 h 7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33" h="729">
                    <a:moveTo>
                      <a:pt x="733" y="644"/>
                    </a:moveTo>
                    <a:cubicBezTo>
                      <a:pt x="731" y="654"/>
                      <a:pt x="731" y="665"/>
                      <a:pt x="729" y="676"/>
                    </a:cubicBezTo>
                    <a:cubicBezTo>
                      <a:pt x="720" y="709"/>
                      <a:pt x="690" y="729"/>
                      <a:pt x="655" y="726"/>
                    </a:cubicBezTo>
                    <a:cubicBezTo>
                      <a:pt x="623" y="724"/>
                      <a:pt x="597" y="699"/>
                      <a:pt x="594" y="666"/>
                    </a:cubicBezTo>
                    <a:cubicBezTo>
                      <a:pt x="589" y="624"/>
                      <a:pt x="587" y="582"/>
                      <a:pt x="579" y="541"/>
                    </a:cubicBezTo>
                    <a:cubicBezTo>
                      <a:pt x="537" y="341"/>
                      <a:pt x="363" y="177"/>
                      <a:pt x="161" y="147"/>
                    </a:cubicBezTo>
                    <a:cubicBezTo>
                      <a:pt x="131" y="142"/>
                      <a:pt x="101" y="142"/>
                      <a:pt x="70" y="139"/>
                    </a:cubicBezTo>
                    <a:cubicBezTo>
                      <a:pt x="27" y="135"/>
                      <a:pt x="0" y="100"/>
                      <a:pt x="6" y="58"/>
                    </a:cubicBezTo>
                    <a:cubicBezTo>
                      <a:pt x="11" y="25"/>
                      <a:pt x="41" y="0"/>
                      <a:pt x="78" y="0"/>
                    </a:cubicBezTo>
                    <a:cubicBezTo>
                      <a:pt x="188" y="1"/>
                      <a:pt x="292" y="26"/>
                      <a:pt x="387" y="80"/>
                    </a:cubicBezTo>
                    <a:cubicBezTo>
                      <a:pt x="577" y="186"/>
                      <a:pt x="690" y="349"/>
                      <a:pt x="725" y="564"/>
                    </a:cubicBezTo>
                    <a:cubicBezTo>
                      <a:pt x="729" y="590"/>
                      <a:pt x="730" y="617"/>
                      <a:pt x="733" y="64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2" name="Freeform 379"/>
              <p:cNvSpPr>
                <a:spLocks/>
              </p:cNvSpPr>
              <p:nvPr/>
            </p:nvSpPr>
            <p:spPr bwMode="auto">
              <a:xfrm>
                <a:off x="1898651" y="4570413"/>
                <a:ext cx="1270000" cy="1246188"/>
              </a:xfrm>
              <a:custGeom>
                <a:avLst/>
                <a:gdLst>
                  <a:gd name="T0" fmla="*/ 465 w 466"/>
                  <a:gd name="T1" fmla="*/ 383 h 460"/>
                  <a:gd name="T2" fmla="*/ 398 w 466"/>
                  <a:gd name="T3" fmla="*/ 459 h 460"/>
                  <a:gd name="T4" fmla="*/ 325 w 466"/>
                  <a:gd name="T5" fmla="*/ 385 h 460"/>
                  <a:gd name="T6" fmla="*/ 322 w 466"/>
                  <a:gd name="T7" fmla="*/ 351 h 460"/>
                  <a:gd name="T8" fmla="*/ 85 w 466"/>
                  <a:gd name="T9" fmla="*/ 140 h 460"/>
                  <a:gd name="T10" fmla="*/ 42 w 466"/>
                  <a:gd name="T11" fmla="*/ 130 h 460"/>
                  <a:gd name="T12" fmla="*/ 8 w 466"/>
                  <a:gd name="T13" fmla="*/ 53 h 460"/>
                  <a:gd name="T14" fmla="*/ 79 w 466"/>
                  <a:gd name="T15" fmla="*/ 1 h 460"/>
                  <a:gd name="T16" fmla="*/ 366 w 466"/>
                  <a:gd name="T17" fmla="*/ 132 h 460"/>
                  <a:gd name="T18" fmla="*/ 465 w 466"/>
                  <a:gd name="T19" fmla="*/ 383 h 4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66" h="460">
                    <a:moveTo>
                      <a:pt x="465" y="383"/>
                    </a:moveTo>
                    <a:cubicBezTo>
                      <a:pt x="466" y="426"/>
                      <a:pt x="438" y="458"/>
                      <a:pt x="398" y="459"/>
                    </a:cubicBezTo>
                    <a:cubicBezTo>
                      <a:pt x="356" y="460"/>
                      <a:pt x="327" y="431"/>
                      <a:pt x="325" y="385"/>
                    </a:cubicBezTo>
                    <a:cubicBezTo>
                      <a:pt x="325" y="374"/>
                      <a:pt x="324" y="362"/>
                      <a:pt x="322" y="351"/>
                    </a:cubicBezTo>
                    <a:cubicBezTo>
                      <a:pt x="305" y="234"/>
                      <a:pt x="204" y="144"/>
                      <a:pt x="85" y="140"/>
                    </a:cubicBezTo>
                    <a:cubicBezTo>
                      <a:pt x="70" y="140"/>
                      <a:pt x="55" y="137"/>
                      <a:pt x="42" y="130"/>
                    </a:cubicBezTo>
                    <a:cubicBezTo>
                      <a:pt x="13" y="117"/>
                      <a:pt x="0" y="83"/>
                      <a:pt x="8" y="53"/>
                    </a:cubicBezTo>
                    <a:cubicBezTo>
                      <a:pt x="17" y="21"/>
                      <a:pt x="45" y="0"/>
                      <a:pt x="79" y="1"/>
                    </a:cubicBezTo>
                    <a:cubicBezTo>
                      <a:pt x="193" y="4"/>
                      <a:pt x="290" y="47"/>
                      <a:pt x="366" y="132"/>
                    </a:cubicBezTo>
                    <a:cubicBezTo>
                      <a:pt x="430" y="203"/>
                      <a:pt x="462" y="287"/>
                      <a:pt x="465" y="38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3" name="Freeform 380"/>
              <p:cNvSpPr>
                <a:spLocks/>
              </p:cNvSpPr>
              <p:nvPr/>
            </p:nvSpPr>
            <p:spPr bwMode="auto">
              <a:xfrm>
                <a:off x="1803401" y="5302250"/>
                <a:ext cx="628650" cy="625475"/>
              </a:xfrm>
              <a:custGeom>
                <a:avLst/>
                <a:gdLst>
                  <a:gd name="T0" fmla="*/ 231 w 231"/>
                  <a:gd name="T1" fmla="*/ 116 h 231"/>
                  <a:gd name="T2" fmla="*/ 115 w 231"/>
                  <a:gd name="T3" fmla="*/ 231 h 231"/>
                  <a:gd name="T4" fmla="*/ 0 w 231"/>
                  <a:gd name="T5" fmla="*/ 115 h 231"/>
                  <a:gd name="T6" fmla="*/ 116 w 231"/>
                  <a:gd name="T7" fmla="*/ 0 h 231"/>
                  <a:gd name="T8" fmla="*/ 231 w 231"/>
                  <a:gd name="T9" fmla="*/ 116 h 2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1" h="231">
                    <a:moveTo>
                      <a:pt x="231" y="116"/>
                    </a:moveTo>
                    <a:cubicBezTo>
                      <a:pt x="231" y="179"/>
                      <a:pt x="179" y="231"/>
                      <a:pt x="115" y="231"/>
                    </a:cubicBezTo>
                    <a:cubicBezTo>
                      <a:pt x="52" y="230"/>
                      <a:pt x="0" y="178"/>
                      <a:pt x="0" y="115"/>
                    </a:cubicBezTo>
                    <a:cubicBezTo>
                      <a:pt x="1" y="51"/>
                      <a:pt x="52" y="0"/>
                      <a:pt x="116" y="0"/>
                    </a:cubicBezTo>
                    <a:cubicBezTo>
                      <a:pt x="180" y="0"/>
                      <a:pt x="231" y="51"/>
                      <a:pt x="231" y="1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433" name="组合 432"/>
            <p:cNvGrpSpPr/>
            <p:nvPr/>
          </p:nvGrpSpPr>
          <p:grpSpPr>
            <a:xfrm>
              <a:off x="9244687" y="3516410"/>
              <a:ext cx="485934" cy="484090"/>
              <a:chOff x="2798763" y="4100513"/>
              <a:chExt cx="2090738" cy="2082800"/>
            </a:xfrm>
            <a:solidFill>
              <a:schemeClr val="tx1">
                <a:lumMod val="75000"/>
                <a:lumOff val="25000"/>
              </a:schemeClr>
            </a:solidFill>
          </p:grpSpPr>
          <p:sp>
            <p:nvSpPr>
              <p:cNvPr id="429" name="Freeform 385"/>
              <p:cNvSpPr>
                <a:spLocks/>
              </p:cNvSpPr>
              <p:nvPr/>
            </p:nvSpPr>
            <p:spPr bwMode="auto">
              <a:xfrm>
                <a:off x="3929063" y="4100513"/>
                <a:ext cx="960438" cy="958850"/>
              </a:xfrm>
              <a:custGeom>
                <a:avLst/>
                <a:gdLst>
                  <a:gd name="T0" fmla="*/ 177 w 353"/>
                  <a:gd name="T1" fmla="*/ 0 h 354"/>
                  <a:gd name="T2" fmla="*/ 262 w 353"/>
                  <a:gd name="T3" fmla="*/ 0 h 354"/>
                  <a:gd name="T4" fmla="*/ 353 w 353"/>
                  <a:gd name="T5" fmla="*/ 91 h 354"/>
                  <a:gd name="T6" fmla="*/ 353 w 353"/>
                  <a:gd name="T7" fmla="*/ 259 h 354"/>
                  <a:gd name="T8" fmla="*/ 264 w 353"/>
                  <a:gd name="T9" fmla="*/ 352 h 354"/>
                  <a:gd name="T10" fmla="*/ 89 w 353"/>
                  <a:gd name="T11" fmla="*/ 352 h 354"/>
                  <a:gd name="T12" fmla="*/ 0 w 353"/>
                  <a:gd name="T13" fmla="*/ 261 h 354"/>
                  <a:gd name="T14" fmla="*/ 0 w 353"/>
                  <a:gd name="T15" fmla="*/ 92 h 354"/>
                  <a:gd name="T16" fmla="*/ 94 w 353"/>
                  <a:gd name="T17" fmla="*/ 0 h 354"/>
                  <a:gd name="T18" fmla="*/ 177 w 353"/>
                  <a:gd name="T19" fmla="*/ 0 h 3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53" h="354">
                    <a:moveTo>
                      <a:pt x="177" y="0"/>
                    </a:moveTo>
                    <a:cubicBezTo>
                      <a:pt x="205" y="0"/>
                      <a:pt x="234" y="0"/>
                      <a:pt x="262" y="0"/>
                    </a:cubicBezTo>
                    <a:cubicBezTo>
                      <a:pt x="313" y="1"/>
                      <a:pt x="352" y="40"/>
                      <a:pt x="353" y="91"/>
                    </a:cubicBezTo>
                    <a:cubicBezTo>
                      <a:pt x="353" y="147"/>
                      <a:pt x="353" y="203"/>
                      <a:pt x="353" y="259"/>
                    </a:cubicBezTo>
                    <a:cubicBezTo>
                      <a:pt x="352" y="312"/>
                      <a:pt x="317" y="351"/>
                      <a:pt x="264" y="352"/>
                    </a:cubicBezTo>
                    <a:cubicBezTo>
                      <a:pt x="205" y="354"/>
                      <a:pt x="147" y="354"/>
                      <a:pt x="89" y="352"/>
                    </a:cubicBezTo>
                    <a:cubicBezTo>
                      <a:pt x="37" y="351"/>
                      <a:pt x="1" y="313"/>
                      <a:pt x="0" y="261"/>
                    </a:cubicBezTo>
                    <a:cubicBezTo>
                      <a:pt x="0" y="205"/>
                      <a:pt x="0" y="148"/>
                      <a:pt x="0" y="92"/>
                    </a:cubicBezTo>
                    <a:cubicBezTo>
                      <a:pt x="1" y="38"/>
                      <a:pt x="40" y="1"/>
                      <a:pt x="94" y="0"/>
                    </a:cubicBezTo>
                    <a:cubicBezTo>
                      <a:pt x="122" y="0"/>
                      <a:pt x="149" y="0"/>
                      <a:pt x="17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0" name="Freeform 386"/>
              <p:cNvSpPr>
                <a:spLocks/>
              </p:cNvSpPr>
              <p:nvPr/>
            </p:nvSpPr>
            <p:spPr bwMode="auto">
              <a:xfrm>
                <a:off x="2798763" y="5222875"/>
                <a:ext cx="960438" cy="960438"/>
              </a:xfrm>
              <a:custGeom>
                <a:avLst/>
                <a:gdLst>
                  <a:gd name="T0" fmla="*/ 0 w 353"/>
                  <a:gd name="T1" fmla="*/ 177 h 354"/>
                  <a:gd name="T2" fmla="*/ 0 w 353"/>
                  <a:gd name="T3" fmla="*/ 95 h 354"/>
                  <a:gd name="T4" fmla="*/ 90 w 353"/>
                  <a:gd name="T5" fmla="*/ 2 h 354"/>
                  <a:gd name="T6" fmla="*/ 262 w 353"/>
                  <a:gd name="T7" fmla="*/ 1 h 354"/>
                  <a:gd name="T8" fmla="*/ 352 w 353"/>
                  <a:gd name="T9" fmla="*/ 93 h 354"/>
                  <a:gd name="T10" fmla="*/ 353 w 353"/>
                  <a:gd name="T11" fmla="*/ 261 h 354"/>
                  <a:gd name="T12" fmla="*/ 258 w 353"/>
                  <a:gd name="T13" fmla="*/ 354 h 354"/>
                  <a:gd name="T14" fmla="*/ 93 w 353"/>
                  <a:gd name="T15" fmla="*/ 354 h 354"/>
                  <a:gd name="T16" fmla="*/ 0 w 353"/>
                  <a:gd name="T17" fmla="*/ 261 h 354"/>
                  <a:gd name="T18" fmla="*/ 0 w 353"/>
                  <a:gd name="T19" fmla="*/ 177 h 3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53" h="354">
                    <a:moveTo>
                      <a:pt x="0" y="177"/>
                    </a:moveTo>
                    <a:cubicBezTo>
                      <a:pt x="0" y="150"/>
                      <a:pt x="0" y="122"/>
                      <a:pt x="0" y="95"/>
                    </a:cubicBezTo>
                    <a:cubicBezTo>
                      <a:pt x="1" y="42"/>
                      <a:pt x="37" y="3"/>
                      <a:pt x="90" y="2"/>
                    </a:cubicBezTo>
                    <a:cubicBezTo>
                      <a:pt x="147" y="0"/>
                      <a:pt x="205" y="0"/>
                      <a:pt x="262" y="1"/>
                    </a:cubicBezTo>
                    <a:cubicBezTo>
                      <a:pt x="315" y="2"/>
                      <a:pt x="352" y="40"/>
                      <a:pt x="352" y="93"/>
                    </a:cubicBezTo>
                    <a:cubicBezTo>
                      <a:pt x="353" y="149"/>
                      <a:pt x="353" y="205"/>
                      <a:pt x="353" y="261"/>
                    </a:cubicBezTo>
                    <a:cubicBezTo>
                      <a:pt x="352" y="317"/>
                      <a:pt x="313" y="353"/>
                      <a:pt x="258" y="354"/>
                    </a:cubicBezTo>
                    <a:cubicBezTo>
                      <a:pt x="203" y="354"/>
                      <a:pt x="148" y="354"/>
                      <a:pt x="93" y="354"/>
                    </a:cubicBezTo>
                    <a:cubicBezTo>
                      <a:pt x="39" y="353"/>
                      <a:pt x="1" y="315"/>
                      <a:pt x="0" y="261"/>
                    </a:cubicBezTo>
                    <a:cubicBezTo>
                      <a:pt x="0" y="233"/>
                      <a:pt x="0" y="205"/>
                      <a:pt x="0" y="17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1" name="Freeform 387"/>
              <p:cNvSpPr>
                <a:spLocks/>
              </p:cNvSpPr>
              <p:nvPr/>
            </p:nvSpPr>
            <p:spPr bwMode="auto">
              <a:xfrm>
                <a:off x="3925888" y="5222875"/>
                <a:ext cx="963613" cy="960438"/>
              </a:xfrm>
              <a:custGeom>
                <a:avLst/>
                <a:gdLst>
                  <a:gd name="T0" fmla="*/ 177 w 354"/>
                  <a:gd name="T1" fmla="*/ 354 h 354"/>
                  <a:gd name="T2" fmla="*/ 95 w 354"/>
                  <a:gd name="T3" fmla="*/ 354 h 354"/>
                  <a:gd name="T4" fmla="*/ 2 w 354"/>
                  <a:gd name="T5" fmla="*/ 264 h 354"/>
                  <a:gd name="T6" fmla="*/ 2 w 354"/>
                  <a:gd name="T7" fmla="*/ 90 h 354"/>
                  <a:gd name="T8" fmla="*/ 90 w 354"/>
                  <a:gd name="T9" fmla="*/ 2 h 354"/>
                  <a:gd name="T10" fmla="*/ 264 w 354"/>
                  <a:gd name="T11" fmla="*/ 2 h 354"/>
                  <a:gd name="T12" fmla="*/ 354 w 354"/>
                  <a:gd name="T13" fmla="*/ 94 h 354"/>
                  <a:gd name="T14" fmla="*/ 354 w 354"/>
                  <a:gd name="T15" fmla="*/ 261 h 354"/>
                  <a:gd name="T16" fmla="*/ 261 w 354"/>
                  <a:gd name="T17" fmla="*/ 354 h 354"/>
                  <a:gd name="T18" fmla="*/ 177 w 354"/>
                  <a:gd name="T19" fmla="*/ 354 h 3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54" h="354">
                    <a:moveTo>
                      <a:pt x="177" y="354"/>
                    </a:moveTo>
                    <a:cubicBezTo>
                      <a:pt x="150" y="354"/>
                      <a:pt x="122" y="354"/>
                      <a:pt x="95" y="354"/>
                    </a:cubicBezTo>
                    <a:cubicBezTo>
                      <a:pt x="42" y="353"/>
                      <a:pt x="3" y="317"/>
                      <a:pt x="2" y="264"/>
                    </a:cubicBezTo>
                    <a:cubicBezTo>
                      <a:pt x="0" y="206"/>
                      <a:pt x="0" y="148"/>
                      <a:pt x="2" y="90"/>
                    </a:cubicBezTo>
                    <a:cubicBezTo>
                      <a:pt x="3" y="39"/>
                      <a:pt x="39" y="3"/>
                      <a:pt x="90" y="2"/>
                    </a:cubicBezTo>
                    <a:cubicBezTo>
                      <a:pt x="148" y="0"/>
                      <a:pt x="206" y="0"/>
                      <a:pt x="264" y="2"/>
                    </a:cubicBezTo>
                    <a:cubicBezTo>
                      <a:pt x="317" y="3"/>
                      <a:pt x="353" y="41"/>
                      <a:pt x="354" y="94"/>
                    </a:cubicBezTo>
                    <a:cubicBezTo>
                      <a:pt x="354" y="150"/>
                      <a:pt x="354" y="205"/>
                      <a:pt x="354" y="261"/>
                    </a:cubicBezTo>
                    <a:cubicBezTo>
                      <a:pt x="353" y="315"/>
                      <a:pt x="315" y="353"/>
                      <a:pt x="261" y="354"/>
                    </a:cubicBezTo>
                    <a:cubicBezTo>
                      <a:pt x="233" y="354"/>
                      <a:pt x="205" y="354"/>
                      <a:pt x="177" y="35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2" name="Freeform 388"/>
              <p:cNvSpPr>
                <a:spLocks/>
              </p:cNvSpPr>
              <p:nvPr/>
            </p:nvSpPr>
            <p:spPr bwMode="auto">
              <a:xfrm>
                <a:off x="2798763" y="4100513"/>
                <a:ext cx="963613" cy="958850"/>
              </a:xfrm>
              <a:custGeom>
                <a:avLst/>
                <a:gdLst>
                  <a:gd name="T0" fmla="*/ 0 w 354"/>
                  <a:gd name="T1" fmla="*/ 175 h 354"/>
                  <a:gd name="T2" fmla="*/ 0 w 354"/>
                  <a:gd name="T3" fmla="*/ 92 h 354"/>
                  <a:gd name="T4" fmla="*/ 92 w 354"/>
                  <a:gd name="T5" fmla="*/ 0 h 354"/>
                  <a:gd name="T6" fmla="*/ 258 w 354"/>
                  <a:gd name="T7" fmla="*/ 0 h 354"/>
                  <a:gd name="T8" fmla="*/ 352 w 354"/>
                  <a:gd name="T9" fmla="*/ 91 h 354"/>
                  <a:gd name="T10" fmla="*/ 352 w 354"/>
                  <a:gd name="T11" fmla="*/ 262 h 354"/>
                  <a:gd name="T12" fmla="*/ 262 w 354"/>
                  <a:gd name="T13" fmla="*/ 352 h 354"/>
                  <a:gd name="T14" fmla="*/ 91 w 354"/>
                  <a:gd name="T15" fmla="*/ 352 h 354"/>
                  <a:gd name="T16" fmla="*/ 0 w 354"/>
                  <a:gd name="T17" fmla="*/ 258 h 354"/>
                  <a:gd name="T18" fmla="*/ 0 w 354"/>
                  <a:gd name="T19" fmla="*/ 175 h 3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54" h="354">
                    <a:moveTo>
                      <a:pt x="0" y="175"/>
                    </a:moveTo>
                    <a:cubicBezTo>
                      <a:pt x="0" y="147"/>
                      <a:pt x="0" y="120"/>
                      <a:pt x="0" y="92"/>
                    </a:cubicBezTo>
                    <a:cubicBezTo>
                      <a:pt x="1" y="39"/>
                      <a:pt x="40" y="1"/>
                      <a:pt x="92" y="0"/>
                    </a:cubicBezTo>
                    <a:cubicBezTo>
                      <a:pt x="147" y="0"/>
                      <a:pt x="203" y="0"/>
                      <a:pt x="258" y="0"/>
                    </a:cubicBezTo>
                    <a:cubicBezTo>
                      <a:pt x="313" y="1"/>
                      <a:pt x="351" y="36"/>
                      <a:pt x="352" y="91"/>
                    </a:cubicBezTo>
                    <a:cubicBezTo>
                      <a:pt x="354" y="148"/>
                      <a:pt x="354" y="205"/>
                      <a:pt x="352" y="262"/>
                    </a:cubicBezTo>
                    <a:cubicBezTo>
                      <a:pt x="351" y="315"/>
                      <a:pt x="315" y="351"/>
                      <a:pt x="262" y="352"/>
                    </a:cubicBezTo>
                    <a:cubicBezTo>
                      <a:pt x="205" y="354"/>
                      <a:pt x="148" y="354"/>
                      <a:pt x="91" y="352"/>
                    </a:cubicBezTo>
                    <a:cubicBezTo>
                      <a:pt x="36" y="351"/>
                      <a:pt x="1" y="313"/>
                      <a:pt x="0" y="258"/>
                    </a:cubicBezTo>
                    <a:cubicBezTo>
                      <a:pt x="0" y="230"/>
                      <a:pt x="0" y="203"/>
                      <a:pt x="0" y="17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444" name="组合 443"/>
            <p:cNvGrpSpPr/>
            <p:nvPr/>
          </p:nvGrpSpPr>
          <p:grpSpPr>
            <a:xfrm>
              <a:off x="8238618" y="3506613"/>
              <a:ext cx="534630" cy="465312"/>
              <a:chOff x="2278063" y="4200525"/>
              <a:chExt cx="2130426" cy="1854201"/>
            </a:xfrm>
            <a:solidFill>
              <a:schemeClr val="tx1">
                <a:lumMod val="75000"/>
                <a:lumOff val="25000"/>
              </a:schemeClr>
            </a:solidFill>
          </p:grpSpPr>
          <p:sp>
            <p:nvSpPr>
              <p:cNvPr id="438" name="Freeform 393"/>
              <p:cNvSpPr>
                <a:spLocks/>
              </p:cNvSpPr>
              <p:nvPr/>
            </p:nvSpPr>
            <p:spPr bwMode="auto">
              <a:xfrm>
                <a:off x="2952751" y="4918075"/>
                <a:ext cx="1431925" cy="415925"/>
              </a:xfrm>
              <a:custGeom>
                <a:avLst/>
                <a:gdLst>
                  <a:gd name="T0" fmla="*/ 263 w 526"/>
                  <a:gd name="T1" fmla="*/ 152 h 153"/>
                  <a:gd name="T2" fmla="*/ 81 w 526"/>
                  <a:gd name="T3" fmla="*/ 151 h 153"/>
                  <a:gd name="T4" fmla="*/ 7 w 526"/>
                  <a:gd name="T5" fmla="*/ 92 h 153"/>
                  <a:gd name="T6" fmla="*/ 51 w 526"/>
                  <a:gd name="T7" fmla="*/ 7 h 153"/>
                  <a:gd name="T8" fmla="*/ 84 w 526"/>
                  <a:gd name="T9" fmla="*/ 0 h 153"/>
                  <a:gd name="T10" fmla="*/ 441 w 526"/>
                  <a:gd name="T11" fmla="*/ 0 h 153"/>
                  <a:gd name="T12" fmla="*/ 516 w 526"/>
                  <a:gd name="T13" fmla="*/ 52 h 153"/>
                  <a:gd name="T14" fmla="*/ 489 w 526"/>
                  <a:gd name="T15" fmla="*/ 136 h 153"/>
                  <a:gd name="T16" fmla="*/ 440 w 526"/>
                  <a:gd name="T17" fmla="*/ 151 h 153"/>
                  <a:gd name="T18" fmla="*/ 263 w 526"/>
                  <a:gd name="T19" fmla="*/ 152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26" h="153">
                    <a:moveTo>
                      <a:pt x="263" y="152"/>
                    </a:moveTo>
                    <a:cubicBezTo>
                      <a:pt x="202" y="152"/>
                      <a:pt x="142" y="152"/>
                      <a:pt x="81" y="151"/>
                    </a:cubicBezTo>
                    <a:cubicBezTo>
                      <a:pt x="44" y="151"/>
                      <a:pt x="14" y="126"/>
                      <a:pt x="7" y="92"/>
                    </a:cubicBezTo>
                    <a:cubicBezTo>
                      <a:pt x="0" y="56"/>
                      <a:pt x="17" y="21"/>
                      <a:pt x="51" y="7"/>
                    </a:cubicBezTo>
                    <a:cubicBezTo>
                      <a:pt x="61" y="3"/>
                      <a:pt x="73" y="0"/>
                      <a:pt x="84" y="0"/>
                    </a:cubicBezTo>
                    <a:cubicBezTo>
                      <a:pt x="203" y="0"/>
                      <a:pt x="322" y="0"/>
                      <a:pt x="441" y="0"/>
                    </a:cubicBezTo>
                    <a:cubicBezTo>
                      <a:pt x="477" y="0"/>
                      <a:pt x="505" y="21"/>
                      <a:pt x="516" y="52"/>
                    </a:cubicBezTo>
                    <a:cubicBezTo>
                      <a:pt x="526" y="83"/>
                      <a:pt x="516" y="119"/>
                      <a:pt x="489" y="136"/>
                    </a:cubicBezTo>
                    <a:cubicBezTo>
                      <a:pt x="474" y="145"/>
                      <a:pt x="456" y="150"/>
                      <a:pt x="440" y="151"/>
                    </a:cubicBezTo>
                    <a:cubicBezTo>
                      <a:pt x="381" y="153"/>
                      <a:pt x="322" y="152"/>
                      <a:pt x="263" y="15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9" name="Freeform 394"/>
              <p:cNvSpPr>
                <a:spLocks/>
              </p:cNvSpPr>
              <p:nvPr/>
            </p:nvSpPr>
            <p:spPr bwMode="auto">
              <a:xfrm>
                <a:off x="2965451" y="4232275"/>
                <a:ext cx="1443038" cy="415925"/>
              </a:xfrm>
              <a:custGeom>
                <a:avLst/>
                <a:gdLst>
                  <a:gd name="T0" fmla="*/ 259 w 530"/>
                  <a:gd name="T1" fmla="*/ 1 h 153"/>
                  <a:gd name="T2" fmla="*/ 437 w 530"/>
                  <a:gd name="T3" fmla="*/ 1 h 153"/>
                  <a:gd name="T4" fmla="*/ 509 w 530"/>
                  <a:gd name="T5" fmla="*/ 105 h 153"/>
                  <a:gd name="T6" fmla="*/ 438 w 530"/>
                  <a:gd name="T7" fmla="*/ 152 h 153"/>
                  <a:gd name="T8" fmla="*/ 75 w 530"/>
                  <a:gd name="T9" fmla="*/ 152 h 153"/>
                  <a:gd name="T10" fmla="*/ 0 w 530"/>
                  <a:gd name="T11" fmla="*/ 76 h 153"/>
                  <a:gd name="T12" fmla="*/ 77 w 530"/>
                  <a:gd name="T13" fmla="*/ 1 h 153"/>
                  <a:gd name="T14" fmla="*/ 259 w 530"/>
                  <a:gd name="T15" fmla="*/ 1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30" h="153">
                    <a:moveTo>
                      <a:pt x="259" y="1"/>
                    </a:moveTo>
                    <a:cubicBezTo>
                      <a:pt x="318" y="1"/>
                      <a:pt x="378" y="0"/>
                      <a:pt x="437" y="1"/>
                    </a:cubicBezTo>
                    <a:cubicBezTo>
                      <a:pt x="493" y="1"/>
                      <a:pt x="530" y="54"/>
                      <a:pt x="509" y="105"/>
                    </a:cubicBezTo>
                    <a:cubicBezTo>
                      <a:pt x="496" y="136"/>
                      <a:pt x="471" y="152"/>
                      <a:pt x="438" y="152"/>
                    </a:cubicBezTo>
                    <a:cubicBezTo>
                      <a:pt x="317" y="152"/>
                      <a:pt x="196" y="153"/>
                      <a:pt x="75" y="152"/>
                    </a:cubicBezTo>
                    <a:cubicBezTo>
                      <a:pt x="32" y="152"/>
                      <a:pt x="0" y="117"/>
                      <a:pt x="0" y="76"/>
                    </a:cubicBezTo>
                    <a:cubicBezTo>
                      <a:pt x="0" y="34"/>
                      <a:pt x="33" y="1"/>
                      <a:pt x="77" y="1"/>
                    </a:cubicBezTo>
                    <a:cubicBezTo>
                      <a:pt x="138" y="0"/>
                      <a:pt x="198" y="1"/>
                      <a:pt x="259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0" name="Freeform 395"/>
              <p:cNvSpPr>
                <a:spLocks/>
              </p:cNvSpPr>
              <p:nvPr/>
            </p:nvSpPr>
            <p:spPr bwMode="auto">
              <a:xfrm>
                <a:off x="2955926" y="5605463"/>
                <a:ext cx="1439863" cy="409575"/>
              </a:xfrm>
              <a:custGeom>
                <a:avLst/>
                <a:gdLst>
                  <a:gd name="T0" fmla="*/ 263 w 529"/>
                  <a:gd name="T1" fmla="*/ 151 h 151"/>
                  <a:gd name="T2" fmla="*/ 78 w 529"/>
                  <a:gd name="T3" fmla="*/ 151 h 151"/>
                  <a:gd name="T4" fmla="*/ 5 w 529"/>
                  <a:gd name="T5" fmla="*/ 83 h 151"/>
                  <a:gd name="T6" fmla="*/ 57 w 529"/>
                  <a:gd name="T7" fmla="*/ 4 h 151"/>
                  <a:gd name="T8" fmla="*/ 84 w 529"/>
                  <a:gd name="T9" fmla="*/ 0 h 151"/>
                  <a:gd name="T10" fmla="*/ 436 w 529"/>
                  <a:gd name="T11" fmla="*/ 0 h 151"/>
                  <a:gd name="T12" fmla="*/ 516 w 529"/>
                  <a:gd name="T13" fmla="*/ 55 h 151"/>
                  <a:gd name="T14" fmla="*/ 444 w 529"/>
                  <a:gd name="T15" fmla="*/ 151 h 151"/>
                  <a:gd name="T16" fmla="*/ 263 w 529"/>
                  <a:gd name="T17" fmla="*/ 151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29" h="151">
                    <a:moveTo>
                      <a:pt x="263" y="151"/>
                    </a:moveTo>
                    <a:cubicBezTo>
                      <a:pt x="201" y="151"/>
                      <a:pt x="140" y="151"/>
                      <a:pt x="78" y="151"/>
                    </a:cubicBezTo>
                    <a:cubicBezTo>
                      <a:pt x="40" y="150"/>
                      <a:pt x="10" y="122"/>
                      <a:pt x="5" y="83"/>
                    </a:cubicBezTo>
                    <a:cubicBezTo>
                      <a:pt x="0" y="49"/>
                      <a:pt x="23" y="14"/>
                      <a:pt x="57" y="4"/>
                    </a:cubicBezTo>
                    <a:cubicBezTo>
                      <a:pt x="66" y="1"/>
                      <a:pt x="75" y="0"/>
                      <a:pt x="84" y="0"/>
                    </a:cubicBezTo>
                    <a:cubicBezTo>
                      <a:pt x="201" y="0"/>
                      <a:pt x="319" y="0"/>
                      <a:pt x="436" y="0"/>
                    </a:cubicBezTo>
                    <a:cubicBezTo>
                      <a:pt x="477" y="0"/>
                      <a:pt x="506" y="21"/>
                      <a:pt x="516" y="55"/>
                    </a:cubicBezTo>
                    <a:cubicBezTo>
                      <a:pt x="529" y="103"/>
                      <a:pt x="494" y="150"/>
                      <a:pt x="444" y="151"/>
                    </a:cubicBezTo>
                    <a:cubicBezTo>
                      <a:pt x="383" y="151"/>
                      <a:pt x="323" y="151"/>
                      <a:pt x="263" y="15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1" name="Freeform 396"/>
              <p:cNvSpPr>
                <a:spLocks/>
              </p:cNvSpPr>
              <p:nvPr/>
            </p:nvSpPr>
            <p:spPr bwMode="auto">
              <a:xfrm>
                <a:off x="2278063" y="5564188"/>
                <a:ext cx="492125" cy="490538"/>
              </a:xfrm>
              <a:custGeom>
                <a:avLst/>
                <a:gdLst>
                  <a:gd name="T0" fmla="*/ 181 w 181"/>
                  <a:gd name="T1" fmla="*/ 91 h 181"/>
                  <a:gd name="T2" fmla="*/ 91 w 181"/>
                  <a:gd name="T3" fmla="*/ 181 h 181"/>
                  <a:gd name="T4" fmla="*/ 0 w 181"/>
                  <a:gd name="T5" fmla="*/ 90 h 181"/>
                  <a:gd name="T6" fmla="*/ 92 w 181"/>
                  <a:gd name="T7" fmla="*/ 1 h 181"/>
                  <a:gd name="T8" fmla="*/ 181 w 181"/>
                  <a:gd name="T9" fmla="*/ 91 h 1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1" h="181">
                    <a:moveTo>
                      <a:pt x="181" y="91"/>
                    </a:moveTo>
                    <a:cubicBezTo>
                      <a:pt x="180" y="140"/>
                      <a:pt x="140" y="181"/>
                      <a:pt x="91" y="181"/>
                    </a:cubicBezTo>
                    <a:cubicBezTo>
                      <a:pt x="41" y="181"/>
                      <a:pt x="0" y="139"/>
                      <a:pt x="0" y="90"/>
                    </a:cubicBezTo>
                    <a:cubicBezTo>
                      <a:pt x="1" y="40"/>
                      <a:pt x="41" y="0"/>
                      <a:pt x="92" y="1"/>
                    </a:cubicBezTo>
                    <a:cubicBezTo>
                      <a:pt x="142" y="1"/>
                      <a:pt x="181" y="41"/>
                      <a:pt x="181" y="9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2" name="Freeform 397"/>
              <p:cNvSpPr>
                <a:spLocks/>
              </p:cNvSpPr>
              <p:nvPr/>
            </p:nvSpPr>
            <p:spPr bwMode="auto">
              <a:xfrm>
                <a:off x="2286001" y="4883150"/>
                <a:ext cx="479425" cy="481013"/>
              </a:xfrm>
              <a:custGeom>
                <a:avLst/>
                <a:gdLst>
                  <a:gd name="T0" fmla="*/ 0 w 176"/>
                  <a:gd name="T1" fmla="*/ 88 h 177"/>
                  <a:gd name="T2" fmla="*/ 87 w 176"/>
                  <a:gd name="T3" fmla="*/ 1 h 177"/>
                  <a:gd name="T4" fmla="*/ 176 w 176"/>
                  <a:gd name="T5" fmla="*/ 89 h 177"/>
                  <a:gd name="T6" fmla="*/ 86 w 176"/>
                  <a:gd name="T7" fmla="*/ 177 h 177"/>
                  <a:gd name="T8" fmla="*/ 0 w 176"/>
                  <a:gd name="T9" fmla="*/ 88 h 1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6" h="177">
                    <a:moveTo>
                      <a:pt x="0" y="88"/>
                    </a:moveTo>
                    <a:cubicBezTo>
                      <a:pt x="0" y="40"/>
                      <a:pt x="39" y="1"/>
                      <a:pt x="87" y="1"/>
                    </a:cubicBezTo>
                    <a:cubicBezTo>
                      <a:pt x="136" y="0"/>
                      <a:pt x="176" y="41"/>
                      <a:pt x="176" y="89"/>
                    </a:cubicBezTo>
                    <a:cubicBezTo>
                      <a:pt x="176" y="138"/>
                      <a:pt x="136" y="177"/>
                      <a:pt x="86" y="177"/>
                    </a:cubicBezTo>
                    <a:cubicBezTo>
                      <a:pt x="38" y="176"/>
                      <a:pt x="0" y="137"/>
                      <a:pt x="0" y="8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3" name="Freeform 398"/>
              <p:cNvSpPr>
                <a:spLocks/>
              </p:cNvSpPr>
              <p:nvPr/>
            </p:nvSpPr>
            <p:spPr bwMode="auto">
              <a:xfrm>
                <a:off x="2286001" y="4200525"/>
                <a:ext cx="479425" cy="476250"/>
              </a:xfrm>
              <a:custGeom>
                <a:avLst/>
                <a:gdLst>
                  <a:gd name="T0" fmla="*/ 0 w 176"/>
                  <a:gd name="T1" fmla="*/ 89 h 176"/>
                  <a:gd name="T2" fmla="*/ 87 w 176"/>
                  <a:gd name="T3" fmla="*/ 0 h 176"/>
                  <a:gd name="T4" fmla="*/ 176 w 176"/>
                  <a:gd name="T5" fmla="*/ 89 h 176"/>
                  <a:gd name="T6" fmla="*/ 88 w 176"/>
                  <a:gd name="T7" fmla="*/ 176 h 176"/>
                  <a:gd name="T8" fmla="*/ 0 w 176"/>
                  <a:gd name="T9" fmla="*/ 89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6" h="176">
                    <a:moveTo>
                      <a:pt x="0" y="89"/>
                    </a:moveTo>
                    <a:cubicBezTo>
                      <a:pt x="0" y="40"/>
                      <a:pt x="38" y="1"/>
                      <a:pt x="87" y="0"/>
                    </a:cubicBezTo>
                    <a:cubicBezTo>
                      <a:pt x="135" y="0"/>
                      <a:pt x="176" y="40"/>
                      <a:pt x="176" y="89"/>
                    </a:cubicBezTo>
                    <a:cubicBezTo>
                      <a:pt x="175" y="137"/>
                      <a:pt x="136" y="176"/>
                      <a:pt x="88" y="176"/>
                    </a:cubicBezTo>
                    <a:cubicBezTo>
                      <a:pt x="40" y="176"/>
                      <a:pt x="0" y="137"/>
                      <a:pt x="0" y="8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451" name="组合 450"/>
            <p:cNvGrpSpPr/>
            <p:nvPr/>
          </p:nvGrpSpPr>
          <p:grpSpPr>
            <a:xfrm>
              <a:off x="7218036" y="3496219"/>
              <a:ext cx="527378" cy="491152"/>
              <a:chOff x="1303338" y="4240213"/>
              <a:chExt cx="1409700" cy="1312863"/>
            </a:xfrm>
            <a:solidFill>
              <a:schemeClr val="tx1">
                <a:lumMod val="75000"/>
                <a:lumOff val="25000"/>
              </a:schemeClr>
            </a:solidFill>
          </p:grpSpPr>
          <p:sp>
            <p:nvSpPr>
              <p:cNvPr id="449" name="Freeform 403"/>
              <p:cNvSpPr>
                <a:spLocks/>
              </p:cNvSpPr>
              <p:nvPr/>
            </p:nvSpPr>
            <p:spPr bwMode="auto">
              <a:xfrm>
                <a:off x="1303338" y="4240213"/>
                <a:ext cx="1319213" cy="1312863"/>
              </a:xfrm>
              <a:custGeom>
                <a:avLst/>
                <a:gdLst>
                  <a:gd name="T0" fmla="*/ 1220 w 1442"/>
                  <a:gd name="T1" fmla="*/ 38 h 1442"/>
                  <a:gd name="T2" fmla="*/ 1140 w 1442"/>
                  <a:gd name="T3" fmla="*/ 90 h 1442"/>
                  <a:gd name="T4" fmla="*/ 1030 w 1442"/>
                  <a:gd name="T5" fmla="*/ 172 h 1442"/>
                  <a:gd name="T6" fmla="*/ 1005 w 1442"/>
                  <a:gd name="T7" fmla="*/ 193 h 1442"/>
                  <a:gd name="T8" fmla="*/ 996 w 1442"/>
                  <a:gd name="T9" fmla="*/ 195 h 1442"/>
                  <a:gd name="T10" fmla="*/ 719 w 1442"/>
                  <a:gd name="T11" fmla="*/ 194 h 1442"/>
                  <a:gd name="T12" fmla="*/ 479 w 1442"/>
                  <a:gd name="T13" fmla="*/ 194 h 1442"/>
                  <a:gd name="T14" fmla="*/ 249 w 1442"/>
                  <a:gd name="T15" fmla="*/ 312 h 1442"/>
                  <a:gd name="T16" fmla="*/ 193 w 1442"/>
                  <a:gd name="T17" fmla="*/ 481 h 1442"/>
                  <a:gd name="T18" fmla="*/ 194 w 1442"/>
                  <a:gd name="T19" fmla="*/ 979 h 1442"/>
                  <a:gd name="T20" fmla="*/ 251 w 1442"/>
                  <a:gd name="T21" fmla="*/ 1135 h 1442"/>
                  <a:gd name="T22" fmla="*/ 384 w 1442"/>
                  <a:gd name="T23" fmla="*/ 1233 h 1442"/>
                  <a:gd name="T24" fmla="*/ 473 w 1442"/>
                  <a:gd name="T25" fmla="*/ 1249 h 1442"/>
                  <a:gd name="T26" fmla="*/ 963 w 1442"/>
                  <a:gd name="T27" fmla="*/ 1249 h 1442"/>
                  <a:gd name="T28" fmla="*/ 1166 w 1442"/>
                  <a:gd name="T29" fmla="*/ 1163 h 1442"/>
                  <a:gd name="T30" fmla="*/ 1249 w 1442"/>
                  <a:gd name="T31" fmla="*/ 956 h 1442"/>
                  <a:gd name="T32" fmla="*/ 1249 w 1442"/>
                  <a:gd name="T33" fmla="*/ 488 h 1442"/>
                  <a:gd name="T34" fmla="*/ 1261 w 1442"/>
                  <a:gd name="T35" fmla="*/ 462 h 1442"/>
                  <a:gd name="T36" fmla="*/ 1431 w 1442"/>
                  <a:gd name="T37" fmla="*/ 346 h 1442"/>
                  <a:gd name="T38" fmla="*/ 1439 w 1442"/>
                  <a:gd name="T39" fmla="*/ 343 h 1442"/>
                  <a:gd name="T40" fmla="*/ 1441 w 1442"/>
                  <a:gd name="T41" fmla="*/ 381 h 1442"/>
                  <a:gd name="T42" fmla="*/ 1440 w 1442"/>
                  <a:gd name="T43" fmla="*/ 1072 h 1442"/>
                  <a:gd name="T44" fmla="*/ 1381 w 1442"/>
                  <a:gd name="T45" fmla="*/ 1262 h 1442"/>
                  <a:gd name="T46" fmla="*/ 1202 w 1442"/>
                  <a:gd name="T47" fmla="*/ 1413 h 1442"/>
                  <a:gd name="T48" fmla="*/ 1059 w 1442"/>
                  <a:gd name="T49" fmla="*/ 1441 h 1442"/>
                  <a:gd name="T50" fmla="*/ 383 w 1442"/>
                  <a:gd name="T51" fmla="*/ 1441 h 1442"/>
                  <a:gd name="T52" fmla="*/ 191 w 1442"/>
                  <a:gd name="T53" fmla="*/ 1388 h 1442"/>
                  <a:gd name="T54" fmla="*/ 35 w 1442"/>
                  <a:gd name="T55" fmla="*/ 1215 h 1442"/>
                  <a:gd name="T56" fmla="*/ 1 w 1442"/>
                  <a:gd name="T57" fmla="*/ 1013 h 1442"/>
                  <a:gd name="T58" fmla="*/ 1 w 1442"/>
                  <a:gd name="T59" fmla="*/ 383 h 1442"/>
                  <a:gd name="T60" fmla="*/ 84 w 1442"/>
                  <a:gd name="T61" fmla="*/ 147 h 1442"/>
                  <a:gd name="T62" fmla="*/ 285 w 1442"/>
                  <a:gd name="T63" fmla="*/ 15 h 1442"/>
                  <a:gd name="T64" fmla="*/ 444 w 1442"/>
                  <a:gd name="T65" fmla="*/ 1 h 1442"/>
                  <a:gd name="T66" fmla="*/ 1071 w 1442"/>
                  <a:gd name="T67" fmla="*/ 2 h 1442"/>
                  <a:gd name="T68" fmla="*/ 1220 w 1442"/>
                  <a:gd name="T69" fmla="*/ 38 h 14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442" h="1442">
                    <a:moveTo>
                      <a:pt x="1220" y="38"/>
                    </a:moveTo>
                    <a:cubicBezTo>
                      <a:pt x="1192" y="56"/>
                      <a:pt x="1165" y="72"/>
                      <a:pt x="1140" y="90"/>
                    </a:cubicBezTo>
                    <a:cubicBezTo>
                      <a:pt x="1103" y="116"/>
                      <a:pt x="1067" y="144"/>
                      <a:pt x="1030" y="172"/>
                    </a:cubicBezTo>
                    <a:cubicBezTo>
                      <a:pt x="1021" y="179"/>
                      <a:pt x="1013" y="186"/>
                      <a:pt x="1005" y="193"/>
                    </a:cubicBezTo>
                    <a:cubicBezTo>
                      <a:pt x="1003" y="195"/>
                      <a:pt x="999" y="195"/>
                      <a:pt x="996" y="195"/>
                    </a:cubicBezTo>
                    <a:cubicBezTo>
                      <a:pt x="903" y="195"/>
                      <a:pt x="811" y="194"/>
                      <a:pt x="719" y="194"/>
                    </a:cubicBezTo>
                    <a:cubicBezTo>
                      <a:pt x="639" y="193"/>
                      <a:pt x="559" y="193"/>
                      <a:pt x="479" y="194"/>
                    </a:cubicBezTo>
                    <a:cubicBezTo>
                      <a:pt x="383" y="195"/>
                      <a:pt x="306" y="235"/>
                      <a:pt x="249" y="312"/>
                    </a:cubicBezTo>
                    <a:cubicBezTo>
                      <a:pt x="212" y="362"/>
                      <a:pt x="193" y="418"/>
                      <a:pt x="193" y="481"/>
                    </a:cubicBezTo>
                    <a:cubicBezTo>
                      <a:pt x="193" y="647"/>
                      <a:pt x="192" y="813"/>
                      <a:pt x="194" y="979"/>
                    </a:cubicBezTo>
                    <a:cubicBezTo>
                      <a:pt x="194" y="1036"/>
                      <a:pt x="216" y="1088"/>
                      <a:pt x="251" y="1135"/>
                    </a:cubicBezTo>
                    <a:cubicBezTo>
                      <a:pt x="286" y="1181"/>
                      <a:pt x="330" y="1214"/>
                      <a:pt x="384" y="1233"/>
                    </a:cubicBezTo>
                    <a:cubicBezTo>
                      <a:pt x="412" y="1243"/>
                      <a:pt x="443" y="1248"/>
                      <a:pt x="473" y="1249"/>
                    </a:cubicBezTo>
                    <a:cubicBezTo>
                      <a:pt x="636" y="1250"/>
                      <a:pt x="800" y="1250"/>
                      <a:pt x="963" y="1249"/>
                    </a:cubicBezTo>
                    <a:cubicBezTo>
                      <a:pt x="1043" y="1249"/>
                      <a:pt x="1111" y="1219"/>
                      <a:pt x="1166" y="1163"/>
                    </a:cubicBezTo>
                    <a:cubicBezTo>
                      <a:pt x="1222" y="1105"/>
                      <a:pt x="1249" y="1036"/>
                      <a:pt x="1249" y="956"/>
                    </a:cubicBezTo>
                    <a:cubicBezTo>
                      <a:pt x="1249" y="800"/>
                      <a:pt x="1249" y="644"/>
                      <a:pt x="1249" y="488"/>
                    </a:cubicBezTo>
                    <a:cubicBezTo>
                      <a:pt x="1248" y="476"/>
                      <a:pt x="1252" y="469"/>
                      <a:pt x="1261" y="462"/>
                    </a:cubicBezTo>
                    <a:cubicBezTo>
                      <a:pt x="1313" y="417"/>
                      <a:pt x="1370" y="378"/>
                      <a:pt x="1431" y="346"/>
                    </a:cubicBezTo>
                    <a:cubicBezTo>
                      <a:pt x="1433" y="345"/>
                      <a:pt x="1435" y="345"/>
                      <a:pt x="1439" y="343"/>
                    </a:cubicBezTo>
                    <a:cubicBezTo>
                      <a:pt x="1440" y="356"/>
                      <a:pt x="1441" y="369"/>
                      <a:pt x="1441" y="381"/>
                    </a:cubicBezTo>
                    <a:cubicBezTo>
                      <a:pt x="1441" y="611"/>
                      <a:pt x="1442" y="841"/>
                      <a:pt x="1440" y="1072"/>
                    </a:cubicBezTo>
                    <a:cubicBezTo>
                      <a:pt x="1440" y="1140"/>
                      <a:pt x="1418" y="1204"/>
                      <a:pt x="1381" y="1262"/>
                    </a:cubicBezTo>
                    <a:cubicBezTo>
                      <a:pt x="1338" y="1331"/>
                      <a:pt x="1278" y="1381"/>
                      <a:pt x="1202" y="1413"/>
                    </a:cubicBezTo>
                    <a:cubicBezTo>
                      <a:pt x="1157" y="1432"/>
                      <a:pt x="1109" y="1441"/>
                      <a:pt x="1059" y="1441"/>
                    </a:cubicBezTo>
                    <a:cubicBezTo>
                      <a:pt x="834" y="1441"/>
                      <a:pt x="608" y="1442"/>
                      <a:pt x="383" y="1441"/>
                    </a:cubicBezTo>
                    <a:cubicBezTo>
                      <a:pt x="315" y="1441"/>
                      <a:pt x="250" y="1423"/>
                      <a:pt x="191" y="1388"/>
                    </a:cubicBezTo>
                    <a:cubicBezTo>
                      <a:pt x="121" y="1346"/>
                      <a:pt x="69" y="1289"/>
                      <a:pt x="35" y="1215"/>
                    </a:cubicBezTo>
                    <a:cubicBezTo>
                      <a:pt x="5" y="1150"/>
                      <a:pt x="0" y="1082"/>
                      <a:pt x="1" y="1013"/>
                    </a:cubicBezTo>
                    <a:cubicBezTo>
                      <a:pt x="1" y="803"/>
                      <a:pt x="0" y="593"/>
                      <a:pt x="1" y="383"/>
                    </a:cubicBezTo>
                    <a:cubicBezTo>
                      <a:pt x="2" y="295"/>
                      <a:pt x="30" y="216"/>
                      <a:pt x="84" y="147"/>
                    </a:cubicBezTo>
                    <a:cubicBezTo>
                      <a:pt x="136" y="81"/>
                      <a:pt x="204" y="38"/>
                      <a:pt x="285" y="15"/>
                    </a:cubicBezTo>
                    <a:cubicBezTo>
                      <a:pt x="337" y="0"/>
                      <a:pt x="391" y="1"/>
                      <a:pt x="444" y="1"/>
                    </a:cubicBezTo>
                    <a:cubicBezTo>
                      <a:pt x="653" y="2"/>
                      <a:pt x="862" y="1"/>
                      <a:pt x="1071" y="2"/>
                    </a:cubicBezTo>
                    <a:cubicBezTo>
                      <a:pt x="1122" y="2"/>
                      <a:pt x="1172" y="15"/>
                      <a:pt x="1220" y="3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0" name="Freeform 404"/>
              <p:cNvSpPr>
                <a:spLocks/>
              </p:cNvSpPr>
              <p:nvPr/>
            </p:nvSpPr>
            <p:spPr bwMode="auto">
              <a:xfrm>
                <a:off x="1595438" y="4273551"/>
                <a:ext cx="1117600" cy="957263"/>
              </a:xfrm>
              <a:custGeom>
                <a:avLst/>
                <a:gdLst>
                  <a:gd name="T0" fmla="*/ 401 w 1222"/>
                  <a:gd name="T1" fmla="*/ 735 h 1050"/>
                  <a:gd name="T2" fmla="*/ 435 w 1222"/>
                  <a:gd name="T3" fmla="*/ 653 h 1050"/>
                  <a:gd name="T4" fmla="*/ 581 w 1222"/>
                  <a:gd name="T5" fmla="*/ 409 h 1050"/>
                  <a:gd name="T6" fmla="*/ 715 w 1222"/>
                  <a:gd name="T7" fmla="*/ 260 h 1050"/>
                  <a:gd name="T8" fmla="*/ 924 w 1222"/>
                  <a:gd name="T9" fmla="*/ 101 h 1050"/>
                  <a:gd name="T10" fmla="*/ 1095 w 1222"/>
                  <a:gd name="T11" fmla="*/ 16 h 1050"/>
                  <a:gd name="T12" fmla="*/ 1128 w 1222"/>
                  <a:gd name="T13" fmla="*/ 7 h 1050"/>
                  <a:gd name="T14" fmla="*/ 1217 w 1222"/>
                  <a:gd name="T15" fmla="*/ 87 h 1050"/>
                  <a:gd name="T16" fmla="*/ 1155 w 1222"/>
                  <a:gd name="T17" fmla="*/ 186 h 1050"/>
                  <a:gd name="T18" fmla="*/ 929 w 1222"/>
                  <a:gd name="T19" fmla="*/ 310 h 1050"/>
                  <a:gd name="T20" fmla="*/ 744 w 1222"/>
                  <a:gd name="T21" fmla="*/ 492 h 1050"/>
                  <a:gd name="T22" fmla="*/ 589 w 1222"/>
                  <a:gd name="T23" fmla="*/ 753 h 1050"/>
                  <a:gd name="T24" fmla="*/ 525 w 1222"/>
                  <a:gd name="T25" fmla="*/ 972 h 1050"/>
                  <a:gd name="T26" fmla="*/ 468 w 1222"/>
                  <a:gd name="T27" fmla="*/ 1040 h 1050"/>
                  <a:gd name="T28" fmla="*/ 373 w 1222"/>
                  <a:gd name="T29" fmla="*/ 1020 h 1050"/>
                  <a:gd name="T30" fmla="*/ 354 w 1222"/>
                  <a:gd name="T31" fmla="*/ 992 h 1050"/>
                  <a:gd name="T32" fmla="*/ 214 w 1222"/>
                  <a:gd name="T33" fmla="*/ 798 h 1050"/>
                  <a:gd name="T34" fmla="*/ 63 w 1222"/>
                  <a:gd name="T35" fmla="*/ 691 h 1050"/>
                  <a:gd name="T36" fmla="*/ 17 w 1222"/>
                  <a:gd name="T37" fmla="*/ 651 h 1050"/>
                  <a:gd name="T38" fmla="*/ 33 w 1222"/>
                  <a:gd name="T39" fmla="*/ 554 h 1050"/>
                  <a:gd name="T40" fmla="*/ 159 w 1222"/>
                  <a:gd name="T41" fmla="*/ 537 h 1050"/>
                  <a:gd name="T42" fmla="*/ 354 w 1222"/>
                  <a:gd name="T43" fmla="*/ 683 h 1050"/>
                  <a:gd name="T44" fmla="*/ 401 w 1222"/>
                  <a:gd name="T45" fmla="*/ 735 h 10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222" h="1050">
                    <a:moveTo>
                      <a:pt x="401" y="735"/>
                    </a:moveTo>
                    <a:cubicBezTo>
                      <a:pt x="412" y="707"/>
                      <a:pt x="423" y="680"/>
                      <a:pt x="435" y="653"/>
                    </a:cubicBezTo>
                    <a:cubicBezTo>
                      <a:pt x="475" y="566"/>
                      <a:pt x="523" y="485"/>
                      <a:pt x="581" y="409"/>
                    </a:cubicBezTo>
                    <a:cubicBezTo>
                      <a:pt x="622" y="356"/>
                      <a:pt x="666" y="306"/>
                      <a:pt x="715" y="260"/>
                    </a:cubicBezTo>
                    <a:cubicBezTo>
                      <a:pt x="779" y="199"/>
                      <a:pt x="848" y="146"/>
                      <a:pt x="924" y="101"/>
                    </a:cubicBezTo>
                    <a:cubicBezTo>
                      <a:pt x="979" y="68"/>
                      <a:pt x="1036" y="40"/>
                      <a:pt x="1095" y="16"/>
                    </a:cubicBezTo>
                    <a:cubicBezTo>
                      <a:pt x="1106" y="12"/>
                      <a:pt x="1117" y="8"/>
                      <a:pt x="1128" y="7"/>
                    </a:cubicBezTo>
                    <a:cubicBezTo>
                      <a:pt x="1181" y="0"/>
                      <a:pt x="1213" y="40"/>
                      <a:pt x="1217" y="87"/>
                    </a:cubicBezTo>
                    <a:cubicBezTo>
                      <a:pt x="1222" y="133"/>
                      <a:pt x="1199" y="170"/>
                      <a:pt x="1155" y="186"/>
                    </a:cubicBezTo>
                    <a:cubicBezTo>
                      <a:pt x="1073" y="215"/>
                      <a:pt x="998" y="258"/>
                      <a:pt x="929" y="310"/>
                    </a:cubicBezTo>
                    <a:cubicBezTo>
                      <a:pt x="859" y="363"/>
                      <a:pt x="798" y="424"/>
                      <a:pt x="744" y="492"/>
                    </a:cubicBezTo>
                    <a:cubicBezTo>
                      <a:pt x="680" y="572"/>
                      <a:pt x="629" y="659"/>
                      <a:pt x="589" y="753"/>
                    </a:cubicBezTo>
                    <a:cubicBezTo>
                      <a:pt x="559" y="824"/>
                      <a:pt x="537" y="896"/>
                      <a:pt x="525" y="972"/>
                    </a:cubicBezTo>
                    <a:cubicBezTo>
                      <a:pt x="519" y="1006"/>
                      <a:pt x="501" y="1030"/>
                      <a:pt x="468" y="1040"/>
                    </a:cubicBezTo>
                    <a:cubicBezTo>
                      <a:pt x="433" y="1050"/>
                      <a:pt x="400" y="1045"/>
                      <a:pt x="373" y="1020"/>
                    </a:cubicBezTo>
                    <a:cubicBezTo>
                      <a:pt x="365" y="1012"/>
                      <a:pt x="359" y="1002"/>
                      <a:pt x="354" y="992"/>
                    </a:cubicBezTo>
                    <a:cubicBezTo>
                      <a:pt x="317" y="920"/>
                      <a:pt x="272" y="854"/>
                      <a:pt x="214" y="798"/>
                    </a:cubicBezTo>
                    <a:cubicBezTo>
                      <a:pt x="169" y="755"/>
                      <a:pt x="118" y="720"/>
                      <a:pt x="63" y="691"/>
                    </a:cubicBezTo>
                    <a:cubicBezTo>
                      <a:pt x="45" y="681"/>
                      <a:pt x="27" y="670"/>
                      <a:pt x="17" y="651"/>
                    </a:cubicBezTo>
                    <a:cubicBezTo>
                      <a:pt x="0" y="617"/>
                      <a:pt x="10" y="581"/>
                      <a:pt x="33" y="554"/>
                    </a:cubicBezTo>
                    <a:cubicBezTo>
                      <a:pt x="65" y="517"/>
                      <a:pt x="107" y="508"/>
                      <a:pt x="159" y="537"/>
                    </a:cubicBezTo>
                    <a:cubicBezTo>
                      <a:pt x="231" y="577"/>
                      <a:pt x="296" y="625"/>
                      <a:pt x="354" y="683"/>
                    </a:cubicBezTo>
                    <a:cubicBezTo>
                      <a:pt x="370" y="699"/>
                      <a:pt x="385" y="717"/>
                      <a:pt x="401" y="73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473" name="组合 472"/>
            <p:cNvGrpSpPr/>
            <p:nvPr/>
          </p:nvGrpSpPr>
          <p:grpSpPr>
            <a:xfrm>
              <a:off x="6193677" y="3482606"/>
              <a:ext cx="604252" cy="589332"/>
              <a:chOff x="866775" y="4011612"/>
              <a:chExt cx="1285876" cy="1254126"/>
            </a:xfrm>
            <a:solidFill>
              <a:schemeClr val="tx1">
                <a:lumMod val="75000"/>
                <a:lumOff val="25000"/>
              </a:schemeClr>
            </a:solidFill>
          </p:grpSpPr>
          <p:sp>
            <p:nvSpPr>
              <p:cNvPr id="465" name="Freeform 417"/>
              <p:cNvSpPr>
                <a:spLocks/>
              </p:cNvSpPr>
              <p:nvPr/>
            </p:nvSpPr>
            <p:spPr bwMode="auto">
              <a:xfrm>
                <a:off x="1536700" y="4699000"/>
                <a:ext cx="285750" cy="566738"/>
              </a:xfrm>
              <a:custGeom>
                <a:avLst/>
                <a:gdLst>
                  <a:gd name="T0" fmla="*/ 77 w 314"/>
                  <a:gd name="T1" fmla="*/ 625 h 625"/>
                  <a:gd name="T2" fmla="*/ 75 w 314"/>
                  <a:gd name="T3" fmla="*/ 557 h 625"/>
                  <a:gd name="T4" fmla="*/ 75 w 314"/>
                  <a:gd name="T5" fmla="*/ 466 h 625"/>
                  <a:gd name="T6" fmla="*/ 76 w 314"/>
                  <a:gd name="T7" fmla="*/ 365 h 625"/>
                  <a:gd name="T8" fmla="*/ 76 w 314"/>
                  <a:gd name="T9" fmla="*/ 311 h 625"/>
                  <a:gd name="T10" fmla="*/ 9 w 314"/>
                  <a:gd name="T11" fmla="*/ 311 h 625"/>
                  <a:gd name="T12" fmla="*/ 0 w 314"/>
                  <a:gd name="T13" fmla="*/ 305 h 625"/>
                  <a:gd name="T14" fmla="*/ 0 w 314"/>
                  <a:gd name="T15" fmla="*/ 207 h 625"/>
                  <a:gd name="T16" fmla="*/ 73 w 314"/>
                  <a:gd name="T17" fmla="*/ 207 h 625"/>
                  <a:gd name="T18" fmla="*/ 82 w 314"/>
                  <a:gd name="T19" fmla="*/ 85 h 625"/>
                  <a:gd name="T20" fmla="*/ 171 w 314"/>
                  <a:gd name="T21" fmla="*/ 5 h 625"/>
                  <a:gd name="T22" fmla="*/ 295 w 314"/>
                  <a:gd name="T23" fmla="*/ 1 h 625"/>
                  <a:gd name="T24" fmla="*/ 312 w 314"/>
                  <a:gd name="T25" fmla="*/ 0 h 625"/>
                  <a:gd name="T26" fmla="*/ 312 w 314"/>
                  <a:gd name="T27" fmla="*/ 51 h 625"/>
                  <a:gd name="T28" fmla="*/ 312 w 314"/>
                  <a:gd name="T29" fmla="*/ 103 h 625"/>
                  <a:gd name="T30" fmla="*/ 256 w 314"/>
                  <a:gd name="T31" fmla="*/ 103 h 625"/>
                  <a:gd name="T32" fmla="*/ 211 w 314"/>
                  <a:gd name="T33" fmla="*/ 145 h 625"/>
                  <a:gd name="T34" fmla="*/ 211 w 314"/>
                  <a:gd name="T35" fmla="*/ 191 h 625"/>
                  <a:gd name="T36" fmla="*/ 230 w 314"/>
                  <a:gd name="T37" fmla="*/ 207 h 625"/>
                  <a:gd name="T38" fmla="*/ 309 w 314"/>
                  <a:gd name="T39" fmla="*/ 208 h 625"/>
                  <a:gd name="T40" fmla="*/ 314 w 314"/>
                  <a:gd name="T41" fmla="*/ 210 h 625"/>
                  <a:gd name="T42" fmla="*/ 302 w 314"/>
                  <a:gd name="T43" fmla="*/ 301 h 625"/>
                  <a:gd name="T44" fmla="*/ 288 w 314"/>
                  <a:gd name="T45" fmla="*/ 313 h 625"/>
                  <a:gd name="T46" fmla="*/ 228 w 314"/>
                  <a:gd name="T47" fmla="*/ 313 h 625"/>
                  <a:gd name="T48" fmla="*/ 209 w 314"/>
                  <a:gd name="T49" fmla="*/ 334 h 625"/>
                  <a:gd name="T50" fmla="*/ 210 w 314"/>
                  <a:gd name="T51" fmla="*/ 437 h 625"/>
                  <a:gd name="T52" fmla="*/ 211 w 314"/>
                  <a:gd name="T53" fmla="*/ 529 h 625"/>
                  <a:gd name="T54" fmla="*/ 210 w 314"/>
                  <a:gd name="T55" fmla="*/ 607 h 625"/>
                  <a:gd name="T56" fmla="*/ 209 w 314"/>
                  <a:gd name="T57" fmla="*/ 625 h 625"/>
                  <a:gd name="T58" fmla="*/ 77 w 314"/>
                  <a:gd name="T59" fmla="*/ 625 h 6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314" h="625">
                    <a:moveTo>
                      <a:pt x="77" y="625"/>
                    </a:moveTo>
                    <a:cubicBezTo>
                      <a:pt x="76" y="603"/>
                      <a:pt x="75" y="580"/>
                      <a:pt x="75" y="557"/>
                    </a:cubicBezTo>
                    <a:cubicBezTo>
                      <a:pt x="74" y="527"/>
                      <a:pt x="75" y="496"/>
                      <a:pt x="75" y="466"/>
                    </a:cubicBezTo>
                    <a:cubicBezTo>
                      <a:pt x="76" y="432"/>
                      <a:pt x="76" y="399"/>
                      <a:pt x="76" y="365"/>
                    </a:cubicBezTo>
                    <a:cubicBezTo>
                      <a:pt x="76" y="348"/>
                      <a:pt x="76" y="331"/>
                      <a:pt x="76" y="311"/>
                    </a:cubicBezTo>
                    <a:cubicBezTo>
                      <a:pt x="52" y="311"/>
                      <a:pt x="30" y="312"/>
                      <a:pt x="9" y="311"/>
                    </a:cubicBezTo>
                    <a:cubicBezTo>
                      <a:pt x="6" y="311"/>
                      <a:pt x="0" y="307"/>
                      <a:pt x="0" y="305"/>
                    </a:cubicBezTo>
                    <a:cubicBezTo>
                      <a:pt x="0" y="272"/>
                      <a:pt x="0" y="240"/>
                      <a:pt x="0" y="207"/>
                    </a:cubicBezTo>
                    <a:cubicBezTo>
                      <a:pt x="27" y="207"/>
                      <a:pt x="51" y="207"/>
                      <a:pt x="73" y="207"/>
                    </a:cubicBezTo>
                    <a:cubicBezTo>
                      <a:pt x="75" y="166"/>
                      <a:pt x="74" y="124"/>
                      <a:pt x="82" y="85"/>
                    </a:cubicBezTo>
                    <a:cubicBezTo>
                      <a:pt x="91" y="35"/>
                      <a:pt x="124" y="11"/>
                      <a:pt x="171" y="5"/>
                    </a:cubicBezTo>
                    <a:cubicBezTo>
                      <a:pt x="212" y="0"/>
                      <a:pt x="254" y="2"/>
                      <a:pt x="295" y="1"/>
                    </a:cubicBezTo>
                    <a:cubicBezTo>
                      <a:pt x="301" y="1"/>
                      <a:pt x="306" y="1"/>
                      <a:pt x="312" y="0"/>
                    </a:cubicBezTo>
                    <a:cubicBezTo>
                      <a:pt x="312" y="18"/>
                      <a:pt x="312" y="35"/>
                      <a:pt x="312" y="51"/>
                    </a:cubicBezTo>
                    <a:cubicBezTo>
                      <a:pt x="312" y="67"/>
                      <a:pt x="312" y="84"/>
                      <a:pt x="312" y="103"/>
                    </a:cubicBezTo>
                    <a:cubicBezTo>
                      <a:pt x="293" y="103"/>
                      <a:pt x="275" y="103"/>
                      <a:pt x="256" y="103"/>
                    </a:cubicBezTo>
                    <a:cubicBezTo>
                      <a:pt x="223" y="101"/>
                      <a:pt x="211" y="112"/>
                      <a:pt x="211" y="145"/>
                    </a:cubicBezTo>
                    <a:cubicBezTo>
                      <a:pt x="211" y="160"/>
                      <a:pt x="212" y="176"/>
                      <a:pt x="211" y="191"/>
                    </a:cubicBezTo>
                    <a:cubicBezTo>
                      <a:pt x="209" y="208"/>
                      <a:pt x="218" y="208"/>
                      <a:pt x="230" y="207"/>
                    </a:cubicBezTo>
                    <a:cubicBezTo>
                      <a:pt x="257" y="207"/>
                      <a:pt x="283" y="208"/>
                      <a:pt x="309" y="208"/>
                    </a:cubicBezTo>
                    <a:cubicBezTo>
                      <a:pt x="311" y="208"/>
                      <a:pt x="312" y="209"/>
                      <a:pt x="314" y="210"/>
                    </a:cubicBezTo>
                    <a:cubicBezTo>
                      <a:pt x="310" y="240"/>
                      <a:pt x="306" y="271"/>
                      <a:pt x="302" y="301"/>
                    </a:cubicBezTo>
                    <a:cubicBezTo>
                      <a:pt x="301" y="311"/>
                      <a:pt x="297" y="313"/>
                      <a:pt x="288" y="313"/>
                    </a:cubicBezTo>
                    <a:cubicBezTo>
                      <a:pt x="268" y="313"/>
                      <a:pt x="248" y="313"/>
                      <a:pt x="228" y="313"/>
                    </a:cubicBezTo>
                    <a:cubicBezTo>
                      <a:pt x="209" y="313"/>
                      <a:pt x="208" y="314"/>
                      <a:pt x="209" y="334"/>
                    </a:cubicBezTo>
                    <a:cubicBezTo>
                      <a:pt x="210" y="368"/>
                      <a:pt x="209" y="403"/>
                      <a:pt x="210" y="437"/>
                    </a:cubicBezTo>
                    <a:cubicBezTo>
                      <a:pt x="210" y="468"/>
                      <a:pt x="211" y="498"/>
                      <a:pt x="211" y="529"/>
                    </a:cubicBezTo>
                    <a:cubicBezTo>
                      <a:pt x="211" y="555"/>
                      <a:pt x="210" y="581"/>
                      <a:pt x="210" y="607"/>
                    </a:cubicBezTo>
                    <a:cubicBezTo>
                      <a:pt x="210" y="613"/>
                      <a:pt x="209" y="619"/>
                      <a:pt x="209" y="625"/>
                    </a:cubicBezTo>
                    <a:cubicBezTo>
                      <a:pt x="165" y="625"/>
                      <a:pt x="121" y="625"/>
                      <a:pt x="77" y="6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6" name="Freeform 418"/>
              <p:cNvSpPr>
                <a:spLocks/>
              </p:cNvSpPr>
              <p:nvPr/>
            </p:nvSpPr>
            <p:spPr bwMode="auto">
              <a:xfrm>
                <a:off x="866775" y="4173538"/>
                <a:ext cx="131763" cy="123825"/>
              </a:xfrm>
              <a:custGeom>
                <a:avLst/>
                <a:gdLst>
                  <a:gd name="T0" fmla="*/ 0 w 145"/>
                  <a:gd name="T1" fmla="*/ 58 h 137"/>
                  <a:gd name="T2" fmla="*/ 90 w 145"/>
                  <a:gd name="T3" fmla="*/ 10 h 137"/>
                  <a:gd name="T4" fmla="*/ 126 w 145"/>
                  <a:gd name="T5" fmla="*/ 41 h 137"/>
                  <a:gd name="T6" fmla="*/ 73 w 145"/>
                  <a:gd name="T7" fmla="*/ 136 h 137"/>
                  <a:gd name="T8" fmla="*/ 0 w 145"/>
                  <a:gd name="T9" fmla="*/ 82 h 137"/>
                  <a:gd name="T10" fmla="*/ 0 w 145"/>
                  <a:gd name="T11" fmla="*/ 58 h 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5" h="137">
                    <a:moveTo>
                      <a:pt x="0" y="58"/>
                    </a:moveTo>
                    <a:cubicBezTo>
                      <a:pt x="18" y="13"/>
                      <a:pt x="43" y="0"/>
                      <a:pt x="90" y="10"/>
                    </a:cubicBezTo>
                    <a:cubicBezTo>
                      <a:pt x="108" y="14"/>
                      <a:pt x="120" y="26"/>
                      <a:pt x="126" y="41"/>
                    </a:cubicBezTo>
                    <a:cubicBezTo>
                      <a:pt x="145" y="83"/>
                      <a:pt x="123" y="134"/>
                      <a:pt x="73" y="136"/>
                    </a:cubicBezTo>
                    <a:cubicBezTo>
                      <a:pt x="33" y="137"/>
                      <a:pt x="16" y="126"/>
                      <a:pt x="0" y="82"/>
                    </a:cubicBezTo>
                    <a:cubicBezTo>
                      <a:pt x="0" y="74"/>
                      <a:pt x="0" y="66"/>
                      <a:pt x="0" y="5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7" name="Freeform 419"/>
              <p:cNvSpPr>
                <a:spLocks/>
              </p:cNvSpPr>
              <p:nvPr/>
            </p:nvSpPr>
            <p:spPr bwMode="auto">
              <a:xfrm>
                <a:off x="1611313" y="4011612"/>
                <a:ext cx="541338" cy="452438"/>
              </a:xfrm>
              <a:custGeom>
                <a:avLst/>
                <a:gdLst>
                  <a:gd name="T0" fmla="*/ 286 w 595"/>
                  <a:gd name="T1" fmla="*/ 158 h 500"/>
                  <a:gd name="T2" fmla="*/ 298 w 595"/>
                  <a:gd name="T3" fmla="*/ 85 h 500"/>
                  <a:gd name="T4" fmla="*/ 380 w 595"/>
                  <a:gd name="T5" fmla="*/ 10 h 500"/>
                  <a:gd name="T6" fmla="*/ 492 w 595"/>
                  <a:gd name="T7" fmla="*/ 35 h 500"/>
                  <a:gd name="T8" fmla="*/ 529 w 595"/>
                  <a:gd name="T9" fmla="*/ 38 h 500"/>
                  <a:gd name="T10" fmla="*/ 579 w 595"/>
                  <a:gd name="T11" fmla="*/ 18 h 500"/>
                  <a:gd name="T12" fmla="*/ 536 w 595"/>
                  <a:gd name="T13" fmla="*/ 78 h 500"/>
                  <a:gd name="T14" fmla="*/ 538 w 595"/>
                  <a:gd name="T15" fmla="*/ 82 h 500"/>
                  <a:gd name="T16" fmla="*/ 595 w 595"/>
                  <a:gd name="T17" fmla="*/ 68 h 500"/>
                  <a:gd name="T18" fmla="*/ 560 w 595"/>
                  <a:gd name="T19" fmla="*/ 107 h 500"/>
                  <a:gd name="T20" fmla="*/ 536 w 595"/>
                  <a:gd name="T21" fmla="*/ 151 h 500"/>
                  <a:gd name="T22" fmla="*/ 474 w 595"/>
                  <a:gd name="T23" fmla="*/ 344 h 500"/>
                  <a:gd name="T24" fmla="*/ 374 w 595"/>
                  <a:gd name="T25" fmla="*/ 443 h 500"/>
                  <a:gd name="T26" fmla="*/ 198 w 595"/>
                  <a:gd name="T27" fmla="*/ 497 h 500"/>
                  <a:gd name="T28" fmla="*/ 39 w 595"/>
                  <a:gd name="T29" fmla="*/ 467 h 500"/>
                  <a:gd name="T30" fmla="*/ 0 w 595"/>
                  <a:gd name="T31" fmla="*/ 446 h 500"/>
                  <a:gd name="T32" fmla="*/ 177 w 595"/>
                  <a:gd name="T33" fmla="*/ 392 h 500"/>
                  <a:gd name="T34" fmla="*/ 62 w 595"/>
                  <a:gd name="T35" fmla="*/ 308 h 500"/>
                  <a:gd name="T36" fmla="*/ 110 w 595"/>
                  <a:gd name="T37" fmla="*/ 305 h 500"/>
                  <a:gd name="T38" fmla="*/ 112 w 595"/>
                  <a:gd name="T39" fmla="*/ 301 h 500"/>
                  <a:gd name="T40" fmla="*/ 16 w 595"/>
                  <a:gd name="T41" fmla="*/ 182 h 500"/>
                  <a:gd name="T42" fmla="*/ 67 w 595"/>
                  <a:gd name="T43" fmla="*/ 197 h 500"/>
                  <a:gd name="T44" fmla="*/ 70 w 595"/>
                  <a:gd name="T45" fmla="*/ 192 h 500"/>
                  <a:gd name="T46" fmla="*/ 33 w 595"/>
                  <a:gd name="T47" fmla="*/ 30 h 500"/>
                  <a:gd name="T48" fmla="*/ 286 w 595"/>
                  <a:gd name="T49" fmla="*/ 158 h 5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595" h="500">
                    <a:moveTo>
                      <a:pt x="286" y="158"/>
                    </a:moveTo>
                    <a:cubicBezTo>
                      <a:pt x="290" y="132"/>
                      <a:pt x="289" y="107"/>
                      <a:pt x="298" y="85"/>
                    </a:cubicBezTo>
                    <a:cubicBezTo>
                      <a:pt x="312" y="48"/>
                      <a:pt x="338" y="21"/>
                      <a:pt x="380" y="10"/>
                    </a:cubicBezTo>
                    <a:cubicBezTo>
                      <a:pt x="423" y="0"/>
                      <a:pt x="460" y="7"/>
                      <a:pt x="492" y="35"/>
                    </a:cubicBezTo>
                    <a:cubicBezTo>
                      <a:pt x="505" y="46"/>
                      <a:pt x="517" y="43"/>
                      <a:pt x="529" y="38"/>
                    </a:cubicBezTo>
                    <a:cubicBezTo>
                      <a:pt x="546" y="33"/>
                      <a:pt x="562" y="25"/>
                      <a:pt x="579" y="18"/>
                    </a:cubicBezTo>
                    <a:cubicBezTo>
                      <a:pt x="571" y="44"/>
                      <a:pt x="554" y="61"/>
                      <a:pt x="536" y="78"/>
                    </a:cubicBezTo>
                    <a:cubicBezTo>
                      <a:pt x="536" y="79"/>
                      <a:pt x="537" y="81"/>
                      <a:pt x="538" y="82"/>
                    </a:cubicBezTo>
                    <a:cubicBezTo>
                      <a:pt x="556" y="78"/>
                      <a:pt x="573" y="74"/>
                      <a:pt x="595" y="68"/>
                    </a:cubicBezTo>
                    <a:cubicBezTo>
                      <a:pt x="582" y="83"/>
                      <a:pt x="573" y="98"/>
                      <a:pt x="560" y="107"/>
                    </a:cubicBezTo>
                    <a:cubicBezTo>
                      <a:pt x="543" y="118"/>
                      <a:pt x="536" y="130"/>
                      <a:pt x="536" y="151"/>
                    </a:cubicBezTo>
                    <a:cubicBezTo>
                      <a:pt x="535" y="221"/>
                      <a:pt x="513" y="285"/>
                      <a:pt x="474" y="344"/>
                    </a:cubicBezTo>
                    <a:cubicBezTo>
                      <a:pt x="448" y="384"/>
                      <a:pt x="414" y="417"/>
                      <a:pt x="374" y="443"/>
                    </a:cubicBezTo>
                    <a:cubicBezTo>
                      <a:pt x="321" y="478"/>
                      <a:pt x="262" y="495"/>
                      <a:pt x="198" y="497"/>
                    </a:cubicBezTo>
                    <a:cubicBezTo>
                      <a:pt x="143" y="500"/>
                      <a:pt x="90" y="490"/>
                      <a:pt x="39" y="467"/>
                    </a:cubicBezTo>
                    <a:cubicBezTo>
                      <a:pt x="26" y="461"/>
                      <a:pt x="13" y="454"/>
                      <a:pt x="0" y="446"/>
                    </a:cubicBezTo>
                    <a:cubicBezTo>
                      <a:pt x="65" y="449"/>
                      <a:pt x="122" y="433"/>
                      <a:pt x="177" y="392"/>
                    </a:cubicBezTo>
                    <a:cubicBezTo>
                      <a:pt x="121" y="384"/>
                      <a:pt x="82" y="359"/>
                      <a:pt x="62" y="308"/>
                    </a:cubicBezTo>
                    <a:cubicBezTo>
                      <a:pt x="79" y="307"/>
                      <a:pt x="95" y="306"/>
                      <a:pt x="110" y="305"/>
                    </a:cubicBezTo>
                    <a:cubicBezTo>
                      <a:pt x="111" y="304"/>
                      <a:pt x="112" y="303"/>
                      <a:pt x="112" y="301"/>
                    </a:cubicBezTo>
                    <a:cubicBezTo>
                      <a:pt x="53" y="283"/>
                      <a:pt x="22" y="243"/>
                      <a:pt x="16" y="182"/>
                    </a:cubicBezTo>
                    <a:cubicBezTo>
                      <a:pt x="34" y="187"/>
                      <a:pt x="51" y="192"/>
                      <a:pt x="67" y="197"/>
                    </a:cubicBezTo>
                    <a:cubicBezTo>
                      <a:pt x="68" y="195"/>
                      <a:pt x="69" y="194"/>
                      <a:pt x="70" y="192"/>
                    </a:cubicBezTo>
                    <a:cubicBezTo>
                      <a:pt x="17" y="147"/>
                      <a:pt x="4" y="94"/>
                      <a:pt x="33" y="30"/>
                    </a:cubicBezTo>
                    <a:cubicBezTo>
                      <a:pt x="102" y="108"/>
                      <a:pt x="186" y="152"/>
                      <a:pt x="286" y="15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8" name="Freeform 420"/>
              <p:cNvSpPr>
                <a:spLocks/>
              </p:cNvSpPr>
              <p:nvPr/>
            </p:nvSpPr>
            <p:spPr bwMode="auto">
              <a:xfrm>
                <a:off x="982663" y="4737100"/>
                <a:ext cx="579438" cy="455613"/>
              </a:xfrm>
              <a:custGeom>
                <a:avLst/>
                <a:gdLst>
                  <a:gd name="T0" fmla="*/ 0 w 637"/>
                  <a:gd name="T1" fmla="*/ 3 h 504"/>
                  <a:gd name="T2" fmla="*/ 145 w 637"/>
                  <a:gd name="T3" fmla="*/ 2 h 504"/>
                  <a:gd name="T4" fmla="*/ 198 w 637"/>
                  <a:gd name="T5" fmla="*/ 42 h 504"/>
                  <a:gd name="T6" fmla="*/ 423 w 637"/>
                  <a:gd name="T7" fmla="*/ 283 h 504"/>
                  <a:gd name="T8" fmla="*/ 637 w 637"/>
                  <a:gd name="T9" fmla="*/ 318 h 504"/>
                  <a:gd name="T10" fmla="*/ 637 w 637"/>
                  <a:gd name="T11" fmla="*/ 380 h 504"/>
                  <a:gd name="T12" fmla="*/ 637 w 637"/>
                  <a:gd name="T13" fmla="*/ 485 h 504"/>
                  <a:gd name="T14" fmla="*/ 622 w 637"/>
                  <a:gd name="T15" fmla="*/ 501 h 504"/>
                  <a:gd name="T16" fmla="*/ 382 w 637"/>
                  <a:gd name="T17" fmla="*/ 461 h 504"/>
                  <a:gd name="T18" fmla="*/ 184 w 637"/>
                  <a:gd name="T19" fmla="*/ 337 h 504"/>
                  <a:gd name="T20" fmla="*/ 63 w 637"/>
                  <a:gd name="T21" fmla="*/ 182 h 504"/>
                  <a:gd name="T22" fmla="*/ 0 w 637"/>
                  <a:gd name="T23" fmla="*/ 3 h 5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37" h="504">
                    <a:moveTo>
                      <a:pt x="0" y="3"/>
                    </a:moveTo>
                    <a:cubicBezTo>
                      <a:pt x="49" y="3"/>
                      <a:pt x="97" y="5"/>
                      <a:pt x="145" y="2"/>
                    </a:cubicBezTo>
                    <a:cubicBezTo>
                      <a:pt x="177" y="0"/>
                      <a:pt x="188" y="13"/>
                      <a:pt x="198" y="42"/>
                    </a:cubicBezTo>
                    <a:cubicBezTo>
                      <a:pt x="238" y="153"/>
                      <a:pt x="316" y="234"/>
                      <a:pt x="423" y="283"/>
                    </a:cubicBezTo>
                    <a:cubicBezTo>
                      <a:pt x="490" y="313"/>
                      <a:pt x="561" y="327"/>
                      <a:pt x="637" y="318"/>
                    </a:cubicBezTo>
                    <a:cubicBezTo>
                      <a:pt x="637" y="340"/>
                      <a:pt x="637" y="360"/>
                      <a:pt x="637" y="380"/>
                    </a:cubicBezTo>
                    <a:cubicBezTo>
                      <a:pt x="637" y="415"/>
                      <a:pt x="636" y="450"/>
                      <a:pt x="637" y="485"/>
                    </a:cubicBezTo>
                    <a:cubicBezTo>
                      <a:pt x="637" y="496"/>
                      <a:pt x="634" y="500"/>
                      <a:pt x="622" y="501"/>
                    </a:cubicBezTo>
                    <a:cubicBezTo>
                      <a:pt x="539" y="504"/>
                      <a:pt x="459" y="491"/>
                      <a:pt x="382" y="461"/>
                    </a:cubicBezTo>
                    <a:cubicBezTo>
                      <a:pt x="308" y="433"/>
                      <a:pt x="242" y="392"/>
                      <a:pt x="184" y="337"/>
                    </a:cubicBezTo>
                    <a:cubicBezTo>
                      <a:pt x="135" y="292"/>
                      <a:pt x="95" y="241"/>
                      <a:pt x="63" y="182"/>
                    </a:cubicBezTo>
                    <a:cubicBezTo>
                      <a:pt x="33" y="126"/>
                      <a:pt x="10" y="68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9" name="Freeform 421"/>
              <p:cNvSpPr>
                <a:spLocks/>
              </p:cNvSpPr>
              <p:nvPr/>
            </p:nvSpPr>
            <p:spPr bwMode="auto">
              <a:xfrm>
                <a:off x="1765300" y="4400550"/>
                <a:ext cx="334963" cy="738188"/>
              </a:xfrm>
              <a:custGeom>
                <a:avLst/>
                <a:gdLst>
                  <a:gd name="T0" fmla="*/ 0 w 370"/>
                  <a:gd name="T1" fmla="*/ 815 h 815"/>
                  <a:gd name="T2" fmla="*/ 0 w 370"/>
                  <a:gd name="T3" fmla="*/ 752 h 815"/>
                  <a:gd name="T4" fmla="*/ 0 w 370"/>
                  <a:gd name="T5" fmla="*/ 703 h 815"/>
                  <a:gd name="T6" fmla="*/ 14 w 370"/>
                  <a:gd name="T7" fmla="*/ 687 h 815"/>
                  <a:gd name="T8" fmla="*/ 80 w 370"/>
                  <a:gd name="T9" fmla="*/ 687 h 815"/>
                  <a:gd name="T10" fmla="*/ 90 w 370"/>
                  <a:gd name="T11" fmla="*/ 679 h 815"/>
                  <a:gd name="T12" fmla="*/ 99 w 370"/>
                  <a:gd name="T13" fmla="*/ 585 h 815"/>
                  <a:gd name="T14" fmla="*/ 106 w 370"/>
                  <a:gd name="T15" fmla="*/ 502 h 815"/>
                  <a:gd name="T16" fmla="*/ 132 w 370"/>
                  <a:gd name="T17" fmla="*/ 445 h 815"/>
                  <a:gd name="T18" fmla="*/ 168 w 370"/>
                  <a:gd name="T19" fmla="*/ 330 h 815"/>
                  <a:gd name="T20" fmla="*/ 141 w 370"/>
                  <a:gd name="T21" fmla="*/ 95 h 815"/>
                  <a:gd name="T22" fmla="*/ 296 w 370"/>
                  <a:gd name="T23" fmla="*/ 0 h 815"/>
                  <a:gd name="T24" fmla="*/ 338 w 370"/>
                  <a:gd name="T25" fmla="*/ 398 h 815"/>
                  <a:gd name="T26" fmla="*/ 0 w 370"/>
                  <a:gd name="T27" fmla="*/ 815 h 8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70" h="815">
                    <a:moveTo>
                      <a:pt x="0" y="815"/>
                    </a:moveTo>
                    <a:cubicBezTo>
                      <a:pt x="0" y="792"/>
                      <a:pt x="0" y="772"/>
                      <a:pt x="0" y="752"/>
                    </a:cubicBezTo>
                    <a:cubicBezTo>
                      <a:pt x="0" y="736"/>
                      <a:pt x="1" y="719"/>
                      <a:pt x="0" y="703"/>
                    </a:cubicBezTo>
                    <a:cubicBezTo>
                      <a:pt x="0" y="692"/>
                      <a:pt x="2" y="686"/>
                      <a:pt x="14" y="687"/>
                    </a:cubicBezTo>
                    <a:cubicBezTo>
                      <a:pt x="36" y="688"/>
                      <a:pt x="58" y="688"/>
                      <a:pt x="80" y="687"/>
                    </a:cubicBezTo>
                    <a:cubicBezTo>
                      <a:pt x="84" y="687"/>
                      <a:pt x="89" y="682"/>
                      <a:pt x="90" y="679"/>
                    </a:cubicBezTo>
                    <a:cubicBezTo>
                      <a:pt x="93" y="648"/>
                      <a:pt x="96" y="616"/>
                      <a:pt x="99" y="585"/>
                    </a:cubicBezTo>
                    <a:cubicBezTo>
                      <a:pt x="101" y="557"/>
                      <a:pt x="100" y="529"/>
                      <a:pt x="106" y="502"/>
                    </a:cubicBezTo>
                    <a:cubicBezTo>
                      <a:pt x="110" y="482"/>
                      <a:pt x="123" y="464"/>
                      <a:pt x="132" y="445"/>
                    </a:cubicBezTo>
                    <a:cubicBezTo>
                      <a:pt x="150" y="409"/>
                      <a:pt x="161" y="370"/>
                      <a:pt x="168" y="330"/>
                    </a:cubicBezTo>
                    <a:cubicBezTo>
                      <a:pt x="181" y="250"/>
                      <a:pt x="171" y="172"/>
                      <a:pt x="141" y="95"/>
                    </a:cubicBezTo>
                    <a:cubicBezTo>
                      <a:pt x="198" y="76"/>
                      <a:pt x="250" y="46"/>
                      <a:pt x="296" y="0"/>
                    </a:cubicBezTo>
                    <a:cubicBezTo>
                      <a:pt x="355" y="129"/>
                      <a:pt x="370" y="262"/>
                      <a:pt x="338" y="398"/>
                    </a:cubicBezTo>
                    <a:cubicBezTo>
                      <a:pt x="293" y="588"/>
                      <a:pt x="180" y="725"/>
                      <a:pt x="0" y="8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0" name="Freeform 422"/>
              <p:cNvSpPr>
                <a:spLocks/>
              </p:cNvSpPr>
              <p:nvPr/>
            </p:nvSpPr>
            <p:spPr bwMode="auto">
              <a:xfrm>
                <a:off x="1047750" y="4340225"/>
                <a:ext cx="341313" cy="355600"/>
              </a:xfrm>
              <a:custGeom>
                <a:avLst/>
                <a:gdLst>
                  <a:gd name="T0" fmla="*/ 118 w 375"/>
                  <a:gd name="T1" fmla="*/ 392 h 392"/>
                  <a:gd name="T2" fmla="*/ 0 w 375"/>
                  <a:gd name="T3" fmla="*/ 392 h 392"/>
                  <a:gd name="T4" fmla="*/ 0 w 375"/>
                  <a:gd name="T5" fmla="*/ 15 h 392"/>
                  <a:gd name="T6" fmla="*/ 120 w 375"/>
                  <a:gd name="T7" fmla="*/ 15 h 392"/>
                  <a:gd name="T8" fmla="*/ 120 w 375"/>
                  <a:gd name="T9" fmla="*/ 63 h 392"/>
                  <a:gd name="T10" fmla="*/ 166 w 375"/>
                  <a:gd name="T11" fmla="*/ 24 h 392"/>
                  <a:gd name="T12" fmla="*/ 278 w 375"/>
                  <a:gd name="T13" fmla="*/ 12 h 392"/>
                  <a:gd name="T14" fmla="*/ 369 w 375"/>
                  <a:gd name="T15" fmla="*/ 124 h 392"/>
                  <a:gd name="T16" fmla="*/ 374 w 375"/>
                  <a:gd name="T17" fmla="*/ 263 h 392"/>
                  <a:gd name="T18" fmla="*/ 374 w 375"/>
                  <a:gd name="T19" fmla="*/ 392 h 392"/>
                  <a:gd name="T20" fmla="*/ 253 w 375"/>
                  <a:gd name="T21" fmla="*/ 392 h 392"/>
                  <a:gd name="T22" fmla="*/ 253 w 375"/>
                  <a:gd name="T23" fmla="*/ 345 h 392"/>
                  <a:gd name="T24" fmla="*/ 253 w 375"/>
                  <a:gd name="T25" fmla="*/ 185 h 392"/>
                  <a:gd name="T26" fmla="*/ 241 w 375"/>
                  <a:gd name="T27" fmla="*/ 127 h 392"/>
                  <a:gd name="T28" fmla="*/ 167 w 375"/>
                  <a:gd name="T29" fmla="*/ 105 h 392"/>
                  <a:gd name="T30" fmla="*/ 119 w 375"/>
                  <a:gd name="T31" fmla="*/ 180 h 392"/>
                  <a:gd name="T32" fmla="*/ 119 w 375"/>
                  <a:gd name="T33" fmla="*/ 380 h 392"/>
                  <a:gd name="T34" fmla="*/ 118 w 375"/>
                  <a:gd name="T35" fmla="*/ 392 h 3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75" h="392">
                    <a:moveTo>
                      <a:pt x="118" y="392"/>
                    </a:moveTo>
                    <a:cubicBezTo>
                      <a:pt x="79" y="392"/>
                      <a:pt x="40" y="392"/>
                      <a:pt x="0" y="392"/>
                    </a:cubicBezTo>
                    <a:cubicBezTo>
                      <a:pt x="0" y="267"/>
                      <a:pt x="0" y="141"/>
                      <a:pt x="0" y="15"/>
                    </a:cubicBezTo>
                    <a:cubicBezTo>
                      <a:pt x="39" y="15"/>
                      <a:pt x="78" y="15"/>
                      <a:pt x="120" y="15"/>
                    </a:cubicBezTo>
                    <a:cubicBezTo>
                      <a:pt x="120" y="31"/>
                      <a:pt x="120" y="46"/>
                      <a:pt x="120" y="63"/>
                    </a:cubicBezTo>
                    <a:cubicBezTo>
                      <a:pt x="136" y="48"/>
                      <a:pt x="150" y="34"/>
                      <a:pt x="166" y="24"/>
                    </a:cubicBezTo>
                    <a:cubicBezTo>
                      <a:pt x="201" y="0"/>
                      <a:pt x="239" y="0"/>
                      <a:pt x="278" y="12"/>
                    </a:cubicBezTo>
                    <a:cubicBezTo>
                      <a:pt x="333" y="28"/>
                      <a:pt x="362" y="70"/>
                      <a:pt x="369" y="124"/>
                    </a:cubicBezTo>
                    <a:cubicBezTo>
                      <a:pt x="375" y="170"/>
                      <a:pt x="373" y="217"/>
                      <a:pt x="374" y="263"/>
                    </a:cubicBezTo>
                    <a:cubicBezTo>
                      <a:pt x="375" y="305"/>
                      <a:pt x="374" y="348"/>
                      <a:pt x="374" y="392"/>
                    </a:cubicBezTo>
                    <a:cubicBezTo>
                      <a:pt x="334" y="392"/>
                      <a:pt x="295" y="392"/>
                      <a:pt x="253" y="392"/>
                    </a:cubicBezTo>
                    <a:cubicBezTo>
                      <a:pt x="253" y="376"/>
                      <a:pt x="253" y="361"/>
                      <a:pt x="253" y="345"/>
                    </a:cubicBezTo>
                    <a:cubicBezTo>
                      <a:pt x="254" y="292"/>
                      <a:pt x="255" y="238"/>
                      <a:pt x="253" y="185"/>
                    </a:cubicBezTo>
                    <a:cubicBezTo>
                      <a:pt x="253" y="166"/>
                      <a:pt x="248" y="145"/>
                      <a:pt x="241" y="127"/>
                    </a:cubicBezTo>
                    <a:cubicBezTo>
                      <a:pt x="229" y="102"/>
                      <a:pt x="195" y="95"/>
                      <a:pt x="167" y="105"/>
                    </a:cubicBezTo>
                    <a:cubicBezTo>
                      <a:pt x="138" y="114"/>
                      <a:pt x="118" y="141"/>
                      <a:pt x="119" y="180"/>
                    </a:cubicBezTo>
                    <a:cubicBezTo>
                      <a:pt x="120" y="246"/>
                      <a:pt x="119" y="313"/>
                      <a:pt x="119" y="380"/>
                    </a:cubicBezTo>
                    <a:cubicBezTo>
                      <a:pt x="119" y="384"/>
                      <a:pt x="119" y="388"/>
                      <a:pt x="118" y="39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1" name="Freeform 423"/>
              <p:cNvSpPr>
                <a:spLocks/>
              </p:cNvSpPr>
              <p:nvPr/>
            </p:nvSpPr>
            <p:spPr bwMode="auto">
              <a:xfrm>
                <a:off x="1079500" y="4075113"/>
                <a:ext cx="527050" cy="238125"/>
              </a:xfrm>
              <a:custGeom>
                <a:avLst/>
                <a:gdLst>
                  <a:gd name="T0" fmla="*/ 579 w 579"/>
                  <a:gd name="T1" fmla="*/ 194 h 262"/>
                  <a:gd name="T2" fmla="*/ 503 w 579"/>
                  <a:gd name="T3" fmla="*/ 187 h 262"/>
                  <a:gd name="T4" fmla="*/ 298 w 579"/>
                  <a:gd name="T5" fmla="*/ 235 h 262"/>
                  <a:gd name="T6" fmla="*/ 263 w 579"/>
                  <a:gd name="T7" fmla="*/ 255 h 262"/>
                  <a:gd name="T8" fmla="*/ 251 w 579"/>
                  <a:gd name="T9" fmla="*/ 258 h 262"/>
                  <a:gd name="T10" fmla="*/ 142 w 579"/>
                  <a:gd name="T11" fmla="*/ 258 h 262"/>
                  <a:gd name="T12" fmla="*/ 38 w 579"/>
                  <a:gd name="T13" fmla="*/ 261 h 262"/>
                  <a:gd name="T14" fmla="*/ 0 w 579"/>
                  <a:gd name="T15" fmla="*/ 261 h 262"/>
                  <a:gd name="T16" fmla="*/ 245 w 579"/>
                  <a:gd name="T17" fmla="*/ 60 h 262"/>
                  <a:gd name="T18" fmla="*/ 556 w 579"/>
                  <a:gd name="T19" fmla="*/ 9 h 262"/>
                  <a:gd name="T20" fmla="*/ 579 w 579"/>
                  <a:gd name="T21" fmla="*/ 194 h 2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79" h="262">
                    <a:moveTo>
                      <a:pt x="579" y="194"/>
                    </a:moveTo>
                    <a:cubicBezTo>
                      <a:pt x="553" y="191"/>
                      <a:pt x="528" y="188"/>
                      <a:pt x="503" y="187"/>
                    </a:cubicBezTo>
                    <a:cubicBezTo>
                      <a:pt x="431" y="186"/>
                      <a:pt x="362" y="202"/>
                      <a:pt x="298" y="235"/>
                    </a:cubicBezTo>
                    <a:cubicBezTo>
                      <a:pt x="286" y="241"/>
                      <a:pt x="275" y="249"/>
                      <a:pt x="263" y="255"/>
                    </a:cubicBezTo>
                    <a:cubicBezTo>
                      <a:pt x="260" y="257"/>
                      <a:pt x="255" y="259"/>
                      <a:pt x="251" y="258"/>
                    </a:cubicBezTo>
                    <a:cubicBezTo>
                      <a:pt x="215" y="249"/>
                      <a:pt x="179" y="253"/>
                      <a:pt x="142" y="258"/>
                    </a:cubicBezTo>
                    <a:cubicBezTo>
                      <a:pt x="108" y="262"/>
                      <a:pt x="73" y="260"/>
                      <a:pt x="38" y="261"/>
                    </a:cubicBezTo>
                    <a:cubicBezTo>
                      <a:pt x="27" y="261"/>
                      <a:pt x="15" y="261"/>
                      <a:pt x="0" y="261"/>
                    </a:cubicBezTo>
                    <a:cubicBezTo>
                      <a:pt x="65" y="170"/>
                      <a:pt x="147" y="105"/>
                      <a:pt x="245" y="60"/>
                    </a:cubicBezTo>
                    <a:cubicBezTo>
                      <a:pt x="344" y="16"/>
                      <a:pt x="448" y="0"/>
                      <a:pt x="556" y="9"/>
                    </a:cubicBezTo>
                    <a:cubicBezTo>
                      <a:pt x="560" y="72"/>
                      <a:pt x="543" y="135"/>
                      <a:pt x="579" y="19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2" name="Freeform 424"/>
              <p:cNvSpPr>
                <a:spLocks/>
              </p:cNvSpPr>
              <p:nvPr/>
            </p:nvSpPr>
            <p:spPr bwMode="auto">
              <a:xfrm>
                <a:off x="869950" y="4354513"/>
                <a:ext cx="107950" cy="341313"/>
              </a:xfrm>
              <a:custGeom>
                <a:avLst/>
                <a:gdLst>
                  <a:gd name="T0" fmla="*/ 118 w 118"/>
                  <a:gd name="T1" fmla="*/ 377 h 377"/>
                  <a:gd name="T2" fmla="*/ 0 w 118"/>
                  <a:gd name="T3" fmla="*/ 377 h 377"/>
                  <a:gd name="T4" fmla="*/ 0 w 118"/>
                  <a:gd name="T5" fmla="*/ 0 h 377"/>
                  <a:gd name="T6" fmla="*/ 118 w 118"/>
                  <a:gd name="T7" fmla="*/ 0 h 377"/>
                  <a:gd name="T8" fmla="*/ 118 w 118"/>
                  <a:gd name="T9" fmla="*/ 377 h 3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8" h="377">
                    <a:moveTo>
                      <a:pt x="118" y="377"/>
                    </a:moveTo>
                    <a:cubicBezTo>
                      <a:pt x="79" y="377"/>
                      <a:pt x="40" y="377"/>
                      <a:pt x="0" y="377"/>
                    </a:cubicBezTo>
                    <a:cubicBezTo>
                      <a:pt x="0" y="252"/>
                      <a:pt x="0" y="126"/>
                      <a:pt x="0" y="0"/>
                    </a:cubicBezTo>
                    <a:cubicBezTo>
                      <a:pt x="39" y="0"/>
                      <a:pt x="78" y="0"/>
                      <a:pt x="118" y="0"/>
                    </a:cubicBezTo>
                    <a:cubicBezTo>
                      <a:pt x="118" y="125"/>
                      <a:pt x="118" y="250"/>
                      <a:pt x="118" y="37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485" name="组合 484"/>
            <p:cNvGrpSpPr/>
            <p:nvPr/>
          </p:nvGrpSpPr>
          <p:grpSpPr>
            <a:xfrm>
              <a:off x="5146508" y="3387487"/>
              <a:ext cx="629030" cy="627358"/>
              <a:chOff x="1722437" y="3709988"/>
              <a:chExt cx="1792289" cy="1787524"/>
            </a:xfrm>
            <a:solidFill>
              <a:schemeClr val="tx1">
                <a:lumMod val="75000"/>
                <a:lumOff val="25000"/>
              </a:schemeClr>
            </a:solidFill>
          </p:grpSpPr>
          <p:sp>
            <p:nvSpPr>
              <p:cNvPr id="478" name="Freeform 429"/>
              <p:cNvSpPr>
                <a:spLocks/>
              </p:cNvSpPr>
              <p:nvPr/>
            </p:nvSpPr>
            <p:spPr bwMode="auto">
              <a:xfrm>
                <a:off x="2198688" y="4225925"/>
                <a:ext cx="847725" cy="358775"/>
              </a:xfrm>
              <a:custGeom>
                <a:avLst/>
                <a:gdLst>
                  <a:gd name="T0" fmla="*/ 0 w 712"/>
                  <a:gd name="T1" fmla="*/ 302 h 302"/>
                  <a:gd name="T2" fmla="*/ 1 w 712"/>
                  <a:gd name="T3" fmla="*/ 114 h 302"/>
                  <a:gd name="T4" fmla="*/ 10 w 712"/>
                  <a:gd name="T5" fmla="*/ 98 h 302"/>
                  <a:gd name="T6" fmla="*/ 170 w 712"/>
                  <a:gd name="T7" fmla="*/ 19 h 302"/>
                  <a:gd name="T8" fmla="*/ 230 w 712"/>
                  <a:gd name="T9" fmla="*/ 0 h 302"/>
                  <a:gd name="T10" fmla="*/ 359 w 712"/>
                  <a:gd name="T11" fmla="*/ 251 h 302"/>
                  <a:gd name="T12" fmla="*/ 394 w 712"/>
                  <a:gd name="T13" fmla="*/ 194 h 302"/>
                  <a:gd name="T14" fmla="*/ 487 w 712"/>
                  <a:gd name="T15" fmla="*/ 12 h 302"/>
                  <a:gd name="T16" fmla="*/ 502 w 712"/>
                  <a:gd name="T17" fmla="*/ 5 h 302"/>
                  <a:gd name="T18" fmla="*/ 703 w 712"/>
                  <a:gd name="T19" fmla="*/ 99 h 302"/>
                  <a:gd name="T20" fmla="*/ 712 w 712"/>
                  <a:gd name="T21" fmla="*/ 113 h 302"/>
                  <a:gd name="T22" fmla="*/ 712 w 712"/>
                  <a:gd name="T23" fmla="*/ 297 h 302"/>
                  <a:gd name="T24" fmla="*/ 711 w 712"/>
                  <a:gd name="T25" fmla="*/ 302 h 302"/>
                  <a:gd name="T26" fmla="*/ 0 w 712"/>
                  <a:gd name="T27" fmla="*/ 302 h 3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712" h="302">
                    <a:moveTo>
                      <a:pt x="0" y="302"/>
                    </a:moveTo>
                    <a:cubicBezTo>
                      <a:pt x="0" y="239"/>
                      <a:pt x="0" y="176"/>
                      <a:pt x="1" y="114"/>
                    </a:cubicBezTo>
                    <a:cubicBezTo>
                      <a:pt x="1" y="108"/>
                      <a:pt x="5" y="101"/>
                      <a:pt x="10" y="98"/>
                    </a:cubicBezTo>
                    <a:cubicBezTo>
                      <a:pt x="60" y="64"/>
                      <a:pt x="114" y="38"/>
                      <a:pt x="170" y="19"/>
                    </a:cubicBezTo>
                    <a:cubicBezTo>
                      <a:pt x="190" y="12"/>
                      <a:pt x="210" y="7"/>
                      <a:pt x="230" y="0"/>
                    </a:cubicBezTo>
                    <a:cubicBezTo>
                      <a:pt x="273" y="83"/>
                      <a:pt x="315" y="165"/>
                      <a:pt x="359" y="251"/>
                    </a:cubicBezTo>
                    <a:cubicBezTo>
                      <a:pt x="372" y="230"/>
                      <a:pt x="384" y="212"/>
                      <a:pt x="394" y="194"/>
                    </a:cubicBezTo>
                    <a:cubicBezTo>
                      <a:pt x="425" y="134"/>
                      <a:pt x="456" y="73"/>
                      <a:pt x="487" y="12"/>
                    </a:cubicBezTo>
                    <a:cubicBezTo>
                      <a:pt x="490" y="5"/>
                      <a:pt x="494" y="3"/>
                      <a:pt x="502" y="5"/>
                    </a:cubicBezTo>
                    <a:cubicBezTo>
                      <a:pt x="574" y="26"/>
                      <a:pt x="642" y="56"/>
                      <a:pt x="703" y="99"/>
                    </a:cubicBezTo>
                    <a:cubicBezTo>
                      <a:pt x="707" y="102"/>
                      <a:pt x="712" y="108"/>
                      <a:pt x="712" y="113"/>
                    </a:cubicBezTo>
                    <a:cubicBezTo>
                      <a:pt x="712" y="174"/>
                      <a:pt x="712" y="235"/>
                      <a:pt x="712" y="297"/>
                    </a:cubicBezTo>
                    <a:cubicBezTo>
                      <a:pt x="712" y="299"/>
                      <a:pt x="711" y="301"/>
                      <a:pt x="711" y="302"/>
                    </a:cubicBezTo>
                    <a:cubicBezTo>
                      <a:pt x="474" y="302"/>
                      <a:pt x="238" y="302"/>
                      <a:pt x="0" y="30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9" name="Freeform 430"/>
              <p:cNvSpPr>
                <a:spLocks/>
              </p:cNvSpPr>
              <p:nvPr/>
            </p:nvSpPr>
            <p:spPr bwMode="auto">
              <a:xfrm>
                <a:off x="2397125" y="3709988"/>
                <a:ext cx="449263" cy="534987"/>
              </a:xfrm>
              <a:custGeom>
                <a:avLst/>
                <a:gdLst>
                  <a:gd name="T0" fmla="*/ 345 w 378"/>
                  <a:gd name="T1" fmla="*/ 202 h 451"/>
                  <a:gd name="T2" fmla="*/ 378 w 378"/>
                  <a:gd name="T3" fmla="*/ 249 h 451"/>
                  <a:gd name="T4" fmla="*/ 344 w 378"/>
                  <a:gd name="T5" fmla="*/ 291 h 451"/>
                  <a:gd name="T6" fmla="*/ 318 w 378"/>
                  <a:gd name="T7" fmla="*/ 318 h 451"/>
                  <a:gd name="T8" fmla="*/ 242 w 378"/>
                  <a:gd name="T9" fmla="*/ 422 h 451"/>
                  <a:gd name="T10" fmla="*/ 128 w 378"/>
                  <a:gd name="T11" fmla="*/ 413 h 451"/>
                  <a:gd name="T12" fmla="*/ 57 w 378"/>
                  <a:gd name="T13" fmla="*/ 305 h 451"/>
                  <a:gd name="T14" fmla="*/ 47 w 378"/>
                  <a:gd name="T15" fmla="*/ 294 h 451"/>
                  <a:gd name="T16" fmla="*/ 22 w 378"/>
                  <a:gd name="T17" fmla="*/ 278 h 451"/>
                  <a:gd name="T18" fmla="*/ 30 w 378"/>
                  <a:gd name="T19" fmla="*/ 207 h 451"/>
                  <a:gd name="T20" fmla="*/ 36 w 378"/>
                  <a:gd name="T21" fmla="*/ 194 h 451"/>
                  <a:gd name="T22" fmla="*/ 70 w 378"/>
                  <a:gd name="T23" fmla="*/ 82 h 451"/>
                  <a:gd name="T24" fmla="*/ 269 w 378"/>
                  <a:gd name="T25" fmla="*/ 43 h 451"/>
                  <a:gd name="T26" fmla="*/ 343 w 378"/>
                  <a:gd name="T27" fmla="*/ 173 h 451"/>
                  <a:gd name="T28" fmla="*/ 345 w 378"/>
                  <a:gd name="T29" fmla="*/ 202 h 4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78" h="451">
                    <a:moveTo>
                      <a:pt x="345" y="202"/>
                    </a:moveTo>
                    <a:cubicBezTo>
                      <a:pt x="368" y="211"/>
                      <a:pt x="378" y="225"/>
                      <a:pt x="378" y="249"/>
                    </a:cubicBezTo>
                    <a:cubicBezTo>
                      <a:pt x="378" y="267"/>
                      <a:pt x="365" y="285"/>
                      <a:pt x="344" y="291"/>
                    </a:cubicBezTo>
                    <a:cubicBezTo>
                      <a:pt x="328" y="295"/>
                      <a:pt x="323" y="305"/>
                      <a:pt x="318" y="318"/>
                    </a:cubicBezTo>
                    <a:cubicBezTo>
                      <a:pt x="301" y="358"/>
                      <a:pt x="278" y="395"/>
                      <a:pt x="242" y="422"/>
                    </a:cubicBezTo>
                    <a:cubicBezTo>
                      <a:pt x="202" y="451"/>
                      <a:pt x="167" y="446"/>
                      <a:pt x="128" y="413"/>
                    </a:cubicBezTo>
                    <a:cubicBezTo>
                      <a:pt x="93" y="384"/>
                      <a:pt x="73" y="346"/>
                      <a:pt x="57" y="305"/>
                    </a:cubicBezTo>
                    <a:cubicBezTo>
                      <a:pt x="55" y="301"/>
                      <a:pt x="51" y="297"/>
                      <a:pt x="47" y="294"/>
                    </a:cubicBezTo>
                    <a:cubicBezTo>
                      <a:pt x="39" y="288"/>
                      <a:pt x="29" y="285"/>
                      <a:pt x="22" y="278"/>
                    </a:cubicBezTo>
                    <a:cubicBezTo>
                      <a:pt x="0" y="256"/>
                      <a:pt x="3" y="225"/>
                      <a:pt x="30" y="207"/>
                    </a:cubicBezTo>
                    <a:cubicBezTo>
                      <a:pt x="33" y="205"/>
                      <a:pt x="36" y="199"/>
                      <a:pt x="36" y="194"/>
                    </a:cubicBezTo>
                    <a:cubicBezTo>
                      <a:pt x="39" y="154"/>
                      <a:pt x="46" y="116"/>
                      <a:pt x="70" y="82"/>
                    </a:cubicBezTo>
                    <a:cubicBezTo>
                      <a:pt x="116" y="19"/>
                      <a:pt x="204" y="0"/>
                      <a:pt x="269" y="43"/>
                    </a:cubicBezTo>
                    <a:cubicBezTo>
                      <a:pt x="315" y="73"/>
                      <a:pt x="338" y="118"/>
                      <a:pt x="343" y="173"/>
                    </a:cubicBezTo>
                    <a:cubicBezTo>
                      <a:pt x="343" y="182"/>
                      <a:pt x="344" y="192"/>
                      <a:pt x="345" y="20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0" name="Freeform 431"/>
              <p:cNvSpPr>
                <a:spLocks/>
              </p:cNvSpPr>
              <p:nvPr/>
            </p:nvSpPr>
            <p:spPr bwMode="auto">
              <a:xfrm>
                <a:off x="2849563" y="5216525"/>
                <a:ext cx="665163" cy="280987"/>
              </a:xfrm>
              <a:custGeom>
                <a:avLst/>
                <a:gdLst>
                  <a:gd name="T0" fmla="*/ 385 w 558"/>
                  <a:gd name="T1" fmla="*/ 2 h 237"/>
                  <a:gd name="T2" fmla="*/ 550 w 558"/>
                  <a:gd name="T3" fmla="*/ 75 h 237"/>
                  <a:gd name="T4" fmla="*/ 557 w 558"/>
                  <a:gd name="T5" fmla="*/ 87 h 237"/>
                  <a:gd name="T6" fmla="*/ 558 w 558"/>
                  <a:gd name="T7" fmla="*/ 237 h 237"/>
                  <a:gd name="T8" fmla="*/ 0 w 558"/>
                  <a:gd name="T9" fmla="*/ 237 h 237"/>
                  <a:gd name="T10" fmla="*/ 0 w 558"/>
                  <a:gd name="T11" fmla="*/ 173 h 237"/>
                  <a:gd name="T12" fmla="*/ 0 w 558"/>
                  <a:gd name="T13" fmla="*/ 91 h 237"/>
                  <a:gd name="T14" fmla="*/ 10 w 558"/>
                  <a:gd name="T15" fmla="*/ 74 h 237"/>
                  <a:gd name="T16" fmla="*/ 167 w 558"/>
                  <a:gd name="T17" fmla="*/ 4 h 237"/>
                  <a:gd name="T18" fmla="*/ 186 w 558"/>
                  <a:gd name="T19" fmla="*/ 10 h 237"/>
                  <a:gd name="T20" fmla="*/ 268 w 558"/>
                  <a:gd name="T21" fmla="*/ 171 h 237"/>
                  <a:gd name="T22" fmla="*/ 281 w 558"/>
                  <a:gd name="T23" fmla="*/ 196 h 237"/>
                  <a:gd name="T24" fmla="*/ 385 w 558"/>
                  <a:gd name="T25" fmla="*/ 2 h 2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58" h="237">
                    <a:moveTo>
                      <a:pt x="385" y="2"/>
                    </a:moveTo>
                    <a:cubicBezTo>
                      <a:pt x="445" y="17"/>
                      <a:pt x="499" y="43"/>
                      <a:pt x="550" y="75"/>
                    </a:cubicBezTo>
                    <a:cubicBezTo>
                      <a:pt x="553" y="78"/>
                      <a:pt x="557" y="83"/>
                      <a:pt x="557" y="87"/>
                    </a:cubicBezTo>
                    <a:cubicBezTo>
                      <a:pt x="558" y="136"/>
                      <a:pt x="558" y="186"/>
                      <a:pt x="558" y="237"/>
                    </a:cubicBezTo>
                    <a:cubicBezTo>
                      <a:pt x="372" y="237"/>
                      <a:pt x="187" y="237"/>
                      <a:pt x="0" y="237"/>
                    </a:cubicBezTo>
                    <a:cubicBezTo>
                      <a:pt x="0" y="215"/>
                      <a:pt x="0" y="194"/>
                      <a:pt x="0" y="173"/>
                    </a:cubicBezTo>
                    <a:cubicBezTo>
                      <a:pt x="0" y="146"/>
                      <a:pt x="0" y="119"/>
                      <a:pt x="0" y="91"/>
                    </a:cubicBezTo>
                    <a:cubicBezTo>
                      <a:pt x="0" y="83"/>
                      <a:pt x="3" y="78"/>
                      <a:pt x="10" y="74"/>
                    </a:cubicBezTo>
                    <a:cubicBezTo>
                      <a:pt x="59" y="43"/>
                      <a:pt x="111" y="19"/>
                      <a:pt x="167" y="4"/>
                    </a:cubicBezTo>
                    <a:cubicBezTo>
                      <a:pt x="176" y="1"/>
                      <a:pt x="181" y="0"/>
                      <a:pt x="186" y="10"/>
                    </a:cubicBezTo>
                    <a:cubicBezTo>
                      <a:pt x="213" y="64"/>
                      <a:pt x="241" y="117"/>
                      <a:pt x="268" y="171"/>
                    </a:cubicBezTo>
                    <a:cubicBezTo>
                      <a:pt x="272" y="178"/>
                      <a:pt x="276" y="186"/>
                      <a:pt x="281" y="196"/>
                    </a:cubicBezTo>
                    <a:cubicBezTo>
                      <a:pt x="321" y="134"/>
                      <a:pt x="352" y="68"/>
                      <a:pt x="385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1" name="Freeform 432"/>
              <p:cNvSpPr>
                <a:spLocks/>
              </p:cNvSpPr>
              <p:nvPr/>
            </p:nvSpPr>
            <p:spPr bwMode="auto">
              <a:xfrm>
                <a:off x="1722437" y="5216525"/>
                <a:ext cx="669925" cy="280987"/>
              </a:xfrm>
              <a:custGeom>
                <a:avLst/>
                <a:gdLst>
                  <a:gd name="T0" fmla="*/ 391 w 564"/>
                  <a:gd name="T1" fmla="*/ 3 h 236"/>
                  <a:gd name="T2" fmla="*/ 509 w 564"/>
                  <a:gd name="T3" fmla="*/ 48 h 236"/>
                  <a:gd name="T4" fmla="*/ 558 w 564"/>
                  <a:gd name="T5" fmla="*/ 77 h 236"/>
                  <a:gd name="T6" fmla="*/ 564 w 564"/>
                  <a:gd name="T7" fmla="*/ 87 h 236"/>
                  <a:gd name="T8" fmla="*/ 564 w 564"/>
                  <a:gd name="T9" fmla="*/ 236 h 236"/>
                  <a:gd name="T10" fmla="*/ 6 w 564"/>
                  <a:gd name="T11" fmla="*/ 236 h 236"/>
                  <a:gd name="T12" fmla="*/ 6 w 564"/>
                  <a:gd name="T13" fmla="*/ 131 h 236"/>
                  <a:gd name="T14" fmla="*/ 6 w 564"/>
                  <a:gd name="T15" fmla="*/ 112 h 236"/>
                  <a:gd name="T16" fmla="*/ 35 w 564"/>
                  <a:gd name="T17" fmla="*/ 61 h 236"/>
                  <a:gd name="T18" fmla="*/ 167 w 564"/>
                  <a:gd name="T19" fmla="*/ 5 h 236"/>
                  <a:gd name="T20" fmla="*/ 196 w 564"/>
                  <a:gd name="T21" fmla="*/ 17 h 236"/>
                  <a:gd name="T22" fmla="*/ 287 w 564"/>
                  <a:gd name="T23" fmla="*/ 196 h 236"/>
                  <a:gd name="T24" fmla="*/ 391 w 564"/>
                  <a:gd name="T25" fmla="*/ 3 h 2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64" h="236">
                    <a:moveTo>
                      <a:pt x="391" y="3"/>
                    </a:moveTo>
                    <a:cubicBezTo>
                      <a:pt x="433" y="11"/>
                      <a:pt x="472" y="29"/>
                      <a:pt x="509" y="48"/>
                    </a:cubicBezTo>
                    <a:cubicBezTo>
                      <a:pt x="526" y="57"/>
                      <a:pt x="542" y="67"/>
                      <a:pt x="558" y="77"/>
                    </a:cubicBezTo>
                    <a:cubicBezTo>
                      <a:pt x="561" y="79"/>
                      <a:pt x="564" y="84"/>
                      <a:pt x="564" y="87"/>
                    </a:cubicBezTo>
                    <a:cubicBezTo>
                      <a:pt x="564" y="136"/>
                      <a:pt x="564" y="185"/>
                      <a:pt x="564" y="236"/>
                    </a:cubicBezTo>
                    <a:cubicBezTo>
                      <a:pt x="378" y="236"/>
                      <a:pt x="193" y="236"/>
                      <a:pt x="6" y="236"/>
                    </a:cubicBezTo>
                    <a:cubicBezTo>
                      <a:pt x="6" y="201"/>
                      <a:pt x="6" y="166"/>
                      <a:pt x="6" y="131"/>
                    </a:cubicBezTo>
                    <a:cubicBezTo>
                      <a:pt x="6" y="125"/>
                      <a:pt x="7" y="118"/>
                      <a:pt x="6" y="112"/>
                    </a:cubicBezTo>
                    <a:cubicBezTo>
                      <a:pt x="0" y="86"/>
                      <a:pt x="14" y="73"/>
                      <a:pt x="35" y="61"/>
                    </a:cubicBezTo>
                    <a:cubicBezTo>
                      <a:pt x="77" y="38"/>
                      <a:pt x="121" y="19"/>
                      <a:pt x="167" y="5"/>
                    </a:cubicBezTo>
                    <a:cubicBezTo>
                      <a:pt x="182" y="0"/>
                      <a:pt x="189" y="2"/>
                      <a:pt x="196" y="17"/>
                    </a:cubicBezTo>
                    <a:cubicBezTo>
                      <a:pt x="225" y="76"/>
                      <a:pt x="255" y="134"/>
                      <a:pt x="287" y="196"/>
                    </a:cubicBezTo>
                    <a:cubicBezTo>
                      <a:pt x="328" y="133"/>
                      <a:pt x="358" y="67"/>
                      <a:pt x="39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2" name="Freeform 433"/>
              <p:cNvSpPr>
                <a:spLocks/>
              </p:cNvSpPr>
              <p:nvPr/>
            </p:nvSpPr>
            <p:spPr bwMode="auto">
              <a:xfrm>
                <a:off x="2335213" y="4678363"/>
                <a:ext cx="574675" cy="527050"/>
              </a:xfrm>
              <a:custGeom>
                <a:avLst/>
                <a:gdLst>
                  <a:gd name="T0" fmla="*/ 241 w 483"/>
                  <a:gd name="T1" fmla="*/ 304 h 445"/>
                  <a:gd name="T2" fmla="*/ 81 w 483"/>
                  <a:gd name="T3" fmla="*/ 427 h 445"/>
                  <a:gd name="T4" fmla="*/ 16 w 483"/>
                  <a:gd name="T5" fmla="*/ 422 h 445"/>
                  <a:gd name="T6" fmla="*/ 26 w 483"/>
                  <a:gd name="T7" fmla="*/ 357 h 445"/>
                  <a:gd name="T8" fmla="*/ 187 w 483"/>
                  <a:gd name="T9" fmla="*/ 233 h 445"/>
                  <a:gd name="T10" fmla="*/ 196 w 483"/>
                  <a:gd name="T11" fmla="*/ 215 h 445"/>
                  <a:gd name="T12" fmla="*/ 197 w 483"/>
                  <a:gd name="T13" fmla="*/ 48 h 445"/>
                  <a:gd name="T14" fmla="*/ 231 w 483"/>
                  <a:gd name="T15" fmla="*/ 3 h 445"/>
                  <a:gd name="T16" fmla="*/ 281 w 483"/>
                  <a:gd name="T17" fmla="*/ 25 h 445"/>
                  <a:gd name="T18" fmla="*/ 286 w 483"/>
                  <a:gd name="T19" fmla="*/ 54 h 445"/>
                  <a:gd name="T20" fmla="*/ 286 w 483"/>
                  <a:gd name="T21" fmla="*/ 214 h 445"/>
                  <a:gd name="T22" fmla="*/ 296 w 483"/>
                  <a:gd name="T23" fmla="*/ 234 h 445"/>
                  <a:gd name="T24" fmla="*/ 460 w 483"/>
                  <a:gd name="T25" fmla="*/ 360 h 445"/>
                  <a:gd name="T26" fmla="*/ 468 w 483"/>
                  <a:gd name="T27" fmla="*/ 422 h 445"/>
                  <a:gd name="T28" fmla="*/ 404 w 483"/>
                  <a:gd name="T29" fmla="*/ 428 h 445"/>
                  <a:gd name="T30" fmla="*/ 246 w 483"/>
                  <a:gd name="T31" fmla="*/ 307 h 445"/>
                  <a:gd name="T32" fmla="*/ 241 w 483"/>
                  <a:gd name="T33" fmla="*/ 304 h 4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483" h="445">
                    <a:moveTo>
                      <a:pt x="241" y="304"/>
                    </a:moveTo>
                    <a:cubicBezTo>
                      <a:pt x="187" y="345"/>
                      <a:pt x="134" y="386"/>
                      <a:pt x="81" y="427"/>
                    </a:cubicBezTo>
                    <a:cubicBezTo>
                      <a:pt x="60" y="444"/>
                      <a:pt x="31" y="442"/>
                      <a:pt x="16" y="422"/>
                    </a:cubicBezTo>
                    <a:cubicBezTo>
                      <a:pt x="0" y="402"/>
                      <a:pt x="4" y="374"/>
                      <a:pt x="26" y="357"/>
                    </a:cubicBezTo>
                    <a:cubicBezTo>
                      <a:pt x="80" y="316"/>
                      <a:pt x="134" y="275"/>
                      <a:pt x="187" y="233"/>
                    </a:cubicBezTo>
                    <a:cubicBezTo>
                      <a:pt x="192" y="230"/>
                      <a:pt x="196" y="222"/>
                      <a:pt x="196" y="215"/>
                    </a:cubicBezTo>
                    <a:cubicBezTo>
                      <a:pt x="197" y="160"/>
                      <a:pt x="196" y="104"/>
                      <a:pt x="197" y="48"/>
                    </a:cubicBezTo>
                    <a:cubicBezTo>
                      <a:pt x="197" y="26"/>
                      <a:pt x="211" y="9"/>
                      <a:pt x="231" y="3"/>
                    </a:cubicBezTo>
                    <a:cubicBezTo>
                      <a:pt x="246" y="0"/>
                      <a:pt x="271" y="5"/>
                      <a:pt x="281" y="25"/>
                    </a:cubicBezTo>
                    <a:cubicBezTo>
                      <a:pt x="285" y="34"/>
                      <a:pt x="286" y="45"/>
                      <a:pt x="286" y="54"/>
                    </a:cubicBezTo>
                    <a:cubicBezTo>
                      <a:pt x="286" y="108"/>
                      <a:pt x="286" y="161"/>
                      <a:pt x="286" y="214"/>
                    </a:cubicBezTo>
                    <a:cubicBezTo>
                      <a:pt x="286" y="223"/>
                      <a:pt x="289" y="228"/>
                      <a:pt x="296" y="234"/>
                    </a:cubicBezTo>
                    <a:cubicBezTo>
                      <a:pt x="351" y="276"/>
                      <a:pt x="405" y="317"/>
                      <a:pt x="460" y="360"/>
                    </a:cubicBezTo>
                    <a:cubicBezTo>
                      <a:pt x="481" y="377"/>
                      <a:pt x="483" y="402"/>
                      <a:pt x="468" y="422"/>
                    </a:cubicBezTo>
                    <a:cubicBezTo>
                      <a:pt x="451" y="442"/>
                      <a:pt x="426" y="445"/>
                      <a:pt x="404" y="428"/>
                    </a:cubicBezTo>
                    <a:cubicBezTo>
                      <a:pt x="351" y="388"/>
                      <a:pt x="299" y="348"/>
                      <a:pt x="246" y="307"/>
                    </a:cubicBezTo>
                    <a:cubicBezTo>
                      <a:pt x="245" y="306"/>
                      <a:pt x="243" y="306"/>
                      <a:pt x="241" y="30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3" name="Freeform 434"/>
              <p:cNvSpPr>
                <a:spLocks/>
              </p:cNvSpPr>
              <p:nvPr/>
            </p:nvSpPr>
            <p:spPr bwMode="auto">
              <a:xfrm>
                <a:off x="2998788" y="4808538"/>
                <a:ext cx="358775" cy="417512"/>
              </a:xfrm>
              <a:custGeom>
                <a:avLst/>
                <a:gdLst>
                  <a:gd name="T0" fmla="*/ 276 w 301"/>
                  <a:gd name="T1" fmla="*/ 161 h 352"/>
                  <a:gd name="T2" fmla="*/ 301 w 301"/>
                  <a:gd name="T3" fmla="*/ 198 h 352"/>
                  <a:gd name="T4" fmla="*/ 270 w 301"/>
                  <a:gd name="T5" fmla="*/ 234 h 352"/>
                  <a:gd name="T6" fmla="*/ 257 w 301"/>
                  <a:gd name="T7" fmla="*/ 245 h 352"/>
                  <a:gd name="T8" fmla="*/ 193 w 301"/>
                  <a:gd name="T9" fmla="*/ 334 h 352"/>
                  <a:gd name="T10" fmla="*/ 115 w 301"/>
                  <a:gd name="T11" fmla="*/ 335 h 352"/>
                  <a:gd name="T12" fmla="*/ 49 w 301"/>
                  <a:gd name="T13" fmla="*/ 242 h 352"/>
                  <a:gd name="T14" fmla="*/ 41 w 301"/>
                  <a:gd name="T15" fmla="*/ 233 h 352"/>
                  <a:gd name="T16" fmla="*/ 29 w 301"/>
                  <a:gd name="T17" fmla="*/ 163 h 352"/>
                  <a:gd name="T18" fmla="*/ 33 w 301"/>
                  <a:gd name="T19" fmla="*/ 149 h 352"/>
                  <a:gd name="T20" fmla="*/ 117 w 301"/>
                  <a:gd name="T21" fmla="*/ 24 h 352"/>
                  <a:gd name="T22" fmla="*/ 271 w 301"/>
                  <a:gd name="T23" fmla="*/ 120 h 352"/>
                  <a:gd name="T24" fmla="*/ 276 w 301"/>
                  <a:gd name="T25" fmla="*/ 161 h 3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01" h="352">
                    <a:moveTo>
                      <a:pt x="276" y="161"/>
                    </a:moveTo>
                    <a:cubicBezTo>
                      <a:pt x="294" y="169"/>
                      <a:pt x="301" y="180"/>
                      <a:pt x="301" y="198"/>
                    </a:cubicBezTo>
                    <a:cubicBezTo>
                      <a:pt x="301" y="213"/>
                      <a:pt x="288" y="227"/>
                      <a:pt x="270" y="234"/>
                    </a:cubicBezTo>
                    <a:cubicBezTo>
                      <a:pt x="265" y="236"/>
                      <a:pt x="259" y="240"/>
                      <a:pt x="257" y="245"/>
                    </a:cubicBezTo>
                    <a:cubicBezTo>
                      <a:pt x="242" y="279"/>
                      <a:pt x="225" y="312"/>
                      <a:pt x="193" y="334"/>
                    </a:cubicBezTo>
                    <a:cubicBezTo>
                      <a:pt x="168" y="352"/>
                      <a:pt x="140" y="352"/>
                      <a:pt x="115" y="335"/>
                    </a:cubicBezTo>
                    <a:cubicBezTo>
                      <a:pt x="82" y="312"/>
                      <a:pt x="64" y="278"/>
                      <a:pt x="49" y="242"/>
                    </a:cubicBezTo>
                    <a:cubicBezTo>
                      <a:pt x="48" y="238"/>
                      <a:pt x="44" y="235"/>
                      <a:pt x="41" y="233"/>
                    </a:cubicBezTo>
                    <a:cubicBezTo>
                      <a:pt x="5" y="218"/>
                      <a:pt x="0" y="190"/>
                      <a:pt x="29" y="163"/>
                    </a:cubicBezTo>
                    <a:cubicBezTo>
                      <a:pt x="32" y="160"/>
                      <a:pt x="33" y="154"/>
                      <a:pt x="33" y="149"/>
                    </a:cubicBezTo>
                    <a:cubicBezTo>
                      <a:pt x="34" y="91"/>
                      <a:pt x="67" y="42"/>
                      <a:pt x="117" y="24"/>
                    </a:cubicBezTo>
                    <a:cubicBezTo>
                      <a:pt x="184" y="0"/>
                      <a:pt x="259" y="47"/>
                      <a:pt x="271" y="120"/>
                    </a:cubicBezTo>
                    <a:cubicBezTo>
                      <a:pt x="273" y="133"/>
                      <a:pt x="274" y="146"/>
                      <a:pt x="276" y="16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4" name="Freeform 435"/>
              <p:cNvSpPr>
                <a:spLocks/>
              </p:cNvSpPr>
              <p:nvPr/>
            </p:nvSpPr>
            <p:spPr bwMode="auto">
              <a:xfrm>
                <a:off x="1889125" y="4813300"/>
                <a:ext cx="349250" cy="414337"/>
              </a:xfrm>
              <a:custGeom>
                <a:avLst/>
                <a:gdLst>
                  <a:gd name="T0" fmla="*/ 265 w 293"/>
                  <a:gd name="T1" fmla="*/ 157 h 350"/>
                  <a:gd name="T2" fmla="*/ 291 w 293"/>
                  <a:gd name="T3" fmla="*/ 196 h 350"/>
                  <a:gd name="T4" fmla="*/ 260 w 293"/>
                  <a:gd name="T5" fmla="*/ 230 h 350"/>
                  <a:gd name="T6" fmla="*/ 246 w 293"/>
                  <a:gd name="T7" fmla="*/ 244 h 350"/>
                  <a:gd name="T8" fmla="*/ 185 w 293"/>
                  <a:gd name="T9" fmla="*/ 328 h 350"/>
                  <a:gd name="T10" fmla="*/ 98 w 293"/>
                  <a:gd name="T11" fmla="*/ 326 h 350"/>
                  <a:gd name="T12" fmla="*/ 40 w 293"/>
                  <a:gd name="T13" fmla="*/ 241 h 350"/>
                  <a:gd name="T14" fmla="*/ 27 w 293"/>
                  <a:gd name="T15" fmla="*/ 228 h 350"/>
                  <a:gd name="T16" fmla="*/ 1 w 293"/>
                  <a:gd name="T17" fmla="*/ 194 h 350"/>
                  <a:gd name="T18" fmla="*/ 18 w 293"/>
                  <a:gd name="T19" fmla="*/ 160 h 350"/>
                  <a:gd name="T20" fmla="*/ 24 w 293"/>
                  <a:gd name="T21" fmla="*/ 142 h 350"/>
                  <a:gd name="T22" fmla="*/ 82 w 293"/>
                  <a:gd name="T23" fmla="*/ 32 h 350"/>
                  <a:gd name="T24" fmla="*/ 234 w 293"/>
                  <a:gd name="T25" fmla="*/ 58 h 350"/>
                  <a:gd name="T26" fmla="*/ 265 w 293"/>
                  <a:gd name="T27" fmla="*/ 157 h 3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93" h="350">
                    <a:moveTo>
                      <a:pt x="265" y="157"/>
                    </a:moveTo>
                    <a:cubicBezTo>
                      <a:pt x="284" y="163"/>
                      <a:pt x="293" y="177"/>
                      <a:pt x="291" y="196"/>
                    </a:cubicBezTo>
                    <a:cubicBezTo>
                      <a:pt x="289" y="215"/>
                      <a:pt x="275" y="223"/>
                      <a:pt x="260" y="230"/>
                    </a:cubicBezTo>
                    <a:cubicBezTo>
                      <a:pt x="255" y="232"/>
                      <a:pt x="249" y="238"/>
                      <a:pt x="246" y="244"/>
                    </a:cubicBezTo>
                    <a:cubicBezTo>
                      <a:pt x="231" y="276"/>
                      <a:pt x="214" y="307"/>
                      <a:pt x="185" y="328"/>
                    </a:cubicBezTo>
                    <a:cubicBezTo>
                      <a:pt x="157" y="350"/>
                      <a:pt x="126" y="349"/>
                      <a:pt x="98" y="326"/>
                    </a:cubicBezTo>
                    <a:cubicBezTo>
                      <a:pt x="71" y="303"/>
                      <a:pt x="55" y="273"/>
                      <a:pt x="40" y="241"/>
                    </a:cubicBezTo>
                    <a:cubicBezTo>
                      <a:pt x="38" y="235"/>
                      <a:pt x="32" y="231"/>
                      <a:pt x="27" y="228"/>
                    </a:cubicBezTo>
                    <a:cubicBezTo>
                      <a:pt x="13" y="220"/>
                      <a:pt x="1" y="211"/>
                      <a:pt x="1" y="194"/>
                    </a:cubicBezTo>
                    <a:cubicBezTo>
                      <a:pt x="0" y="181"/>
                      <a:pt x="5" y="168"/>
                      <a:pt x="18" y="160"/>
                    </a:cubicBezTo>
                    <a:cubicBezTo>
                      <a:pt x="22" y="157"/>
                      <a:pt x="23" y="148"/>
                      <a:pt x="24" y="142"/>
                    </a:cubicBezTo>
                    <a:cubicBezTo>
                      <a:pt x="26" y="97"/>
                      <a:pt x="43" y="58"/>
                      <a:pt x="82" y="32"/>
                    </a:cubicBezTo>
                    <a:cubicBezTo>
                      <a:pt x="133" y="0"/>
                      <a:pt x="195" y="11"/>
                      <a:pt x="234" y="58"/>
                    </a:cubicBezTo>
                    <a:cubicBezTo>
                      <a:pt x="258" y="86"/>
                      <a:pt x="264" y="120"/>
                      <a:pt x="265" y="15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500" name="AutoShape 448"/>
            <p:cNvSpPr>
              <a:spLocks noChangeAspect="1" noChangeArrowheads="1" noTextEdit="1"/>
            </p:cNvSpPr>
            <p:nvPr/>
          </p:nvSpPr>
          <p:spPr bwMode="auto">
            <a:xfrm>
              <a:off x="4255872" y="3462693"/>
              <a:ext cx="461912" cy="499272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1" name="Freeform 450"/>
            <p:cNvSpPr>
              <a:spLocks/>
            </p:cNvSpPr>
            <p:nvPr/>
          </p:nvSpPr>
          <p:spPr bwMode="auto">
            <a:xfrm>
              <a:off x="4245953" y="3452733"/>
              <a:ext cx="478576" cy="519192"/>
            </a:xfrm>
            <a:custGeom>
              <a:avLst/>
              <a:gdLst>
                <a:gd name="T0" fmla="*/ 140 w 314"/>
                <a:gd name="T1" fmla="*/ 0 h 342"/>
                <a:gd name="T2" fmla="*/ 154 w 314"/>
                <a:gd name="T3" fmla="*/ 0 h 342"/>
                <a:gd name="T4" fmla="*/ 203 w 314"/>
                <a:gd name="T5" fmla="*/ 18 h 342"/>
                <a:gd name="T6" fmla="*/ 225 w 314"/>
                <a:gd name="T7" fmla="*/ 46 h 342"/>
                <a:gd name="T8" fmla="*/ 228 w 314"/>
                <a:gd name="T9" fmla="*/ 73 h 342"/>
                <a:gd name="T10" fmla="*/ 231 w 314"/>
                <a:gd name="T11" fmla="*/ 97 h 342"/>
                <a:gd name="T12" fmla="*/ 220 w 314"/>
                <a:gd name="T13" fmla="*/ 126 h 342"/>
                <a:gd name="T14" fmla="*/ 215 w 314"/>
                <a:gd name="T15" fmla="*/ 137 h 342"/>
                <a:gd name="T16" fmla="*/ 201 w 314"/>
                <a:gd name="T17" fmla="*/ 172 h 342"/>
                <a:gd name="T18" fmla="*/ 209 w 314"/>
                <a:gd name="T19" fmla="*/ 199 h 342"/>
                <a:gd name="T20" fmla="*/ 263 w 314"/>
                <a:gd name="T21" fmla="*/ 217 h 342"/>
                <a:gd name="T22" fmla="*/ 313 w 314"/>
                <a:gd name="T23" fmla="*/ 284 h 342"/>
                <a:gd name="T24" fmla="*/ 295 w 314"/>
                <a:gd name="T25" fmla="*/ 311 h 342"/>
                <a:gd name="T26" fmla="*/ 225 w 314"/>
                <a:gd name="T27" fmla="*/ 334 h 342"/>
                <a:gd name="T28" fmla="*/ 173 w 314"/>
                <a:gd name="T29" fmla="*/ 342 h 342"/>
                <a:gd name="T30" fmla="*/ 142 w 314"/>
                <a:gd name="T31" fmla="*/ 342 h 342"/>
                <a:gd name="T32" fmla="*/ 132 w 314"/>
                <a:gd name="T33" fmla="*/ 340 h 342"/>
                <a:gd name="T34" fmla="*/ 14 w 314"/>
                <a:gd name="T35" fmla="*/ 309 h 342"/>
                <a:gd name="T36" fmla="*/ 0 w 314"/>
                <a:gd name="T37" fmla="*/ 298 h 342"/>
                <a:gd name="T38" fmla="*/ 0 w 314"/>
                <a:gd name="T39" fmla="*/ 263 h 342"/>
                <a:gd name="T40" fmla="*/ 4 w 314"/>
                <a:gd name="T41" fmla="*/ 250 h 342"/>
                <a:gd name="T42" fmla="*/ 46 w 314"/>
                <a:gd name="T43" fmla="*/ 219 h 342"/>
                <a:gd name="T44" fmla="*/ 102 w 314"/>
                <a:gd name="T45" fmla="*/ 202 h 342"/>
                <a:gd name="T46" fmla="*/ 113 w 314"/>
                <a:gd name="T47" fmla="*/ 176 h 342"/>
                <a:gd name="T48" fmla="*/ 82 w 314"/>
                <a:gd name="T49" fmla="*/ 114 h 342"/>
                <a:gd name="T50" fmla="*/ 79 w 314"/>
                <a:gd name="T51" fmla="*/ 106 h 342"/>
                <a:gd name="T52" fmla="*/ 79 w 314"/>
                <a:gd name="T53" fmla="*/ 94 h 342"/>
                <a:gd name="T54" fmla="*/ 83 w 314"/>
                <a:gd name="T55" fmla="*/ 79 h 342"/>
                <a:gd name="T56" fmla="*/ 83 w 314"/>
                <a:gd name="T57" fmla="*/ 53 h 342"/>
                <a:gd name="T58" fmla="*/ 121 w 314"/>
                <a:gd name="T59" fmla="*/ 5 h 342"/>
                <a:gd name="T60" fmla="*/ 140 w 314"/>
                <a:gd name="T61" fmla="*/ 0 h 3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14" h="342">
                  <a:moveTo>
                    <a:pt x="140" y="0"/>
                  </a:moveTo>
                  <a:cubicBezTo>
                    <a:pt x="145" y="0"/>
                    <a:pt x="149" y="0"/>
                    <a:pt x="154" y="0"/>
                  </a:cubicBezTo>
                  <a:cubicBezTo>
                    <a:pt x="170" y="6"/>
                    <a:pt x="186" y="12"/>
                    <a:pt x="203" y="18"/>
                  </a:cubicBezTo>
                  <a:cubicBezTo>
                    <a:pt x="215" y="23"/>
                    <a:pt x="223" y="33"/>
                    <a:pt x="225" y="46"/>
                  </a:cubicBezTo>
                  <a:cubicBezTo>
                    <a:pt x="227" y="55"/>
                    <a:pt x="226" y="64"/>
                    <a:pt x="228" y="73"/>
                  </a:cubicBezTo>
                  <a:cubicBezTo>
                    <a:pt x="229" y="81"/>
                    <a:pt x="232" y="89"/>
                    <a:pt x="231" y="97"/>
                  </a:cubicBezTo>
                  <a:cubicBezTo>
                    <a:pt x="231" y="107"/>
                    <a:pt x="229" y="118"/>
                    <a:pt x="220" y="126"/>
                  </a:cubicBezTo>
                  <a:cubicBezTo>
                    <a:pt x="217" y="128"/>
                    <a:pt x="216" y="133"/>
                    <a:pt x="215" y="137"/>
                  </a:cubicBezTo>
                  <a:cubicBezTo>
                    <a:pt x="210" y="149"/>
                    <a:pt x="207" y="161"/>
                    <a:pt x="201" y="172"/>
                  </a:cubicBezTo>
                  <a:cubicBezTo>
                    <a:pt x="194" y="186"/>
                    <a:pt x="194" y="194"/>
                    <a:pt x="209" y="199"/>
                  </a:cubicBezTo>
                  <a:cubicBezTo>
                    <a:pt x="226" y="206"/>
                    <a:pt x="245" y="212"/>
                    <a:pt x="263" y="217"/>
                  </a:cubicBezTo>
                  <a:cubicBezTo>
                    <a:pt x="301" y="228"/>
                    <a:pt x="314" y="245"/>
                    <a:pt x="313" y="284"/>
                  </a:cubicBezTo>
                  <a:cubicBezTo>
                    <a:pt x="313" y="297"/>
                    <a:pt x="308" y="307"/>
                    <a:pt x="295" y="311"/>
                  </a:cubicBezTo>
                  <a:cubicBezTo>
                    <a:pt x="272" y="319"/>
                    <a:pt x="249" y="328"/>
                    <a:pt x="225" y="334"/>
                  </a:cubicBezTo>
                  <a:cubicBezTo>
                    <a:pt x="208" y="338"/>
                    <a:pt x="190" y="339"/>
                    <a:pt x="173" y="342"/>
                  </a:cubicBezTo>
                  <a:cubicBezTo>
                    <a:pt x="162" y="342"/>
                    <a:pt x="152" y="342"/>
                    <a:pt x="142" y="342"/>
                  </a:cubicBezTo>
                  <a:cubicBezTo>
                    <a:pt x="139" y="341"/>
                    <a:pt x="135" y="340"/>
                    <a:pt x="132" y="340"/>
                  </a:cubicBezTo>
                  <a:cubicBezTo>
                    <a:pt x="90" y="338"/>
                    <a:pt x="50" y="328"/>
                    <a:pt x="14" y="309"/>
                  </a:cubicBezTo>
                  <a:cubicBezTo>
                    <a:pt x="8" y="306"/>
                    <a:pt x="4" y="301"/>
                    <a:pt x="0" y="298"/>
                  </a:cubicBezTo>
                  <a:cubicBezTo>
                    <a:pt x="0" y="286"/>
                    <a:pt x="0" y="275"/>
                    <a:pt x="0" y="263"/>
                  </a:cubicBezTo>
                  <a:cubicBezTo>
                    <a:pt x="1" y="259"/>
                    <a:pt x="3" y="254"/>
                    <a:pt x="4" y="250"/>
                  </a:cubicBezTo>
                  <a:cubicBezTo>
                    <a:pt x="12" y="231"/>
                    <a:pt x="29" y="225"/>
                    <a:pt x="46" y="219"/>
                  </a:cubicBezTo>
                  <a:cubicBezTo>
                    <a:pt x="65" y="213"/>
                    <a:pt x="84" y="208"/>
                    <a:pt x="102" y="202"/>
                  </a:cubicBezTo>
                  <a:cubicBezTo>
                    <a:pt x="115" y="197"/>
                    <a:pt x="119" y="187"/>
                    <a:pt x="113" y="176"/>
                  </a:cubicBezTo>
                  <a:cubicBezTo>
                    <a:pt x="103" y="155"/>
                    <a:pt x="92" y="134"/>
                    <a:pt x="82" y="114"/>
                  </a:cubicBezTo>
                  <a:cubicBezTo>
                    <a:pt x="81" y="111"/>
                    <a:pt x="79" y="108"/>
                    <a:pt x="79" y="106"/>
                  </a:cubicBezTo>
                  <a:cubicBezTo>
                    <a:pt x="78" y="102"/>
                    <a:pt x="77" y="95"/>
                    <a:pt x="79" y="94"/>
                  </a:cubicBezTo>
                  <a:cubicBezTo>
                    <a:pt x="85" y="90"/>
                    <a:pt x="83" y="84"/>
                    <a:pt x="83" y="79"/>
                  </a:cubicBezTo>
                  <a:cubicBezTo>
                    <a:pt x="83" y="70"/>
                    <a:pt x="82" y="61"/>
                    <a:pt x="83" y="53"/>
                  </a:cubicBezTo>
                  <a:cubicBezTo>
                    <a:pt x="85" y="29"/>
                    <a:pt x="97" y="12"/>
                    <a:pt x="121" y="5"/>
                  </a:cubicBezTo>
                  <a:cubicBezTo>
                    <a:pt x="127" y="3"/>
                    <a:pt x="134" y="2"/>
                    <a:pt x="140" y="0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2" name="Freeform 23"/>
            <p:cNvSpPr>
              <a:spLocks noEditPoints="1"/>
            </p:cNvSpPr>
            <p:nvPr/>
          </p:nvSpPr>
          <p:spPr bwMode="auto">
            <a:xfrm>
              <a:off x="3264431" y="3489538"/>
              <a:ext cx="645124" cy="454842"/>
            </a:xfrm>
            <a:custGeom>
              <a:avLst/>
              <a:gdLst>
                <a:gd name="T0" fmla="*/ 142 w 1304"/>
                <a:gd name="T1" fmla="*/ 448 h 924"/>
                <a:gd name="T2" fmla="*/ 177 w 1304"/>
                <a:gd name="T3" fmla="*/ 283 h 924"/>
                <a:gd name="T4" fmla="*/ 360 w 1304"/>
                <a:gd name="T5" fmla="*/ 228 h 924"/>
                <a:gd name="T6" fmla="*/ 628 w 1304"/>
                <a:gd name="T7" fmla="*/ 24 h 924"/>
                <a:gd name="T8" fmla="*/ 879 w 1304"/>
                <a:gd name="T9" fmla="*/ 91 h 924"/>
                <a:gd name="T10" fmla="*/ 1026 w 1304"/>
                <a:gd name="T11" fmla="*/ 316 h 924"/>
                <a:gd name="T12" fmla="*/ 1062 w 1304"/>
                <a:gd name="T13" fmla="*/ 351 h 924"/>
                <a:gd name="T14" fmla="*/ 1247 w 1304"/>
                <a:gd name="T15" fmla="*/ 737 h 924"/>
                <a:gd name="T16" fmla="*/ 986 w 1304"/>
                <a:gd name="T17" fmla="*/ 922 h 924"/>
                <a:gd name="T18" fmla="*/ 261 w 1304"/>
                <a:gd name="T19" fmla="*/ 922 h 924"/>
                <a:gd name="T20" fmla="*/ 17 w 1304"/>
                <a:gd name="T21" fmla="*/ 642 h 924"/>
                <a:gd name="T22" fmla="*/ 142 w 1304"/>
                <a:gd name="T23" fmla="*/ 448 h 924"/>
                <a:gd name="T24" fmla="*/ 572 w 1304"/>
                <a:gd name="T25" fmla="*/ 533 h 924"/>
                <a:gd name="T26" fmla="*/ 503 w 1304"/>
                <a:gd name="T27" fmla="*/ 533 h 924"/>
                <a:gd name="T28" fmla="*/ 452 w 1304"/>
                <a:gd name="T29" fmla="*/ 559 h 924"/>
                <a:gd name="T30" fmla="*/ 469 w 1304"/>
                <a:gd name="T31" fmla="*/ 608 h 924"/>
                <a:gd name="T32" fmla="*/ 615 w 1304"/>
                <a:gd name="T33" fmla="*/ 754 h 924"/>
                <a:gd name="T34" fmla="*/ 664 w 1304"/>
                <a:gd name="T35" fmla="*/ 756 h 924"/>
                <a:gd name="T36" fmla="*/ 820 w 1304"/>
                <a:gd name="T37" fmla="*/ 600 h 924"/>
                <a:gd name="T38" fmla="*/ 792 w 1304"/>
                <a:gd name="T39" fmla="*/ 534 h 924"/>
                <a:gd name="T40" fmla="*/ 712 w 1304"/>
                <a:gd name="T41" fmla="*/ 533 h 924"/>
                <a:gd name="T42" fmla="*/ 711 w 1304"/>
                <a:gd name="T43" fmla="*/ 378 h 924"/>
                <a:gd name="T44" fmla="*/ 606 w 1304"/>
                <a:gd name="T45" fmla="*/ 339 h 924"/>
                <a:gd name="T46" fmla="*/ 567 w 1304"/>
                <a:gd name="T47" fmla="*/ 371 h 924"/>
                <a:gd name="T48" fmla="*/ 572 w 1304"/>
                <a:gd name="T49" fmla="*/ 384 h 924"/>
                <a:gd name="T50" fmla="*/ 572 w 1304"/>
                <a:gd name="T51" fmla="*/ 533 h 9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304" h="924">
                  <a:moveTo>
                    <a:pt x="142" y="448"/>
                  </a:moveTo>
                  <a:cubicBezTo>
                    <a:pt x="106" y="397"/>
                    <a:pt x="127" y="345"/>
                    <a:pt x="177" y="283"/>
                  </a:cubicBezTo>
                  <a:cubicBezTo>
                    <a:pt x="218" y="233"/>
                    <a:pt x="309" y="188"/>
                    <a:pt x="360" y="228"/>
                  </a:cubicBezTo>
                  <a:cubicBezTo>
                    <a:pt x="416" y="117"/>
                    <a:pt x="511" y="54"/>
                    <a:pt x="628" y="24"/>
                  </a:cubicBezTo>
                  <a:cubicBezTo>
                    <a:pt x="723" y="0"/>
                    <a:pt x="804" y="41"/>
                    <a:pt x="879" y="91"/>
                  </a:cubicBezTo>
                  <a:cubicBezTo>
                    <a:pt x="959" y="143"/>
                    <a:pt x="1009" y="219"/>
                    <a:pt x="1026" y="316"/>
                  </a:cubicBezTo>
                  <a:cubicBezTo>
                    <a:pt x="1028" y="329"/>
                    <a:pt x="1047" y="346"/>
                    <a:pt x="1062" y="351"/>
                  </a:cubicBezTo>
                  <a:cubicBezTo>
                    <a:pt x="1228" y="413"/>
                    <a:pt x="1304" y="570"/>
                    <a:pt x="1247" y="737"/>
                  </a:cubicBezTo>
                  <a:cubicBezTo>
                    <a:pt x="1212" y="838"/>
                    <a:pt x="1100" y="921"/>
                    <a:pt x="986" y="922"/>
                  </a:cubicBezTo>
                  <a:cubicBezTo>
                    <a:pt x="744" y="924"/>
                    <a:pt x="503" y="923"/>
                    <a:pt x="261" y="922"/>
                  </a:cubicBezTo>
                  <a:cubicBezTo>
                    <a:pt x="138" y="922"/>
                    <a:pt x="0" y="807"/>
                    <a:pt x="17" y="642"/>
                  </a:cubicBezTo>
                  <a:cubicBezTo>
                    <a:pt x="26" y="555"/>
                    <a:pt x="77" y="500"/>
                    <a:pt x="142" y="448"/>
                  </a:cubicBezTo>
                  <a:close/>
                  <a:moveTo>
                    <a:pt x="572" y="533"/>
                  </a:moveTo>
                  <a:cubicBezTo>
                    <a:pt x="544" y="533"/>
                    <a:pt x="523" y="529"/>
                    <a:pt x="503" y="533"/>
                  </a:cubicBezTo>
                  <a:cubicBezTo>
                    <a:pt x="485" y="537"/>
                    <a:pt x="461" y="545"/>
                    <a:pt x="452" y="559"/>
                  </a:cubicBezTo>
                  <a:cubicBezTo>
                    <a:pt x="446" y="569"/>
                    <a:pt x="458" y="596"/>
                    <a:pt x="469" y="608"/>
                  </a:cubicBezTo>
                  <a:cubicBezTo>
                    <a:pt x="516" y="658"/>
                    <a:pt x="564" y="707"/>
                    <a:pt x="615" y="754"/>
                  </a:cubicBezTo>
                  <a:cubicBezTo>
                    <a:pt x="625" y="762"/>
                    <a:pt x="655" y="764"/>
                    <a:pt x="664" y="756"/>
                  </a:cubicBezTo>
                  <a:cubicBezTo>
                    <a:pt x="718" y="706"/>
                    <a:pt x="770" y="654"/>
                    <a:pt x="820" y="600"/>
                  </a:cubicBezTo>
                  <a:cubicBezTo>
                    <a:pt x="848" y="569"/>
                    <a:pt x="834" y="538"/>
                    <a:pt x="792" y="534"/>
                  </a:cubicBezTo>
                  <a:cubicBezTo>
                    <a:pt x="766" y="531"/>
                    <a:pt x="739" y="533"/>
                    <a:pt x="712" y="533"/>
                  </a:cubicBezTo>
                  <a:cubicBezTo>
                    <a:pt x="712" y="476"/>
                    <a:pt x="715" y="427"/>
                    <a:pt x="711" y="378"/>
                  </a:cubicBezTo>
                  <a:cubicBezTo>
                    <a:pt x="705" y="293"/>
                    <a:pt x="632" y="378"/>
                    <a:pt x="606" y="339"/>
                  </a:cubicBezTo>
                  <a:cubicBezTo>
                    <a:pt x="593" y="350"/>
                    <a:pt x="580" y="360"/>
                    <a:pt x="567" y="371"/>
                  </a:cubicBezTo>
                  <a:cubicBezTo>
                    <a:pt x="566" y="372"/>
                    <a:pt x="572" y="379"/>
                    <a:pt x="572" y="384"/>
                  </a:cubicBezTo>
                  <a:cubicBezTo>
                    <a:pt x="572" y="431"/>
                    <a:pt x="572" y="479"/>
                    <a:pt x="572" y="533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540" name="组合 539"/>
            <p:cNvGrpSpPr/>
            <p:nvPr/>
          </p:nvGrpSpPr>
          <p:grpSpPr>
            <a:xfrm>
              <a:off x="2050766" y="3497533"/>
              <a:ext cx="847760" cy="446088"/>
              <a:chOff x="8515350" y="4098925"/>
              <a:chExt cx="2090738" cy="1100138"/>
            </a:xfrm>
            <a:solidFill>
              <a:schemeClr val="tx1">
                <a:lumMod val="75000"/>
                <a:lumOff val="25000"/>
              </a:schemeClr>
            </a:solidFill>
          </p:grpSpPr>
          <p:sp>
            <p:nvSpPr>
              <p:cNvPr id="541" name="Freeform 29"/>
              <p:cNvSpPr>
                <a:spLocks noEditPoints="1"/>
              </p:cNvSpPr>
              <p:nvPr/>
            </p:nvSpPr>
            <p:spPr bwMode="auto">
              <a:xfrm>
                <a:off x="8515350" y="4098925"/>
                <a:ext cx="2090738" cy="1100138"/>
              </a:xfrm>
              <a:custGeom>
                <a:avLst/>
                <a:gdLst>
                  <a:gd name="T0" fmla="*/ 699 w 768"/>
                  <a:gd name="T1" fmla="*/ 181 h 405"/>
                  <a:gd name="T2" fmla="*/ 756 w 768"/>
                  <a:gd name="T3" fmla="*/ 318 h 405"/>
                  <a:gd name="T4" fmla="*/ 507 w 768"/>
                  <a:gd name="T5" fmla="*/ 316 h 405"/>
                  <a:gd name="T6" fmla="*/ 608 w 768"/>
                  <a:gd name="T7" fmla="*/ 90 h 405"/>
                  <a:gd name="T8" fmla="*/ 436 w 768"/>
                  <a:gd name="T9" fmla="*/ 38 h 405"/>
                  <a:gd name="T10" fmla="*/ 388 w 768"/>
                  <a:gd name="T11" fmla="*/ 60 h 405"/>
                  <a:gd name="T12" fmla="*/ 394 w 768"/>
                  <a:gd name="T13" fmla="*/ 47 h 405"/>
                  <a:gd name="T14" fmla="*/ 370 w 768"/>
                  <a:gd name="T15" fmla="*/ 26 h 405"/>
                  <a:gd name="T16" fmla="*/ 371 w 768"/>
                  <a:gd name="T17" fmla="*/ 61 h 405"/>
                  <a:gd name="T18" fmla="*/ 351 w 768"/>
                  <a:gd name="T19" fmla="*/ 49 h 405"/>
                  <a:gd name="T20" fmla="*/ 161 w 768"/>
                  <a:gd name="T21" fmla="*/ 59 h 405"/>
                  <a:gd name="T22" fmla="*/ 263 w 768"/>
                  <a:gd name="T23" fmla="*/ 287 h 405"/>
                  <a:gd name="T24" fmla="*/ 64 w 768"/>
                  <a:gd name="T25" fmla="*/ 366 h 405"/>
                  <a:gd name="T26" fmla="*/ 7 w 768"/>
                  <a:gd name="T27" fmla="*/ 281 h 405"/>
                  <a:gd name="T28" fmla="*/ 111 w 768"/>
                  <a:gd name="T29" fmla="*/ 70 h 405"/>
                  <a:gd name="T30" fmla="*/ 158 w 768"/>
                  <a:gd name="T31" fmla="*/ 48 h 405"/>
                  <a:gd name="T32" fmla="*/ 337 w 768"/>
                  <a:gd name="T33" fmla="*/ 13 h 405"/>
                  <a:gd name="T34" fmla="*/ 398 w 768"/>
                  <a:gd name="T35" fmla="*/ 10 h 405"/>
                  <a:gd name="T36" fmla="*/ 601 w 768"/>
                  <a:gd name="T37" fmla="*/ 49 h 405"/>
                  <a:gd name="T38" fmla="*/ 645 w 768"/>
                  <a:gd name="T39" fmla="*/ 55 h 405"/>
                  <a:gd name="T40" fmla="*/ 648 w 768"/>
                  <a:gd name="T41" fmla="*/ 96 h 405"/>
                  <a:gd name="T42" fmla="*/ 633 w 768"/>
                  <a:gd name="T43" fmla="*/ 86 h 405"/>
                  <a:gd name="T44" fmla="*/ 632 w 768"/>
                  <a:gd name="T45" fmla="*/ 145 h 405"/>
                  <a:gd name="T46" fmla="*/ 742 w 768"/>
                  <a:gd name="T47" fmla="*/ 268 h 405"/>
                  <a:gd name="T48" fmla="*/ 664 w 768"/>
                  <a:gd name="T49" fmla="*/ 128 h 405"/>
                  <a:gd name="T50" fmla="*/ 19 w 768"/>
                  <a:gd name="T51" fmla="*/ 270 h 405"/>
                  <a:gd name="T52" fmla="*/ 128 w 768"/>
                  <a:gd name="T53" fmla="*/ 97 h 405"/>
                  <a:gd name="T54" fmla="*/ 112 w 768"/>
                  <a:gd name="T55" fmla="*/ 94 h 405"/>
                  <a:gd name="T56" fmla="*/ 19 w 768"/>
                  <a:gd name="T57" fmla="*/ 270 h 405"/>
                  <a:gd name="T58" fmla="*/ 627 w 768"/>
                  <a:gd name="T59" fmla="*/ 251 h 405"/>
                  <a:gd name="T60" fmla="*/ 618 w 768"/>
                  <a:gd name="T61" fmla="*/ 79 h 405"/>
                  <a:gd name="T62" fmla="*/ 627 w 768"/>
                  <a:gd name="T63" fmla="*/ 250 h 405"/>
                  <a:gd name="T64" fmla="*/ 218 w 768"/>
                  <a:gd name="T65" fmla="*/ 222 h 405"/>
                  <a:gd name="T66" fmla="*/ 136 w 768"/>
                  <a:gd name="T67" fmla="*/ 86 h 405"/>
                  <a:gd name="T68" fmla="*/ 133 w 768"/>
                  <a:gd name="T69" fmla="*/ 128 h 405"/>
                  <a:gd name="T70" fmla="*/ 147 w 768"/>
                  <a:gd name="T71" fmla="*/ 254 h 4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768" h="405">
                    <a:moveTo>
                      <a:pt x="647" y="95"/>
                    </a:moveTo>
                    <a:cubicBezTo>
                      <a:pt x="665" y="124"/>
                      <a:pt x="682" y="152"/>
                      <a:pt x="699" y="181"/>
                    </a:cubicBezTo>
                    <a:cubicBezTo>
                      <a:pt x="720" y="216"/>
                      <a:pt x="740" y="251"/>
                      <a:pt x="761" y="287"/>
                    </a:cubicBezTo>
                    <a:cubicBezTo>
                      <a:pt x="768" y="299"/>
                      <a:pt x="763" y="309"/>
                      <a:pt x="756" y="318"/>
                    </a:cubicBezTo>
                    <a:cubicBezTo>
                      <a:pt x="732" y="352"/>
                      <a:pt x="700" y="374"/>
                      <a:pt x="659" y="382"/>
                    </a:cubicBezTo>
                    <a:cubicBezTo>
                      <a:pt x="603" y="395"/>
                      <a:pt x="537" y="365"/>
                      <a:pt x="507" y="316"/>
                    </a:cubicBezTo>
                    <a:cubicBezTo>
                      <a:pt x="500" y="305"/>
                      <a:pt x="498" y="295"/>
                      <a:pt x="505" y="282"/>
                    </a:cubicBezTo>
                    <a:cubicBezTo>
                      <a:pt x="540" y="218"/>
                      <a:pt x="574" y="154"/>
                      <a:pt x="608" y="90"/>
                    </a:cubicBezTo>
                    <a:cubicBezTo>
                      <a:pt x="617" y="73"/>
                      <a:pt x="615" y="66"/>
                      <a:pt x="597" y="60"/>
                    </a:cubicBezTo>
                    <a:cubicBezTo>
                      <a:pt x="544" y="43"/>
                      <a:pt x="491" y="35"/>
                      <a:pt x="436" y="38"/>
                    </a:cubicBezTo>
                    <a:cubicBezTo>
                      <a:pt x="422" y="39"/>
                      <a:pt x="408" y="38"/>
                      <a:pt x="400" y="54"/>
                    </a:cubicBezTo>
                    <a:cubicBezTo>
                      <a:pt x="398" y="57"/>
                      <a:pt x="392" y="58"/>
                      <a:pt x="388" y="60"/>
                    </a:cubicBezTo>
                    <a:cubicBezTo>
                      <a:pt x="388" y="60"/>
                      <a:pt x="388" y="60"/>
                      <a:pt x="388" y="60"/>
                    </a:cubicBezTo>
                    <a:cubicBezTo>
                      <a:pt x="390" y="55"/>
                      <a:pt x="393" y="51"/>
                      <a:pt x="394" y="47"/>
                    </a:cubicBezTo>
                    <a:cubicBezTo>
                      <a:pt x="394" y="40"/>
                      <a:pt x="395" y="30"/>
                      <a:pt x="391" y="27"/>
                    </a:cubicBezTo>
                    <a:cubicBezTo>
                      <a:pt x="386" y="23"/>
                      <a:pt x="375" y="23"/>
                      <a:pt x="370" y="26"/>
                    </a:cubicBezTo>
                    <a:cubicBezTo>
                      <a:pt x="366" y="28"/>
                      <a:pt x="365" y="38"/>
                      <a:pt x="365" y="45"/>
                    </a:cubicBezTo>
                    <a:cubicBezTo>
                      <a:pt x="365" y="50"/>
                      <a:pt x="369" y="55"/>
                      <a:pt x="371" y="61"/>
                    </a:cubicBezTo>
                    <a:cubicBezTo>
                      <a:pt x="370" y="62"/>
                      <a:pt x="369" y="63"/>
                      <a:pt x="368" y="64"/>
                    </a:cubicBezTo>
                    <a:cubicBezTo>
                      <a:pt x="362" y="59"/>
                      <a:pt x="355" y="55"/>
                      <a:pt x="351" y="49"/>
                    </a:cubicBezTo>
                    <a:cubicBezTo>
                      <a:pt x="346" y="40"/>
                      <a:pt x="340" y="38"/>
                      <a:pt x="331" y="37"/>
                    </a:cubicBezTo>
                    <a:cubicBezTo>
                      <a:pt x="273" y="32"/>
                      <a:pt x="216" y="41"/>
                      <a:pt x="161" y="59"/>
                    </a:cubicBezTo>
                    <a:cubicBezTo>
                      <a:pt x="147" y="64"/>
                      <a:pt x="141" y="78"/>
                      <a:pt x="149" y="91"/>
                    </a:cubicBezTo>
                    <a:cubicBezTo>
                      <a:pt x="187" y="156"/>
                      <a:pt x="224" y="222"/>
                      <a:pt x="263" y="287"/>
                    </a:cubicBezTo>
                    <a:cubicBezTo>
                      <a:pt x="269" y="297"/>
                      <a:pt x="265" y="306"/>
                      <a:pt x="260" y="315"/>
                    </a:cubicBezTo>
                    <a:cubicBezTo>
                      <a:pt x="222" y="380"/>
                      <a:pt x="130" y="405"/>
                      <a:pt x="64" y="366"/>
                    </a:cubicBezTo>
                    <a:cubicBezTo>
                      <a:pt x="44" y="354"/>
                      <a:pt x="27" y="335"/>
                      <a:pt x="10" y="318"/>
                    </a:cubicBezTo>
                    <a:cubicBezTo>
                      <a:pt x="0" y="308"/>
                      <a:pt x="0" y="295"/>
                      <a:pt x="7" y="281"/>
                    </a:cubicBezTo>
                    <a:cubicBezTo>
                      <a:pt x="40" y="221"/>
                      <a:pt x="72" y="160"/>
                      <a:pt x="104" y="100"/>
                    </a:cubicBezTo>
                    <a:cubicBezTo>
                      <a:pt x="110" y="90"/>
                      <a:pt x="115" y="82"/>
                      <a:pt x="111" y="70"/>
                    </a:cubicBezTo>
                    <a:cubicBezTo>
                      <a:pt x="107" y="56"/>
                      <a:pt x="121" y="46"/>
                      <a:pt x="136" y="49"/>
                    </a:cubicBezTo>
                    <a:cubicBezTo>
                      <a:pt x="143" y="50"/>
                      <a:pt x="151" y="50"/>
                      <a:pt x="158" y="48"/>
                    </a:cubicBezTo>
                    <a:cubicBezTo>
                      <a:pt x="208" y="28"/>
                      <a:pt x="259" y="13"/>
                      <a:pt x="313" y="12"/>
                    </a:cubicBezTo>
                    <a:cubicBezTo>
                      <a:pt x="321" y="12"/>
                      <a:pt x="329" y="14"/>
                      <a:pt x="337" y="13"/>
                    </a:cubicBezTo>
                    <a:cubicBezTo>
                      <a:pt x="344" y="12"/>
                      <a:pt x="352" y="11"/>
                      <a:pt x="359" y="8"/>
                    </a:cubicBezTo>
                    <a:cubicBezTo>
                      <a:pt x="373" y="0"/>
                      <a:pt x="385" y="1"/>
                      <a:pt x="398" y="10"/>
                    </a:cubicBezTo>
                    <a:cubicBezTo>
                      <a:pt x="402" y="12"/>
                      <a:pt x="408" y="15"/>
                      <a:pt x="413" y="14"/>
                    </a:cubicBezTo>
                    <a:cubicBezTo>
                      <a:pt x="479" y="9"/>
                      <a:pt x="541" y="24"/>
                      <a:pt x="601" y="49"/>
                    </a:cubicBezTo>
                    <a:cubicBezTo>
                      <a:pt x="607" y="52"/>
                      <a:pt x="616" y="49"/>
                      <a:pt x="623" y="50"/>
                    </a:cubicBezTo>
                    <a:cubicBezTo>
                      <a:pt x="631" y="51"/>
                      <a:pt x="639" y="51"/>
                      <a:pt x="645" y="55"/>
                    </a:cubicBezTo>
                    <a:cubicBezTo>
                      <a:pt x="649" y="58"/>
                      <a:pt x="648" y="67"/>
                      <a:pt x="649" y="74"/>
                    </a:cubicBezTo>
                    <a:cubicBezTo>
                      <a:pt x="649" y="81"/>
                      <a:pt x="648" y="89"/>
                      <a:pt x="648" y="96"/>
                    </a:cubicBezTo>
                    <a:cubicBezTo>
                      <a:pt x="647" y="95"/>
                      <a:pt x="645" y="94"/>
                      <a:pt x="644" y="93"/>
                    </a:cubicBezTo>
                    <a:cubicBezTo>
                      <a:pt x="641" y="91"/>
                      <a:pt x="637" y="89"/>
                      <a:pt x="633" y="86"/>
                    </a:cubicBezTo>
                    <a:cubicBezTo>
                      <a:pt x="632" y="90"/>
                      <a:pt x="631" y="94"/>
                      <a:pt x="631" y="98"/>
                    </a:cubicBezTo>
                    <a:cubicBezTo>
                      <a:pt x="631" y="114"/>
                      <a:pt x="631" y="129"/>
                      <a:pt x="632" y="145"/>
                    </a:cubicBezTo>
                    <a:cubicBezTo>
                      <a:pt x="634" y="181"/>
                      <a:pt x="635" y="216"/>
                      <a:pt x="637" y="250"/>
                    </a:cubicBezTo>
                    <a:cubicBezTo>
                      <a:pt x="673" y="256"/>
                      <a:pt x="708" y="263"/>
                      <a:pt x="742" y="268"/>
                    </a:cubicBezTo>
                    <a:cubicBezTo>
                      <a:pt x="741" y="266"/>
                      <a:pt x="739" y="262"/>
                      <a:pt x="737" y="259"/>
                    </a:cubicBezTo>
                    <a:cubicBezTo>
                      <a:pt x="713" y="215"/>
                      <a:pt x="688" y="172"/>
                      <a:pt x="664" y="128"/>
                    </a:cubicBezTo>
                    <a:cubicBezTo>
                      <a:pt x="658" y="118"/>
                      <a:pt x="653" y="106"/>
                      <a:pt x="647" y="95"/>
                    </a:cubicBezTo>
                    <a:close/>
                    <a:moveTo>
                      <a:pt x="19" y="270"/>
                    </a:moveTo>
                    <a:cubicBezTo>
                      <a:pt x="55" y="264"/>
                      <a:pt x="91" y="257"/>
                      <a:pt x="128" y="250"/>
                    </a:cubicBezTo>
                    <a:cubicBezTo>
                      <a:pt x="128" y="200"/>
                      <a:pt x="128" y="149"/>
                      <a:pt x="128" y="97"/>
                    </a:cubicBezTo>
                    <a:cubicBezTo>
                      <a:pt x="128" y="93"/>
                      <a:pt x="125" y="89"/>
                      <a:pt x="123" y="85"/>
                    </a:cubicBezTo>
                    <a:cubicBezTo>
                      <a:pt x="119" y="88"/>
                      <a:pt x="115" y="91"/>
                      <a:pt x="112" y="94"/>
                    </a:cubicBezTo>
                    <a:cubicBezTo>
                      <a:pt x="98" y="121"/>
                      <a:pt x="84" y="148"/>
                      <a:pt x="69" y="175"/>
                    </a:cubicBezTo>
                    <a:cubicBezTo>
                      <a:pt x="52" y="207"/>
                      <a:pt x="35" y="240"/>
                      <a:pt x="19" y="270"/>
                    </a:cubicBezTo>
                    <a:close/>
                    <a:moveTo>
                      <a:pt x="627" y="250"/>
                    </a:moveTo>
                    <a:cubicBezTo>
                      <a:pt x="626" y="252"/>
                      <a:pt x="627" y="251"/>
                      <a:pt x="627" y="251"/>
                    </a:cubicBezTo>
                    <a:cubicBezTo>
                      <a:pt x="627" y="198"/>
                      <a:pt x="627" y="145"/>
                      <a:pt x="626" y="92"/>
                    </a:cubicBezTo>
                    <a:cubicBezTo>
                      <a:pt x="626" y="89"/>
                      <a:pt x="622" y="86"/>
                      <a:pt x="618" y="79"/>
                    </a:cubicBezTo>
                    <a:cubicBezTo>
                      <a:pt x="583" y="146"/>
                      <a:pt x="550" y="209"/>
                      <a:pt x="518" y="270"/>
                    </a:cubicBezTo>
                    <a:cubicBezTo>
                      <a:pt x="553" y="263"/>
                      <a:pt x="589" y="257"/>
                      <a:pt x="627" y="250"/>
                    </a:cubicBezTo>
                    <a:close/>
                    <a:moveTo>
                      <a:pt x="243" y="267"/>
                    </a:moveTo>
                    <a:cubicBezTo>
                      <a:pt x="236" y="254"/>
                      <a:pt x="227" y="238"/>
                      <a:pt x="218" y="222"/>
                    </a:cubicBezTo>
                    <a:cubicBezTo>
                      <a:pt x="194" y="179"/>
                      <a:pt x="170" y="136"/>
                      <a:pt x="145" y="93"/>
                    </a:cubicBezTo>
                    <a:cubicBezTo>
                      <a:pt x="143" y="90"/>
                      <a:pt x="139" y="88"/>
                      <a:pt x="136" y="86"/>
                    </a:cubicBezTo>
                    <a:cubicBezTo>
                      <a:pt x="135" y="89"/>
                      <a:pt x="132" y="93"/>
                      <a:pt x="132" y="96"/>
                    </a:cubicBezTo>
                    <a:cubicBezTo>
                      <a:pt x="132" y="107"/>
                      <a:pt x="133" y="117"/>
                      <a:pt x="133" y="128"/>
                    </a:cubicBezTo>
                    <a:cubicBezTo>
                      <a:pt x="135" y="165"/>
                      <a:pt x="136" y="203"/>
                      <a:pt x="138" y="240"/>
                    </a:cubicBezTo>
                    <a:cubicBezTo>
                      <a:pt x="138" y="246"/>
                      <a:pt x="137" y="253"/>
                      <a:pt x="147" y="254"/>
                    </a:cubicBezTo>
                    <a:cubicBezTo>
                      <a:pt x="179" y="258"/>
                      <a:pt x="211" y="263"/>
                      <a:pt x="243" y="26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2" name="Freeform 30"/>
              <p:cNvSpPr>
                <a:spLocks/>
              </p:cNvSpPr>
              <p:nvPr/>
            </p:nvSpPr>
            <p:spPr bwMode="auto">
              <a:xfrm>
                <a:off x="9285288" y="4262438"/>
                <a:ext cx="495300" cy="863600"/>
              </a:xfrm>
              <a:custGeom>
                <a:avLst/>
                <a:gdLst>
                  <a:gd name="T0" fmla="*/ 105 w 182"/>
                  <a:gd name="T1" fmla="*/ 0 h 318"/>
                  <a:gd name="T2" fmla="*/ 122 w 182"/>
                  <a:gd name="T3" fmla="*/ 7 h 318"/>
                  <a:gd name="T4" fmla="*/ 155 w 182"/>
                  <a:gd name="T5" fmla="*/ 17 h 318"/>
                  <a:gd name="T6" fmla="*/ 182 w 182"/>
                  <a:gd name="T7" fmla="*/ 47 h 318"/>
                  <a:gd name="T8" fmla="*/ 109 w 182"/>
                  <a:gd name="T9" fmla="*/ 78 h 318"/>
                  <a:gd name="T10" fmla="*/ 116 w 182"/>
                  <a:gd name="T11" fmla="*/ 294 h 318"/>
                  <a:gd name="T12" fmla="*/ 137 w 182"/>
                  <a:gd name="T13" fmla="*/ 302 h 318"/>
                  <a:gd name="T14" fmla="*/ 58 w 182"/>
                  <a:gd name="T15" fmla="*/ 303 h 318"/>
                  <a:gd name="T16" fmla="*/ 79 w 182"/>
                  <a:gd name="T17" fmla="*/ 293 h 318"/>
                  <a:gd name="T18" fmla="*/ 83 w 182"/>
                  <a:gd name="T19" fmla="*/ 138 h 318"/>
                  <a:gd name="T20" fmla="*/ 85 w 182"/>
                  <a:gd name="T21" fmla="*/ 94 h 318"/>
                  <a:gd name="T22" fmla="*/ 70 w 182"/>
                  <a:gd name="T23" fmla="*/ 77 h 318"/>
                  <a:gd name="T24" fmla="*/ 0 w 182"/>
                  <a:gd name="T25" fmla="*/ 47 h 318"/>
                  <a:gd name="T26" fmla="*/ 40 w 182"/>
                  <a:gd name="T27" fmla="*/ 5 h 318"/>
                  <a:gd name="T28" fmla="*/ 51 w 182"/>
                  <a:gd name="T29" fmla="*/ 4 h 318"/>
                  <a:gd name="T30" fmla="*/ 88 w 182"/>
                  <a:gd name="T31" fmla="*/ 12 h 318"/>
                  <a:gd name="T32" fmla="*/ 94 w 182"/>
                  <a:gd name="T33" fmla="*/ 67 h 318"/>
                  <a:gd name="T34" fmla="*/ 96 w 182"/>
                  <a:gd name="T35" fmla="*/ 67 h 318"/>
                  <a:gd name="T36" fmla="*/ 105 w 182"/>
                  <a:gd name="T37" fmla="*/ 0 h 318"/>
                  <a:gd name="T38" fmla="*/ 105 w 182"/>
                  <a:gd name="T39" fmla="*/ 0 h 3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82" h="318">
                    <a:moveTo>
                      <a:pt x="105" y="0"/>
                    </a:moveTo>
                    <a:cubicBezTo>
                      <a:pt x="106" y="13"/>
                      <a:pt x="116" y="10"/>
                      <a:pt x="122" y="7"/>
                    </a:cubicBezTo>
                    <a:cubicBezTo>
                      <a:pt x="137" y="0"/>
                      <a:pt x="146" y="6"/>
                      <a:pt x="155" y="17"/>
                    </a:cubicBezTo>
                    <a:cubicBezTo>
                      <a:pt x="163" y="27"/>
                      <a:pt x="172" y="36"/>
                      <a:pt x="182" y="47"/>
                    </a:cubicBezTo>
                    <a:cubicBezTo>
                      <a:pt x="161" y="66"/>
                      <a:pt x="137" y="74"/>
                      <a:pt x="109" y="78"/>
                    </a:cubicBezTo>
                    <a:cubicBezTo>
                      <a:pt x="111" y="150"/>
                      <a:pt x="113" y="222"/>
                      <a:pt x="116" y="294"/>
                    </a:cubicBezTo>
                    <a:cubicBezTo>
                      <a:pt x="123" y="297"/>
                      <a:pt x="129" y="299"/>
                      <a:pt x="137" y="302"/>
                    </a:cubicBezTo>
                    <a:cubicBezTo>
                      <a:pt x="122" y="318"/>
                      <a:pt x="78" y="318"/>
                      <a:pt x="58" y="303"/>
                    </a:cubicBezTo>
                    <a:cubicBezTo>
                      <a:pt x="65" y="300"/>
                      <a:pt x="71" y="297"/>
                      <a:pt x="79" y="293"/>
                    </a:cubicBezTo>
                    <a:cubicBezTo>
                      <a:pt x="80" y="242"/>
                      <a:pt x="82" y="190"/>
                      <a:pt x="83" y="138"/>
                    </a:cubicBezTo>
                    <a:cubicBezTo>
                      <a:pt x="83" y="123"/>
                      <a:pt x="84" y="109"/>
                      <a:pt x="85" y="94"/>
                    </a:cubicBezTo>
                    <a:cubicBezTo>
                      <a:pt x="86" y="82"/>
                      <a:pt x="83" y="77"/>
                      <a:pt x="70" y="77"/>
                    </a:cubicBezTo>
                    <a:cubicBezTo>
                      <a:pt x="42" y="75"/>
                      <a:pt x="17" y="63"/>
                      <a:pt x="0" y="47"/>
                    </a:cubicBezTo>
                    <a:cubicBezTo>
                      <a:pt x="13" y="33"/>
                      <a:pt x="26" y="18"/>
                      <a:pt x="40" y="5"/>
                    </a:cubicBezTo>
                    <a:cubicBezTo>
                      <a:pt x="42" y="3"/>
                      <a:pt x="47" y="4"/>
                      <a:pt x="51" y="4"/>
                    </a:cubicBezTo>
                    <a:cubicBezTo>
                      <a:pt x="63" y="6"/>
                      <a:pt x="75" y="9"/>
                      <a:pt x="88" y="12"/>
                    </a:cubicBezTo>
                    <a:cubicBezTo>
                      <a:pt x="90" y="29"/>
                      <a:pt x="92" y="48"/>
                      <a:pt x="94" y="67"/>
                    </a:cubicBezTo>
                    <a:cubicBezTo>
                      <a:pt x="95" y="67"/>
                      <a:pt x="96" y="67"/>
                      <a:pt x="96" y="67"/>
                    </a:cubicBezTo>
                    <a:cubicBezTo>
                      <a:pt x="99" y="44"/>
                      <a:pt x="102" y="22"/>
                      <a:pt x="105" y="0"/>
                    </a:cubicBezTo>
                    <a:cubicBezTo>
                      <a:pt x="105" y="0"/>
                      <a:pt x="105" y="0"/>
                      <a:pt x="105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551" name="Freeform 493"/>
            <p:cNvSpPr>
              <a:spLocks/>
            </p:cNvSpPr>
            <p:nvPr/>
          </p:nvSpPr>
          <p:spPr bwMode="auto">
            <a:xfrm>
              <a:off x="1260906" y="3416613"/>
              <a:ext cx="482602" cy="570758"/>
            </a:xfrm>
            <a:custGeom>
              <a:avLst/>
              <a:gdLst>
                <a:gd name="T0" fmla="*/ 334 w 664"/>
                <a:gd name="T1" fmla="*/ 231 h 789"/>
                <a:gd name="T2" fmla="*/ 367 w 664"/>
                <a:gd name="T3" fmla="*/ 262 h 789"/>
                <a:gd name="T4" fmla="*/ 367 w 664"/>
                <a:gd name="T5" fmla="*/ 329 h 789"/>
                <a:gd name="T6" fmla="*/ 301 w 664"/>
                <a:gd name="T7" fmla="*/ 330 h 789"/>
                <a:gd name="T8" fmla="*/ 151 w 664"/>
                <a:gd name="T9" fmla="*/ 180 h 789"/>
                <a:gd name="T10" fmla="*/ 150 w 664"/>
                <a:gd name="T11" fmla="*/ 177 h 789"/>
                <a:gd name="T12" fmla="*/ 153 w 664"/>
                <a:gd name="T13" fmla="*/ 172 h 789"/>
                <a:gd name="T14" fmla="*/ 298 w 664"/>
                <a:gd name="T15" fmla="*/ 27 h 789"/>
                <a:gd name="T16" fmla="*/ 378 w 664"/>
                <a:gd name="T17" fmla="*/ 43 h 789"/>
                <a:gd name="T18" fmla="*/ 367 w 664"/>
                <a:gd name="T19" fmla="*/ 93 h 789"/>
                <a:gd name="T20" fmla="*/ 337 w 664"/>
                <a:gd name="T21" fmla="*/ 118 h 789"/>
                <a:gd name="T22" fmla="*/ 341 w 664"/>
                <a:gd name="T23" fmla="*/ 122 h 789"/>
                <a:gd name="T24" fmla="*/ 396 w 664"/>
                <a:gd name="T25" fmla="*/ 130 h 789"/>
                <a:gd name="T26" fmla="*/ 659 w 664"/>
                <a:gd name="T27" fmla="*/ 460 h 789"/>
                <a:gd name="T28" fmla="*/ 361 w 664"/>
                <a:gd name="T29" fmla="*/ 775 h 789"/>
                <a:gd name="T30" fmla="*/ 10 w 664"/>
                <a:gd name="T31" fmla="*/ 497 h 789"/>
                <a:gd name="T32" fmla="*/ 44 w 664"/>
                <a:gd name="T33" fmla="*/ 299 h 789"/>
                <a:gd name="T34" fmla="*/ 115 w 664"/>
                <a:gd name="T35" fmla="*/ 272 h 789"/>
                <a:gd name="T36" fmla="*/ 135 w 664"/>
                <a:gd name="T37" fmla="*/ 346 h 789"/>
                <a:gd name="T38" fmla="*/ 274 w 664"/>
                <a:gd name="T39" fmla="*/ 666 h 789"/>
                <a:gd name="T40" fmla="*/ 549 w 664"/>
                <a:gd name="T41" fmla="*/ 510 h 789"/>
                <a:gd name="T42" fmla="*/ 394 w 664"/>
                <a:gd name="T43" fmla="*/ 235 h 789"/>
                <a:gd name="T44" fmla="*/ 337 w 664"/>
                <a:gd name="T45" fmla="*/ 224 h 789"/>
                <a:gd name="T46" fmla="*/ 334 w 664"/>
                <a:gd name="T47" fmla="*/ 231 h 7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664" h="789">
                  <a:moveTo>
                    <a:pt x="334" y="231"/>
                  </a:moveTo>
                  <a:cubicBezTo>
                    <a:pt x="345" y="241"/>
                    <a:pt x="357" y="251"/>
                    <a:pt x="367" y="262"/>
                  </a:cubicBezTo>
                  <a:cubicBezTo>
                    <a:pt x="386" y="282"/>
                    <a:pt x="386" y="311"/>
                    <a:pt x="367" y="329"/>
                  </a:cubicBezTo>
                  <a:cubicBezTo>
                    <a:pt x="349" y="347"/>
                    <a:pt x="320" y="348"/>
                    <a:pt x="301" y="330"/>
                  </a:cubicBezTo>
                  <a:cubicBezTo>
                    <a:pt x="251" y="280"/>
                    <a:pt x="201" y="230"/>
                    <a:pt x="151" y="180"/>
                  </a:cubicBezTo>
                  <a:cubicBezTo>
                    <a:pt x="151" y="179"/>
                    <a:pt x="150" y="178"/>
                    <a:pt x="150" y="177"/>
                  </a:cubicBezTo>
                  <a:cubicBezTo>
                    <a:pt x="151" y="175"/>
                    <a:pt x="152" y="174"/>
                    <a:pt x="153" y="172"/>
                  </a:cubicBezTo>
                  <a:cubicBezTo>
                    <a:pt x="201" y="124"/>
                    <a:pt x="249" y="75"/>
                    <a:pt x="298" y="27"/>
                  </a:cubicBezTo>
                  <a:cubicBezTo>
                    <a:pt x="325" y="0"/>
                    <a:pt x="366" y="9"/>
                    <a:pt x="378" y="43"/>
                  </a:cubicBezTo>
                  <a:cubicBezTo>
                    <a:pt x="385" y="62"/>
                    <a:pt x="381" y="79"/>
                    <a:pt x="367" y="93"/>
                  </a:cubicBezTo>
                  <a:cubicBezTo>
                    <a:pt x="358" y="102"/>
                    <a:pt x="347" y="109"/>
                    <a:pt x="337" y="118"/>
                  </a:cubicBezTo>
                  <a:cubicBezTo>
                    <a:pt x="339" y="119"/>
                    <a:pt x="340" y="121"/>
                    <a:pt x="341" y="122"/>
                  </a:cubicBezTo>
                  <a:cubicBezTo>
                    <a:pt x="360" y="124"/>
                    <a:pt x="378" y="126"/>
                    <a:pt x="396" y="130"/>
                  </a:cubicBezTo>
                  <a:cubicBezTo>
                    <a:pt x="554" y="162"/>
                    <a:pt x="664" y="299"/>
                    <a:pt x="659" y="460"/>
                  </a:cubicBezTo>
                  <a:cubicBezTo>
                    <a:pt x="655" y="624"/>
                    <a:pt x="525" y="762"/>
                    <a:pt x="361" y="775"/>
                  </a:cubicBezTo>
                  <a:cubicBezTo>
                    <a:pt x="187" y="789"/>
                    <a:pt x="35" y="669"/>
                    <a:pt x="10" y="497"/>
                  </a:cubicBezTo>
                  <a:cubicBezTo>
                    <a:pt x="0" y="427"/>
                    <a:pt x="11" y="361"/>
                    <a:pt x="44" y="299"/>
                  </a:cubicBezTo>
                  <a:cubicBezTo>
                    <a:pt x="59" y="269"/>
                    <a:pt x="88" y="258"/>
                    <a:pt x="115" y="272"/>
                  </a:cubicBezTo>
                  <a:cubicBezTo>
                    <a:pt x="142" y="286"/>
                    <a:pt x="150" y="316"/>
                    <a:pt x="135" y="346"/>
                  </a:cubicBezTo>
                  <a:cubicBezTo>
                    <a:pt x="71" y="477"/>
                    <a:pt x="136" y="627"/>
                    <a:pt x="274" y="666"/>
                  </a:cubicBezTo>
                  <a:cubicBezTo>
                    <a:pt x="391" y="699"/>
                    <a:pt x="516" y="628"/>
                    <a:pt x="549" y="510"/>
                  </a:cubicBezTo>
                  <a:cubicBezTo>
                    <a:pt x="581" y="391"/>
                    <a:pt x="512" y="267"/>
                    <a:pt x="394" y="235"/>
                  </a:cubicBezTo>
                  <a:cubicBezTo>
                    <a:pt x="375" y="230"/>
                    <a:pt x="356" y="228"/>
                    <a:pt x="337" y="224"/>
                  </a:cubicBezTo>
                  <a:cubicBezTo>
                    <a:pt x="336" y="226"/>
                    <a:pt x="335" y="228"/>
                    <a:pt x="334" y="231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562" name="组合 561"/>
            <p:cNvGrpSpPr/>
            <p:nvPr/>
          </p:nvGrpSpPr>
          <p:grpSpPr>
            <a:xfrm>
              <a:off x="454114" y="3436013"/>
              <a:ext cx="447674" cy="531958"/>
              <a:chOff x="2205038" y="4576763"/>
              <a:chExt cx="1028700" cy="1222375"/>
            </a:xfrm>
            <a:solidFill>
              <a:schemeClr val="tx1">
                <a:lumMod val="75000"/>
                <a:lumOff val="25000"/>
              </a:schemeClr>
            </a:solidFill>
          </p:grpSpPr>
          <p:sp>
            <p:nvSpPr>
              <p:cNvPr id="556" name="Freeform 498"/>
              <p:cNvSpPr>
                <a:spLocks noEditPoints="1"/>
              </p:cNvSpPr>
              <p:nvPr/>
            </p:nvSpPr>
            <p:spPr bwMode="auto">
              <a:xfrm>
                <a:off x="2205038" y="4576763"/>
                <a:ext cx="1028700" cy="1222375"/>
              </a:xfrm>
              <a:custGeom>
                <a:avLst/>
                <a:gdLst>
                  <a:gd name="T0" fmla="*/ 58 w 644"/>
                  <a:gd name="T1" fmla="*/ 144 h 768"/>
                  <a:gd name="T2" fmla="*/ 30 w 644"/>
                  <a:gd name="T3" fmla="*/ 144 h 768"/>
                  <a:gd name="T4" fmla="*/ 0 w 644"/>
                  <a:gd name="T5" fmla="*/ 115 h 768"/>
                  <a:gd name="T6" fmla="*/ 30 w 644"/>
                  <a:gd name="T7" fmla="*/ 87 h 768"/>
                  <a:gd name="T8" fmla="*/ 172 w 644"/>
                  <a:gd name="T9" fmla="*/ 87 h 768"/>
                  <a:gd name="T10" fmla="*/ 187 w 644"/>
                  <a:gd name="T11" fmla="*/ 86 h 768"/>
                  <a:gd name="T12" fmla="*/ 187 w 644"/>
                  <a:gd name="T13" fmla="*/ 31 h 768"/>
                  <a:gd name="T14" fmla="*/ 218 w 644"/>
                  <a:gd name="T15" fmla="*/ 0 h 768"/>
                  <a:gd name="T16" fmla="*/ 423 w 644"/>
                  <a:gd name="T17" fmla="*/ 0 h 768"/>
                  <a:gd name="T18" fmla="*/ 450 w 644"/>
                  <a:gd name="T19" fmla="*/ 27 h 768"/>
                  <a:gd name="T20" fmla="*/ 449 w 644"/>
                  <a:gd name="T21" fmla="*/ 72 h 768"/>
                  <a:gd name="T22" fmla="*/ 464 w 644"/>
                  <a:gd name="T23" fmla="*/ 87 h 768"/>
                  <a:gd name="T24" fmla="*/ 609 w 644"/>
                  <a:gd name="T25" fmla="*/ 87 h 768"/>
                  <a:gd name="T26" fmla="*/ 639 w 644"/>
                  <a:gd name="T27" fmla="*/ 122 h 768"/>
                  <a:gd name="T28" fmla="*/ 611 w 644"/>
                  <a:gd name="T29" fmla="*/ 144 h 768"/>
                  <a:gd name="T30" fmla="*/ 579 w 644"/>
                  <a:gd name="T31" fmla="*/ 144 h 768"/>
                  <a:gd name="T32" fmla="*/ 579 w 644"/>
                  <a:gd name="T33" fmla="*/ 162 h 768"/>
                  <a:gd name="T34" fmla="*/ 579 w 644"/>
                  <a:gd name="T35" fmla="*/ 728 h 768"/>
                  <a:gd name="T36" fmla="*/ 539 w 644"/>
                  <a:gd name="T37" fmla="*/ 768 h 768"/>
                  <a:gd name="T38" fmla="*/ 98 w 644"/>
                  <a:gd name="T39" fmla="*/ 768 h 768"/>
                  <a:gd name="T40" fmla="*/ 58 w 644"/>
                  <a:gd name="T41" fmla="*/ 727 h 768"/>
                  <a:gd name="T42" fmla="*/ 58 w 644"/>
                  <a:gd name="T43" fmla="*/ 171 h 768"/>
                  <a:gd name="T44" fmla="*/ 58 w 644"/>
                  <a:gd name="T45" fmla="*/ 144 h 768"/>
                  <a:gd name="T46" fmla="*/ 116 w 644"/>
                  <a:gd name="T47" fmla="*/ 145 h 768"/>
                  <a:gd name="T48" fmla="*/ 116 w 644"/>
                  <a:gd name="T49" fmla="*/ 709 h 768"/>
                  <a:gd name="T50" fmla="*/ 521 w 644"/>
                  <a:gd name="T51" fmla="*/ 709 h 768"/>
                  <a:gd name="T52" fmla="*/ 521 w 644"/>
                  <a:gd name="T53" fmla="*/ 145 h 768"/>
                  <a:gd name="T54" fmla="*/ 116 w 644"/>
                  <a:gd name="T55" fmla="*/ 145 h 768"/>
                  <a:gd name="T56" fmla="*/ 224 w 644"/>
                  <a:gd name="T57" fmla="*/ 39 h 768"/>
                  <a:gd name="T58" fmla="*/ 225 w 644"/>
                  <a:gd name="T59" fmla="*/ 77 h 768"/>
                  <a:gd name="T60" fmla="*/ 234 w 644"/>
                  <a:gd name="T61" fmla="*/ 86 h 768"/>
                  <a:gd name="T62" fmla="*/ 403 w 644"/>
                  <a:gd name="T63" fmla="*/ 86 h 768"/>
                  <a:gd name="T64" fmla="*/ 412 w 644"/>
                  <a:gd name="T65" fmla="*/ 79 h 768"/>
                  <a:gd name="T66" fmla="*/ 412 w 644"/>
                  <a:gd name="T67" fmla="*/ 39 h 768"/>
                  <a:gd name="T68" fmla="*/ 224 w 644"/>
                  <a:gd name="T69" fmla="*/ 39 h 7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644" h="768">
                    <a:moveTo>
                      <a:pt x="58" y="144"/>
                    </a:moveTo>
                    <a:cubicBezTo>
                      <a:pt x="47" y="144"/>
                      <a:pt x="39" y="144"/>
                      <a:pt x="30" y="144"/>
                    </a:cubicBezTo>
                    <a:cubicBezTo>
                      <a:pt x="12" y="143"/>
                      <a:pt x="0" y="131"/>
                      <a:pt x="0" y="115"/>
                    </a:cubicBezTo>
                    <a:cubicBezTo>
                      <a:pt x="0" y="99"/>
                      <a:pt x="12" y="87"/>
                      <a:pt x="30" y="87"/>
                    </a:cubicBezTo>
                    <a:cubicBezTo>
                      <a:pt x="77" y="86"/>
                      <a:pt x="125" y="87"/>
                      <a:pt x="172" y="87"/>
                    </a:cubicBezTo>
                    <a:cubicBezTo>
                      <a:pt x="176" y="87"/>
                      <a:pt x="180" y="86"/>
                      <a:pt x="187" y="86"/>
                    </a:cubicBezTo>
                    <a:cubicBezTo>
                      <a:pt x="187" y="67"/>
                      <a:pt x="187" y="49"/>
                      <a:pt x="187" y="31"/>
                    </a:cubicBezTo>
                    <a:cubicBezTo>
                      <a:pt x="187" y="4"/>
                      <a:pt x="191" y="0"/>
                      <a:pt x="218" y="0"/>
                    </a:cubicBezTo>
                    <a:cubicBezTo>
                      <a:pt x="286" y="0"/>
                      <a:pt x="355" y="0"/>
                      <a:pt x="423" y="0"/>
                    </a:cubicBezTo>
                    <a:cubicBezTo>
                      <a:pt x="444" y="0"/>
                      <a:pt x="449" y="6"/>
                      <a:pt x="450" y="27"/>
                    </a:cubicBezTo>
                    <a:cubicBezTo>
                      <a:pt x="450" y="42"/>
                      <a:pt x="450" y="57"/>
                      <a:pt x="449" y="72"/>
                    </a:cubicBezTo>
                    <a:cubicBezTo>
                      <a:pt x="449" y="83"/>
                      <a:pt x="453" y="87"/>
                      <a:pt x="464" y="87"/>
                    </a:cubicBezTo>
                    <a:cubicBezTo>
                      <a:pt x="512" y="86"/>
                      <a:pt x="561" y="86"/>
                      <a:pt x="609" y="87"/>
                    </a:cubicBezTo>
                    <a:cubicBezTo>
                      <a:pt x="631" y="87"/>
                      <a:pt x="644" y="103"/>
                      <a:pt x="639" y="122"/>
                    </a:cubicBezTo>
                    <a:cubicBezTo>
                      <a:pt x="635" y="136"/>
                      <a:pt x="626" y="143"/>
                      <a:pt x="611" y="144"/>
                    </a:cubicBezTo>
                    <a:cubicBezTo>
                      <a:pt x="601" y="144"/>
                      <a:pt x="591" y="144"/>
                      <a:pt x="579" y="144"/>
                    </a:cubicBezTo>
                    <a:cubicBezTo>
                      <a:pt x="579" y="151"/>
                      <a:pt x="579" y="157"/>
                      <a:pt x="579" y="162"/>
                    </a:cubicBezTo>
                    <a:cubicBezTo>
                      <a:pt x="579" y="351"/>
                      <a:pt x="579" y="539"/>
                      <a:pt x="579" y="728"/>
                    </a:cubicBezTo>
                    <a:cubicBezTo>
                      <a:pt x="579" y="759"/>
                      <a:pt x="570" y="768"/>
                      <a:pt x="539" y="768"/>
                    </a:cubicBezTo>
                    <a:cubicBezTo>
                      <a:pt x="392" y="768"/>
                      <a:pt x="245" y="768"/>
                      <a:pt x="98" y="768"/>
                    </a:cubicBezTo>
                    <a:cubicBezTo>
                      <a:pt x="66" y="768"/>
                      <a:pt x="58" y="759"/>
                      <a:pt x="58" y="727"/>
                    </a:cubicBezTo>
                    <a:cubicBezTo>
                      <a:pt x="58" y="542"/>
                      <a:pt x="58" y="357"/>
                      <a:pt x="58" y="171"/>
                    </a:cubicBezTo>
                    <a:cubicBezTo>
                      <a:pt x="58" y="163"/>
                      <a:pt x="58" y="154"/>
                      <a:pt x="58" y="144"/>
                    </a:cubicBezTo>
                    <a:close/>
                    <a:moveTo>
                      <a:pt x="116" y="145"/>
                    </a:moveTo>
                    <a:cubicBezTo>
                      <a:pt x="116" y="334"/>
                      <a:pt x="116" y="521"/>
                      <a:pt x="116" y="709"/>
                    </a:cubicBezTo>
                    <a:cubicBezTo>
                      <a:pt x="252" y="709"/>
                      <a:pt x="386" y="709"/>
                      <a:pt x="521" y="709"/>
                    </a:cubicBezTo>
                    <a:cubicBezTo>
                      <a:pt x="521" y="521"/>
                      <a:pt x="521" y="333"/>
                      <a:pt x="521" y="145"/>
                    </a:cubicBezTo>
                    <a:cubicBezTo>
                      <a:pt x="386" y="145"/>
                      <a:pt x="251" y="145"/>
                      <a:pt x="116" y="145"/>
                    </a:cubicBezTo>
                    <a:close/>
                    <a:moveTo>
                      <a:pt x="224" y="39"/>
                    </a:moveTo>
                    <a:cubicBezTo>
                      <a:pt x="224" y="53"/>
                      <a:pt x="224" y="65"/>
                      <a:pt x="225" y="77"/>
                    </a:cubicBezTo>
                    <a:cubicBezTo>
                      <a:pt x="225" y="80"/>
                      <a:pt x="231" y="86"/>
                      <a:pt x="234" y="86"/>
                    </a:cubicBezTo>
                    <a:cubicBezTo>
                      <a:pt x="290" y="87"/>
                      <a:pt x="347" y="87"/>
                      <a:pt x="403" y="86"/>
                    </a:cubicBezTo>
                    <a:cubicBezTo>
                      <a:pt x="406" y="86"/>
                      <a:pt x="412" y="82"/>
                      <a:pt x="412" y="79"/>
                    </a:cubicBezTo>
                    <a:cubicBezTo>
                      <a:pt x="413" y="66"/>
                      <a:pt x="412" y="53"/>
                      <a:pt x="412" y="39"/>
                    </a:cubicBezTo>
                    <a:cubicBezTo>
                      <a:pt x="349" y="39"/>
                      <a:pt x="287" y="39"/>
                      <a:pt x="224" y="3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9" name="Freeform 501"/>
              <p:cNvSpPr>
                <a:spLocks/>
              </p:cNvSpPr>
              <p:nvPr/>
            </p:nvSpPr>
            <p:spPr bwMode="auto">
              <a:xfrm>
                <a:off x="2686051" y="4892676"/>
                <a:ext cx="60325" cy="749300"/>
              </a:xfrm>
              <a:custGeom>
                <a:avLst/>
                <a:gdLst>
                  <a:gd name="T0" fmla="*/ 0 w 38"/>
                  <a:gd name="T1" fmla="*/ 234 h 471"/>
                  <a:gd name="T2" fmla="*/ 0 w 38"/>
                  <a:gd name="T3" fmla="*/ 33 h 471"/>
                  <a:gd name="T4" fmla="*/ 1 w 38"/>
                  <a:gd name="T5" fmla="*/ 20 h 471"/>
                  <a:gd name="T6" fmla="*/ 19 w 38"/>
                  <a:gd name="T7" fmla="*/ 0 h 471"/>
                  <a:gd name="T8" fmla="*/ 37 w 38"/>
                  <a:gd name="T9" fmla="*/ 19 h 471"/>
                  <a:gd name="T10" fmla="*/ 38 w 38"/>
                  <a:gd name="T11" fmla="*/ 60 h 471"/>
                  <a:gd name="T12" fmla="*/ 38 w 38"/>
                  <a:gd name="T13" fmla="*/ 440 h 471"/>
                  <a:gd name="T14" fmla="*/ 37 w 38"/>
                  <a:gd name="T15" fmla="*/ 454 h 471"/>
                  <a:gd name="T16" fmla="*/ 18 w 38"/>
                  <a:gd name="T17" fmla="*/ 471 h 471"/>
                  <a:gd name="T18" fmla="*/ 1 w 38"/>
                  <a:gd name="T19" fmla="*/ 454 h 471"/>
                  <a:gd name="T20" fmla="*/ 0 w 38"/>
                  <a:gd name="T21" fmla="*/ 441 h 471"/>
                  <a:gd name="T22" fmla="*/ 0 w 38"/>
                  <a:gd name="T23" fmla="*/ 234 h 471"/>
                  <a:gd name="T24" fmla="*/ 0 w 38"/>
                  <a:gd name="T25" fmla="*/ 234 h 4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8" h="471">
                    <a:moveTo>
                      <a:pt x="0" y="234"/>
                    </a:moveTo>
                    <a:cubicBezTo>
                      <a:pt x="0" y="167"/>
                      <a:pt x="0" y="100"/>
                      <a:pt x="0" y="33"/>
                    </a:cubicBezTo>
                    <a:cubicBezTo>
                      <a:pt x="0" y="29"/>
                      <a:pt x="0" y="24"/>
                      <a:pt x="1" y="20"/>
                    </a:cubicBezTo>
                    <a:cubicBezTo>
                      <a:pt x="1" y="8"/>
                      <a:pt x="7" y="1"/>
                      <a:pt x="19" y="0"/>
                    </a:cubicBezTo>
                    <a:cubicBezTo>
                      <a:pt x="31" y="0"/>
                      <a:pt x="37" y="7"/>
                      <a:pt x="37" y="19"/>
                    </a:cubicBezTo>
                    <a:cubicBezTo>
                      <a:pt x="38" y="33"/>
                      <a:pt x="38" y="46"/>
                      <a:pt x="38" y="60"/>
                    </a:cubicBezTo>
                    <a:cubicBezTo>
                      <a:pt x="38" y="187"/>
                      <a:pt x="38" y="313"/>
                      <a:pt x="38" y="440"/>
                    </a:cubicBezTo>
                    <a:cubicBezTo>
                      <a:pt x="38" y="445"/>
                      <a:pt x="38" y="449"/>
                      <a:pt x="37" y="454"/>
                    </a:cubicBezTo>
                    <a:cubicBezTo>
                      <a:pt x="36" y="465"/>
                      <a:pt x="30" y="471"/>
                      <a:pt x="18" y="471"/>
                    </a:cubicBezTo>
                    <a:cubicBezTo>
                      <a:pt x="8" y="471"/>
                      <a:pt x="2" y="465"/>
                      <a:pt x="1" y="454"/>
                    </a:cubicBezTo>
                    <a:cubicBezTo>
                      <a:pt x="0" y="450"/>
                      <a:pt x="0" y="445"/>
                      <a:pt x="0" y="441"/>
                    </a:cubicBezTo>
                    <a:cubicBezTo>
                      <a:pt x="0" y="372"/>
                      <a:pt x="0" y="303"/>
                      <a:pt x="0" y="234"/>
                    </a:cubicBezTo>
                    <a:cubicBezTo>
                      <a:pt x="0" y="234"/>
                      <a:pt x="0" y="234"/>
                      <a:pt x="0" y="2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0" name="Freeform 502"/>
              <p:cNvSpPr>
                <a:spLocks/>
              </p:cNvSpPr>
              <p:nvPr/>
            </p:nvSpPr>
            <p:spPr bwMode="auto">
              <a:xfrm>
                <a:off x="2508251" y="4913313"/>
                <a:ext cx="60325" cy="708025"/>
              </a:xfrm>
              <a:custGeom>
                <a:avLst/>
                <a:gdLst>
                  <a:gd name="T0" fmla="*/ 37 w 37"/>
                  <a:gd name="T1" fmla="*/ 224 h 445"/>
                  <a:gd name="T2" fmla="*/ 37 w 37"/>
                  <a:gd name="T3" fmla="*/ 414 h 445"/>
                  <a:gd name="T4" fmla="*/ 37 w 37"/>
                  <a:gd name="T5" fmla="*/ 426 h 445"/>
                  <a:gd name="T6" fmla="*/ 19 w 37"/>
                  <a:gd name="T7" fmla="*/ 445 h 445"/>
                  <a:gd name="T8" fmla="*/ 0 w 37"/>
                  <a:gd name="T9" fmla="*/ 427 h 445"/>
                  <a:gd name="T10" fmla="*/ 0 w 37"/>
                  <a:gd name="T11" fmla="*/ 379 h 445"/>
                  <a:gd name="T12" fmla="*/ 0 w 37"/>
                  <a:gd name="T13" fmla="*/ 32 h 445"/>
                  <a:gd name="T14" fmla="*/ 19 w 37"/>
                  <a:gd name="T15" fmla="*/ 0 h 445"/>
                  <a:gd name="T16" fmla="*/ 37 w 37"/>
                  <a:gd name="T17" fmla="*/ 31 h 445"/>
                  <a:gd name="T18" fmla="*/ 37 w 37"/>
                  <a:gd name="T19" fmla="*/ 224 h 4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7" h="445">
                    <a:moveTo>
                      <a:pt x="37" y="224"/>
                    </a:moveTo>
                    <a:cubicBezTo>
                      <a:pt x="37" y="288"/>
                      <a:pt x="37" y="351"/>
                      <a:pt x="37" y="414"/>
                    </a:cubicBezTo>
                    <a:cubicBezTo>
                      <a:pt x="37" y="418"/>
                      <a:pt x="37" y="422"/>
                      <a:pt x="37" y="426"/>
                    </a:cubicBezTo>
                    <a:cubicBezTo>
                      <a:pt x="37" y="438"/>
                      <a:pt x="30" y="444"/>
                      <a:pt x="19" y="445"/>
                    </a:cubicBezTo>
                    <a:cubicBezTo>
                      <a:pt x="8" y="445"/>
                      <a:pt x="1" y="439"/>
                      <a:pt x="0" y="427"/>
                    </a:cubicBezTo>
                    <a:cubicBezTo>
                      <a:pt x="0" y="411"/>
                      <a:pt x="0" y="395"/>
                      <a:pt x="0" y="379"/>
                    </a:cubicBezTo>
                    <a:cubicBezTo>
                      <a:pt x="0" y="263"/>
                      <a:pt x="0" y="148"/>
                      <a:pt x="0" y="32"/>
                    </a:cubicBezTo>
                    <a:cubicBezTo>
                      <a:pt x="0" y="9"/>
                      <a:pt x="5" y="0"/>
                      <a:pt x="19" y="0"/>
                    </a:cubicBezTo>
                    <a:cubicBezTo>
                      <a:pt x="32" y="1"/>
                      <a:pt x="37" y="10"/>
                      <a:pt x="37" y="31"/>
                    </a:cubicBezTo>
                    <a:cubicBezTo>
                      <a:pt x="37" y="95"/>
                      <a:pt x="37" y="160"/>
                      <a:pt x="37" y="22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1" name="Freeform 503"/>
              <p:cNvSpPr>
                <a:spLocks/>
              </p:cNvSpPr>
              <p:nvPr/>
            </p:nvSpPr>
            <p:spPr bwMode="auto">
              <a:xfrm>
                <a:off x="2857501" y="4914901"/>
                <a:ext cx="63500" cy="704850"/>
              </a:xfrm>
              <a:custGeom>
                <a:avLst/>
                <a:gdLst>
                  <a:gd name="T0" fmla="*/ 39 w 40"/>
                  <a:gd name="T1" fmla="*/ 221 h 443"/>
                  <a:gd name="T2" fmla="*/ 39 w 40"/>
                  <a:gd name="T3" fmla="*/ 416 h 443"/>
                  <a:gd name="T4" fmla="*/ 38 w 40"/>
                  <a:gd name="T5" fmla="*/ 429 h 443"/>
                  <a:gd name="T6" fmla="*/ 19 w 40"/>
                  <a:gd name="T7" fmla="*/ 443 h 443"/>
                  <a:gd name="T8" fmla="*/ 2 w 40"/>
                  <a:gd name="T9" fmla="*/ 428 h 443"/>
                  <a:gd name="T10" fmla="*/ 1 w 40"/>
                  <a:gd name="T11" fmla="*/ 409 h 443"/>
                  <a:gd name="T12" fmla="*/ 1 w 40"/>
                  <a:gd name="T13" fmla="*/ 33 h 443"/>
                  <a:gd name="T14" fmla="*/ 2 w 40"/>
                  <a:gd name="T15" fmla="*/ 18 h 443"/>
                  <a:gd name="T16" fmla="*/ 20 w 40"/>
                  <a:gd name="T17" fmla="*/ 0 h 443"/>
                  <a:gd name="T18" fmla="*/ 38 w 40"/>
                  <a:gd name="T19" fmla="*/ 19 h 443"/>
                  <a:gd name="T20" fmla="*/ 38 w 40"/>
                  <a:gd name="T21" fmla="*/ 32 h 443"/>
                  <a:gd name="T22" fmla="*/ 39 w 40"/>
                  <a:gd name="T23" fmla="*/ 221 h 443"/>
                  <a:gd name="T24" fmla="*/ 39 w 40"/>
                  <a:gd name="T25" fmla="*/ 221 h 4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0" h="443">
                    <a:moveTo>
                      <a:pt x="39" y="221"/>
                    </a:moveTo>
                    <a:cubicBezTo>
                      <a:pt x="39" y="286"/>
                      <a:pt x="39" y="351"/>
                      <a:pt x="39" y="416"/>
                    </a:cubicBezTo>
                    <a:cubicBezTo>
                      <a:pt x="39" y="420"/>
                      <a:pt x="40" y="426"/>
                      <a:pt x="38" y="429"/>
                    </a:cubicBezTo>
                    <a:cubicBezTo>
                      <a:pt x="33" y="435"/>
                      <a:pt x="26" y="443"/>
                      <a:pt x="19" y="443"/>
                    </a:cubicBezTo>
                    <a:cubicBezTo>
                      <a:pt x="14" y="443"/>
                      <a:pt x="6" y="435"/>
                      <a:pt x="2" y="428"/>
                    </a:cubicBezTo>
                    <a:cubicBezTo>
                      <a:pt x="0" y="423"/>
                      <a:pt x="1" y="416"/>
                      <a:pt x="1" y="409"/>
                    </a:cubicBezTo>
                    <a:cubicBezTo>
                      <a:pt x="1" y="284"/>
                      <a:pt x="1" y="158"/>
                      <a:pt x="1" y="33"/>
                    </a:cubicBezTo>
                    <a:cubicBezTo>
                      <a:pt x="1" y="28"/>
                      <a:pt x="1" y="23"/>
                      <a:pt x="2" y="18"/>
                    </a:cubicBezTo>
                    <a:cubicBezTo>
                      <a:pt x="2" y="6"/>
                      <a:pt x="9" y="0"/>
                      <a:pt x="20" y="0"/>
                    </a:cubicBezTo>
                    <a:cubicBezTo>
                      <a:pt x="31" y="0"/>
                      <a:pt x="38" y="6"/>
                      <a:pt x="38" y="19"/>
                    </a:cubicBezTo>
                    <a:cubicBezTo>
                      <a:pt x="38" y="23"/>
                      <a:pt x="38" y="28"/>
                      <a:pt x="38" y="32"/>
                    </a:cubicBezTo>
                    <a:cubicBezTo>
                      <a:pt x="39" y="95"/>
                      <a:pt x="39" y="158"/>
                      <a:pt x="39" y="221"/>
                    </a:cubicBezTo>
                    <a:cubicBezTo>
                      <a:pt x="39" y="221"/>
                      <a:pt x="39" y="221"/>
                      <a:pt x="39" y="2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569" name="组合 568"/>
            <p:cNvGrpSpPr/>
            <p:nvPr/>
          </p:nvGrpSpPr>
          <p:grpSpPr>
            <a:xfrm>
              <a:off x="457513" y="4325823"/>
              <a:ext cx="469012" cy="429784"/>
              <a:chOff x="1762125" y="4897438"/>
              <a:chExt cx="1290638" cy="1182687"/>
            </a:xfrm>
            <a:solidFill>
              <a:schemeClr val="tx1">
                <a:lumMod val="75000"/>
                <a:lumOff val="25000"/>
              </a:schemeClr>
            </a:solidFill>
          </p:grpSpPr>
          <p:sp>
            <p:nvSpPr>
              <p:cNvPr id="567" name="Freeform 508"/>
              <p:cNvSpPr>
                <a:spLocks/>
              </p:cNvSpPr>
              <p:nvPr/>
            </p:nvSpPr>
            <p:spPr bwMode="auto">
              <a:xfrm>
                <a:off x="1762125" y="4908550"/>
                <a:ext cx="1174750" cy="1171575"/>
              </a:xfrm>
              <a:custGeom>
                <a:avLst/>
                <a:gdLst>
                  <a:gd name="T0" fmla="*/ 0 w 706"/>
                  <a:gd name="T1" fmla="*/ 352 h 705"/>
                  <a:gd name="T2" fmla="*/ 0 w 706"/>
                  <a:gd name="T3" fmla="*/ 133 h 705"/>
                  <a:gd name="T4" fmla="*/ 133 w 706"/>
                  <a:gd name="T5" fmla="*/ 0 h 705"/>
                  <a:gd name="T6" fmla="*/ 475 w 706"/>
                  <a:gd name="T7" fmla="*/ 0 h 705"/>
                  <a:gd name="T8" fmla="*/ 510 w 706"/>
                  <a:gd name="T9" fmla="*/ 43 h 705"/>
                  <a:gd name="T10" fmla="*/ 476 w 706"/>
                  <a:gd name="T11" fmla="*/ 64 h 705"/>
                  <a:gd name="T12" fmla="*/ 290 w 706"/>
                  <a:gd name="T13" fmla="*/ 64 h 705"/>
                  <a:gd name="T14" fmla="*/ 137 w 706"/>
                  <a:gd name="T15" fmla="*/ 64 h 705"/>
                  <a:gd name="T16" fmla="*/ 64 w 706"/>
                  <a:gd name="T17" fmla="*/ 137 h 705"/>
                  <a:gd name="T18" fmla="*/ 64 w 706"/>
                  <a:gd name="T19" fmla="*/ 567 h 705"/>
                  <a:gd name="T20" fmla="*/ 136 w 706"/>
                  <a:gd name="T21" fmla="*/ 640 h 705"/>
                  <a:gd name="T22" fmla="*/ 571 w 706"/>
                  <a:gd name="T23" fmla="*/ 640 h 705"/>
                  <a:gd name="T24" fmla="*/ 640 w 706"/>
                  <a:gd name="T25" fmla="*/ 571 h 705"/>
                  <a:gd name="T26" fmla="*/ 640 w 706"/>
                  <a:gd name="T27" fmla="*/ 359 h 705"/>
                  <a:gd name="T28" fmla="*/ 669 w 706"/>
                  <a:gd name="T29" fmla="*/ 321 h 705"/>
                  <a:gd name="T30" fmla="*/ 704 w 706"/>
                  <a:gd name="T31" fmla="*/ 354 h 705"/>
                  <a:gd name="T32" fmla="*/ 704 w 706"/>
                  <a:gd name="T33" fmla="*/ 432 h 705"/>
                  <a:gd name="T34" fmla="*/ 702 w 706"/>
                  <a:gd name="T35" fmla="*/ 588 h 705"/>
                  <a:gd name="T36" fmla="*/ 577 w 706"/>
                  <a:gd name="T37" fmla="*/ 704 h 705"/>
                  <a:gd name="T38" fmla="*/ 129 w 706"/>
                  <a:gd name="T39" fmla="*/ 704 h 705"/>
                  <a:gd name="T40" fmla="*/ 0 w 706"/>
                  <a:gd name="T41" fmla="*/ 571 h 705"/>
                  <a:gd name="T42" fmla="*/ 0 w 706"/>
                  <a:gd name="T43" fmla="*/ 352 h 7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706" h="705">
                    <a:moveTo>
                      <a:pt x="0" y="352"/>
                    </a:moveTo>
                    <a:cubicBezTo>
                      <a:pt x="0" y="279"/>
                      <a:pt x="0" y="206"/>
                      <a:pt x="0" y="133"/>
                    </a:cubicBezTo>
                    <a:cubicBezTo>
                      <a:pt x="0" y="55"/>
                      <a:pt x="55" y="0"/>
                      <a:pt x="133" y="0"/>
                    </a:cubicBezTo>
                    <a:cubicBezTo>
                      <a:pt x="247" y="0"/>
                      <a:pt x="361" y="0"/>
                      <a:pt x="475" y="0"/>
                    </a:cubicBezTo>
                    <a:cubicBezTo>
                      <a:pt x="502" y="0"/>
                      <a:pt x="518" y="20"/>
                      <a:pt x="510" y="43"/>
                    </a:cubicBezTo>
                    <a:cubicBezTo>
                      <a:pt x="505" y="57"/>
                      <a:pt x="494" y="64"/>
                      <a:pt x="476" y="64"/>
                    </a:cubicBezTo>
                    <a:cubicBezTo>
                      <a:pt x="414" y="64"/>
                      <a:pt x="352" y="64"/>
                      <a:pt x="290" y="64"/>
                    </a:cubicBezTo>
                    <a:cubicBezTo>
                      <a:pt x="239" y="64"/>
                      <a:pt x="188" y="64"/>
                      <a:pt x="137" y="64"/>
                    </a:cubicBezTo>
                    <a:cubicBezTo>
                      <a:pt x="89" y="64"/>
                      <a:pt x="64" y="89"/>
                      <a:pt x="64" y="137"/>
                    </a:cubicBezTo>
                    <a:cubicBezTo>
                      <a:pt x="64" y="280"/>
                      <a:pt x="64" y="424"/>
                      <a:pt x="64" y="567"/>
                    </a:cubicBezTo>
                    <a:cubicBezTo>
                      <a:pt x="64" y="614"/>
                      <a:pt x="89" y="640"/>
                      <a:pt x="136" y="640"/>
                    </a:cubicBezTo>
                    <a:cubicBezTo>
                      <a:pt x="281" y="640"/>
                      <a:pt x="426" y="640"/>
                      <a:pt x="571" y="640"/>
                    </a:cubicBezTo>
                    <a:cubicBezTo>
                      <a:pt x="614" y="640"/>
                      <a:pt x="640" y="614"/>
                      <a:pt x="640" y="571"/>
                    </a:cubicBezTo>
                    <a:cubicBezTo>
                      <a:pt x="640" y="500"/>
                      <a:pt x="640" y="430"/>
                      <a:pt x="640" y="359"/>
                    </a:cubicBezTo>
                    <a:cubicBezTo>
                      <a:pt x="640" y="336"/>
                      <a:pt x="650" y="322"/>
                      <a:pt x="669" y="321"/>
                    </a:cubicBezTo>
                    <a:cubicBezTo>
                      <a:pt x="689" y="319"/>
                      <a:pt x="703" y="332"/>
                      <a:pt x="704" y="354"/>
                    </a:cubicBezTo>
                    <a:cubicBezTo>
                      <a:pt x="705" y="380"/>
                      <a:pt x="704" y="406"/>
                      <a:pt x="704" y="432"/>
                    </a:cubicBezTo>
                    <a:cubicBezTo>
                      <a:pt x="704" y="484"/>
                      <a:pt x="706" y="536"/>
                      <a:pt x="702" y="588"/>
                    </a:cubicBezTo>
                    <a:cubicBezTo>
                      <a:pt x="697" y="655"/>
                      <a:pt x="644" y="703"/>
                      <a:pt x="577" y="704"/>
                    </a:cubicBezTo>
                    <a:cubicBezTo>
                      <a:pt x="428" y="705"/>
                      <a:pt x="279" y="705"/>
                      <a:pt x="129" y="704"/>
                    </a:cubicBezTo>
                    <a:cubicBezTo>
                      <a:pt x="53" y="703"/>
                      <a:pt x="0" y="647"/>
                      <a:pt x="0" y="571"/>
                    </a:cubicBezTo>
                    <a:cubicBezTo>
                      <a:pt x="0" y="498"/>
                      <a:pt x="0" y="425"/>
                      <a:pt x="0" y="35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8" name="Freeform 509"/>
              <p:cNvSpPr>
                <a:spLocks/>
              </p:cNvSpPr>
              <p:nvPr/>
            </p:nvSpPr>
            <p:spPr bwMode="auto">
              <a:xfrm>
                <a:off x="1963738" y="4897438"/>
                <a:ext cx="1089025" cy="822325"/>
              </a:xfrm>
              <a:custGeom>
                <a:avLst/>
                <a:gdLst>
                  <a:gd name="T0" fmla="*/ 231 w 654"/>
                  <a:gd name="T1" fmla="*/ 332 h 495"/>
                  <a:gd name="T2" fmla="*/ 415 w 654"/>
                  <a:gd name="T3" fmla="*/ 149 h 495"/>
                  <a:gd name="T4" fmla="*/ 536 w 654"/>
                  <a:gd name="T5" fmla="*/ 28 h 495"/>
                  <a:gd name="T6" fmla="*/ 628 w 654"/>
                  <a:gd name="T7" fmla="*/ 26 h 495"/>
                  <a:gd name="T8" fmla="*/ 626 w 654"/>
                  <a:gd name="T9" fmla="*/ 118 h 495"/>
                  <a:gd name="T10" fmla="*/ 279 w 654"/>
                  <a:gd name="T11" fmla="*/ 466 h 495"/>
                  <a:gd name="T12" fmla="*/ 183 w 654"/>
                  <a:gd name="T13" fmla="*/ 465 h 495"/>
                  <a:gd name="T14" fmla="*/ 28 w 654"/>
                  <a:gd name="T15" fmla="*/ 311 h 495"/>
                  <a:gd name="T16" fmla="*/ 26 w 654"/>
                  <a:gd name="T17" fmla="*/ 217 h 495"/>
                  <a:gd name="T18" fmla="*/ 119 w 654"/>
                  <a:gd name="T19" fmla="*/ 220 h 495"/>
                  <a:gd name="T20" fmla="*/ 219 w 654"/>
                  <a:gd name="T21" fmla="*/ 321 h 495"/>
                  <a:gd name="T22" fmla="*/ 231 w 654"/>
                  <a:gd name="T23" fmla="*/ 332 h 4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54" h="495">
                    <a:moveTo>
                      <a:pt x="231" y="332"/>
                    </a:moveTo>
                    <a:cubicBezTo>
                      <a:pt x="293" y="270"/>
                      <a:pt x="354" y="209"/>
                      <a:pt x="415" y="149"/>
                    </a:cubicBezTo>
                    <a:cubicBezTo>
                      <a:pt x="455" y="108"/>
                      <a:pt x="495" y="68"/>
                      <a:pt x="536" y="28"/>
                    </a:cubicBezTo>
                    <a:cubicBezTo>
                      <a:pt x="563" y="1"/>
                      <a:pt x="602" y="0"/>
                      <a:pt x="628" y="26"/>
                    </a:cubicBezTo>
                    <a:cubicBezTo>
                      <a:pt x="654" y="51"/>
                      <a:pt x="654" y="90"/>
                      <a:pt x="626" y="118"/>
                    </a:cubicBezTo>
                    <a:cubicBezTo>
                      <a:pt x="511" y="234"/>
                      <a:pt x="395" y="350"/>
                      <a:pt x="279" y="466"/>
                    </a:cubicBezTo>
                    <a:cubicBezTo>
                      <a:pt x="249" y="495"/>
                      <a:pt x="213" y="495"/>
                      <a:pt x="183" y="465"/>
                    </a:cubicBezTo>
                    <a:cubicBezTo>
                      <a:pt x="131" y="414"/>
                      <a:pt x="80" y="363"/>
                      <a:pt x="28" y="311"/>
                    </a:cubicBezTo>
                    <a:cubicBezTo>
                      <a:pt x="0" y="283"/>
                      <a:pt x="0" y="243"/>
                      <a:pt x="26" y="217"/>
                    </a:cubicBezTo>
                    <a:cubicBezTo>
                      <a:pt x="52" y="192"/>
                      <a:pt x="91" y="193"/>
                      <a:pt x="119" y="220"/>
                    </a:cubicBezTo>
                    <a:cubicBezTo>
                      <a:pt x="152" y="254"/>
                      <a:pt x="186" y="287"/>
                      <a:pt x="219" y="321"/>
                    </a:cubicBezTo>
                    <a:cubicBezTo>
                      <a:pt x="223" y="324"/>
                      <a:pt x="227" y="328"/>
                      <a:pt x="231" y="33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570" name="Freeform 5"/>
            <p:cNvSpPr>
              <a:spLocks noEditPoints="1"/>
            </p:cNvSpPr>
            <p:nvPr/>
          </p:nvSpPr>
          <p:spPr bwMode="auto">
            <a:xfrm>
              <a:off x="2222843" y="4301807"/>
              <a:ext cx="473552" cy="481854"/>
            </a:xfrm>
            <a:custGeom>
              <a:avLst/>
              <a:gdLst>
                <a:gd name="T0" fmla="*/ 180 w 831"/>
                <a:gd name="T1" fmla="*/ 97 h 849"/>
                <a:gd name="T2" fmla="*/ 436 w 831"/>
                <a:gd name="T3" fmla="*/ 5 h 849"/>
                <a:gd name="T4" fmla="*/ 689 w 831"/>
                <a:gd name="T5" fmla="*/ 75 h 849"/>
                <a:gd name="T6" fmla="*/ 819 w 831"/>
                <a:gd name="T7" fmla="*/ 287 h 849"/>
                <a:gd name="T8" fmla="*/ 793 w 831"/>
                <a:gd name="T9" fmla="*/ 509 h 849"/>
                <a:gd name="T10" fmla="*/ 648 w 831"/>
                <a:gd name="T11" fmla="*/ 635 h 849"/>
                <a:gd name="T12" fmla="*/ 530 w 831"/>
                <a:gd name="T13" fmla="*/ 622 h 849"/>
                <a:gd name="T14" fmla="*/ 491 w 831"/>
                <a:gd name="T15" fmla="*/ 546 h 849"/>
                <a:gd name="T16" fmla="*/ 421 w 831"/>
                <a:gd name="T17" fmla="*/ 617 h 849"/>
                <a:gd name="T18" fmla="*/ 304 w 831"/>
                <a:gd name="T19" fmla="*/ 638 h 849"/>
                <a:gd name="T20" fmla="*/ 222 w 831"/>
                <a:gd name="T21" fmla="*/ 581 h 849"/>
                <a:gd name="T22" fmla="*/ 199 w 831"/>
                <a:gd name="T23" fmla="*/ 449 h 849"/>
                <a:gd name="T24" fmla="*/ 315 w 831"/>
                <a:gd name="T25" fmla="*/ 251 h 849"/>
                <a:gd name="T26" fmla="*/ 508 w 831"/>
                <a:gd name="T27" fmla="*/ 203 h 849"/>
                <a:gd name="T28" fmla="*/ 623 w 831"/>
                <a:gd name="T29" fmla="*/ 231 h 849"/>
                <a:gd name="T30" fmla="*/ 586 w 831"/>
                <a:gd name="T31" fmla="*/ 460 h 849"/>
                <a:gd name="T32" fmla="*/ 586 w 831"/>
                <a:gd name="T33" fmla="*/ 536 h 849"/>
                <a:gd name="T34" fmla="*/ 616 w 831"/>
                <a:gd name="T35" fmla="*/ 560 h 849"/>
                <a:gd name="T36" fmla="*/ 694 w 831"/>
                <a:gd name="T37" fmla="*/ 514 h 849"/>
                <a:gd name="T38" fmla="*/ 735 w 831"/>
                <a:gd name="T39" fmla="*/ 356 h 849"/>
                <a:gd name="T40" fmla="*/ 656 w 831"/>
                <a:gd name="T41" fmla="*/ 152 h 849"/>
                <a:gd name="T42" fmla="*/ 464 w 831"/>
                <a:gd name="T43" fmla="*/ 78 h 849"/>
                <a:gd name="T44" fmla="*/ 244 w 831"/>
                <a:gd name="T45" fmla="*/ 143 h 849"/>
                <a:gd name="T46" fmla="*/ 111 w 831"/>
                <a:gd name="T47" fmla="*/ 356 h 849"/>
                <a:gd name="T48" fmla="*/ 118 w 831"/>
                <a:gd name="T49" fmla="*/ 572 h 849"/>
                <a:gd name="T50" fmla="*/ 228 w 831"/>
                <a:gd name="T51" fmla="*/ 720 h 849"/>
                <a:gd name="T52" fmla="*/ 456 w 831"/>
                <a:gd name="T53" fmla="*/ 766 h 849"/>
                <a:gd name="T54" fmla="*/ 568 w 831"/>
                <a:gd name="T55" fmla="*/ 753 h 849"/>
                <a:gd name="T56" fmla="*/ 594 w 831"/>
                <a:gd name="T57" fmla="*/ 766 h 849"/>
                <a:gd name="T58" fmla="*/ 580 w 831"/>
                <a:gd name="T59" fmla="*/ 796 h 849"/>
                <a:gd name="T60" fmla="*/ 484 w 831"/>
                <a:gd name="T61" fmla="*/ 837 h 849"/>
                <a:gd name="T62" fmla="*/ 230 w 831"/>
                <a:gd name="T63" fmla="*/ 813 h 849"/>
                <a:gd name="T64" fmla="*/ 44 w 831"/>
                <a:gd name="T65" fmla="*/ 636 h 849"/>
                <a:gd name="T66" fmla="*/ 15 w 831"/>
                <a:gd name="T67" fmla="*/ 375 h 849"/>
                <a:gd name="T68" fmla="*/ 180 w 831"/>
                <a:gd name="T69" fmla="*/ 97 h 849"/>
                <a:gd name="T70" fmla="*/ 399 w 831"/>
                <a:gd name="T71" fmla="*/ 314 h 849"/>
                <a:gd name="T72" fmla="*/ 319 w 831"/>
                <a:gd name="T73" fmla="*/ 480 h 849"/>
                <a:gd name="T74" fmla="*/ 351 w 831"/>
                <a:gd name="T75" fmla="*/ 537 h 849"/>
                <a:gd name="T76" fmla="*/ 424 w 831"/>
                <a:gd name="T77" fmla="*/ 524 h 849"/>
                <a:gd name="T78" fmla="*/ 481 w 831"/>
                <a:gd name="T79" fmla="*/ 416 h 849"/>
                <a:gd name="T80" fmla="*/ 499 w 831"/>
                <a:gd name="T81" fmla="*/ 302 h 849"/>
                <a:gd name="T82" fmla="*/ 399 w 831"/>
                <a:gd name="T83" fmla="*/ 314 h 8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31" h="849">
                  <a:moveTo>
                    <a:pt x="180" y="97"/>
                  </a:moveTo>
                  <a:cubicBezTo>
                    <a:pt x="253" y="40"/>
                    <a:pt x="344" y="8"/>
                    <a:pt x="436" y="5"/>
                  </a:cubicBezTo>
                  <a:cubicBezTo>
                    <a:pt x="525" y="0"/>
                    <a:pt x="617" y="22"/>
                    <a:pt x="689" y="75"/>
                  </a:cubicBezTo>
                  <a:cubicBezTo>
                    <a:pt x="758" y="125"/>
                    <a:pt x="805" y="203"/>
                    <a:pt x="819" y="287"/>
                  </a:cubicBezTo>
                  <a:cubicBezTo>
                    <a:pt x="831" y="361"/>
                    <a:pt x="824" y="440"/>
                    <a:pt x="793" y="509"/>
                  </a:cubicBezTo>
                  <a:cubicBezTo>
                    <a:pt x="765" y="568"/>
                    <a:pt x="713" y="619"/>
                    <a:pt x="648" y="635"/>
                  </a:cubicBezTo>
                  <a:cubicBezTo>
                    <a:pt x="609" y="644"/>
                    <a:pt x="564" y="647"/>
                    <a:pt x="530" y="622"/>
                  </a:cubicBezTo>
                  <a:cubicBezTo>
                    <a:pt x="505" y="605"/>
                    <a:pt x="494" y="575"/>
                    <a:pt x="491" y="546"/>
                  </a:cubicBezTo>
                  <a:cubicBezTo>
                    <a:pt x="472" y="573"/>
                    <a:pt x="450" y="600"/>
                    <a:pt x="421" y="617"/>
                  </a:cubicBezTo>
                  <a:cubicBezTo>
                    <a:pt x="386" y="638"/>
                    <a:pt x="344" y="646"/>
                    <a:pt x="304" y="638"/>
                  </a:cubicBezTo>
                  <a:cubicBezTo>
                    <a:pt x="270" y="632"/>
                    <a:pt x="240" y="610"/>
                    <a:pt x="222" y="581"/>
                  </a:cubicBezTo>
                  <a:cubicBezTo>
                    <a:pt x="198" y="542"/>
                    <a:pt x="194" y="494"/>
                    <a:pt x="199" y="449"/>
                  </a:cubicBezTo>
                  <a:cubicBezTo>
                    <a:pt x="207" y="370"/>
                    <a:pt x="250" y="296"/>
                    <a:pt x="315" y="251"/>
                  </a:cubicBezTo>
                  <a:cubicBezTo>
                    <a:pt x="371" y="212"/>
                    <a:pt x="441" y="197"/>
                    <a:pt x="508" y="203"/>
                  </a:cubicBezTo>
                  <a:cubicBezTo>
                    <a:pt x="547" y="206"/>
                    <a:pt x="587" y="214"/>
                    <a:pt x="623" y="231"/>
                  </a:cubicBezTo>
                  <a:cubicBezTo>
                    <a:pt x="611" y="307"/>
                    <a:pt x="598" y="383"/>
                    <a:pt x="586" y="460"/>
                  </a:cubicBezTo>
                  <a:cubicBezTo>
                    <a:pt x="583" y="485"/>
                    <a:pt x="579" y="511"/>
                    <a:pt x="586" y="536"/>
                  </a:cubicBezTo>
                  <a:cubicBezTo>
                    <a:pt x="590" y="549"/>
                    <a:pt x="602" y="560"/>
                    <a:pt x="616" y="560"/>
                  </a:cubicBezTo>
                  <a:cubicBezTo>
                    <a:pt x="648" y="562"/>
                    <a:pt x="676" y="539"/>
                    <a:pt x="694" y="514"/>
                  </a:cubicBezTo>
                  <a:cubicBezTo>
                    <a:pt x="725" y="468"/>
                    <a:pt x="735" y="411"/>
                    <a:pt x="735" y="356"/>
                  </a:cubicBezTo>
                  <a:cubicBezTo>
                    <a:pt x="736" y="282"/>
                    <a:pt x="710" y="205"/>
                    <a:pt x="656" y="152"/>
                  </a:cubicBezTo>
                  <a:cubicBezTo>
                    <a:pt x="605" y="103"/>
                    <a:pt x="534" y="80"/>
                    <a:pt x="464" y="78"/>
                  </a:cubicBezTo>
                  <a:cubicBezTo>
                    <a:pt x="386" y="74"/>
                    <a:pt x="307" y="97"/>
                    <a:pt x="244" y="143"/>
                  </a:cubicBezTo>
                  <a:cubicBezTo>
                    <a:pt x="175" y="194"/>
                    <a:pt x="128" y="272"/>
                    <a:pt x="111" y="356"/>
                  </a:cubicBezTo>
                  <a:cubicBezTo>
                    <a:pt x="96" y="427"/>
                    <a:pt x="96" y="502"/>
                    <a:pt x="118" y="572"/>
                  </a:cubicBezTo>
                  <a:cubicBezTo>
                    <a:pt x="136" y="632"/>
                    <a:pt x="175" y="686"/>
                    <a:pt x="228" y="720"/>
                  </a:cubicBezTo>
                  <a:cubicBezTo>
                    <a:pt x="295" y="764"/>
                    <a:pt x="378" y="775"/>
                    <a:pt x="456" y="766"/>
                  </a:cubicBezTo>
                  <a:cubicBezTo>
                    <a:pt x="494" y="763"/>
                    <a:pt x="530" y="750"/>
                    <a:pt x="568" y="753"/>
                  </a:cubicBezTo>
                  <a:cubicBezTo>
                    <a:pt x="578" y="753"/>
                    <a:pt x="590" y="755"/>
                    <a:pt x="594" y="766"/>
                  </a:cubicBezTo>
                  <a:cubicBezTo>
                    <a:pt x="597" y="778"/>
                    <a:pt x="588" y="788"/>
                    <a:pt x="580" y="796"/>
                  </a:cubicBezTo>
                  <a:cubicBezTo>
                    <a:pt x="554" y="820"/>
                    <a:pt x="518" y="832"/>
                    <a:pt x="484" y="837"/>
                  </a:cubicBezTo>
                  <a:cubicBezTo>
                    <a:pt x="399" y="849"/>
                    <a:pt x="310" y="848"/>
                    <a:pt x="230" y="813"/>
                  </a:cubicBezTo>
                  <a:cubicBezTo>
                    <a:pt x="149" y="780"/>
                    <a:pt x="81" y="716"/>
                    <a:pt x="44" y="636"/>
                  </a:cubicBezTo>
                  <a:cubicBezTo>
                    <a:pt x="6" y="555"/>
                    <a:pt x="0" y="462"/>
                    <a:pt x="15" y="375"/>
                  </a:cubicBezTo>
                  <a:cubicBezTo>
                    <a:pt x="35" y="267"/>
                    <a:pt x="93" y="165"/>
                    <a:pt x="180" y="97"/>
                  </a:cubicBezTo>
                  <a:close/>
                  <a:moveTo>
                    <a:pt x="399" y="314"/>
                  </a:moveTo>
                  <a:cubicBezTo>
                    <a:pt x="343" y="348"/>
                    <a:pt x="315" y="416"/>
                    <a:pt x="319" y="480"/>
                  </a:cubicBezTo>
                  <a:cubicBezTo>
                    <a:pt x="321" y="502"/>
                    <a:pt x="330" y="527"/>
                    <a:pt x="351" y="537"/>
                  </a:cubicBezTo>
                  <a:cubicBezTo>
                    <a:pt x="376" y="548"/>
                    <a:pt x="404" y="540"/>
                    <a:pt x="424" y="524"/>
                  </a:cubicBezTo>
                  <a:cubicBezTo>
                    <a:pt x="457" y="498"/>
                    <a:pt x="475" y="457"/>
                    <a:pt x="481" y="416"/>
                  </a:cubicBezTo>
                  <a:cubicBezTo>
                    <a:pt x="487" y="378"/>
                    <a:pt x="493" y="340"/>
                    <a:pt x="499" y="302"/>
                  </a:cubicBezTo>
                  <a:cubicBezTo>
                    <a:pt x="466" y="293"/>
                    <a:pt x="429" y="296"/>
                    <a:pt x="399" y="314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571" name="组合 570"/>
            <p:cNvGrpSpPr/>
            <p:nvPr/>
          </p:nvGrpSpPr>
          <p:grpSpPr>
            <a:xfrm>
              <a:off x="3284594" y="4246999"/>
              <a:ext cx="459790" cy="534318"/>
              <a:chOff x="2103438" y="3101975"/>
              <a:chExt cx="1792288" cy="2082801"/>
            </a:xfrm>
            <a:solidFill>
              <a:schemeClr val="tx1">
                <a:lumMod val="75000"/>
                <a:lumOff val="25000"/>
              </a:schemeClr>
            </a:solidFill>
          </p:grpSpPr>
          <p:sp>
            <p:nvSpPr>
              <p:cNvPr id="572" name="Freeform 47"/>
              <p:cNvSpPr>
                <a:spLocks/>
              </p:cNvSpPr>
              <p:nvPr/>
            </p:nvSpPr>
            <p:spPr bwMode="auto">
              <a:xfrm>
                <a:off x="2103438" y="3584575"/>
                <a:ext cx="1189038" cy="1600200"/>
              </a:xfrm>
              <a:custGeom>
                <a:avLst/>
                <a:gdLst>
                  <a:gd name="T0" fmla="*/ 0 w 436"/>
                  <a:gd name="T1" fmla="*/ 149 h 590"/>
                  <a:gd name="T2" fmla="*/ 24 w 436"/>
                  <a:gd name="T3" fmla="*/ 40 h 590"/>
                  <a:gd name="T4" fmla="*/ 52 w 436"/>
                  <a:gd name="T5" fmla="*/ 8 h 590"/>
                  <a:gd name="T6" fmla="*/ 119 w 436"/>
                  <a:gd name="T7" fmla="*/ 3 h 590"/>
                  <a:gd name="T8" fmla="*/ 139 w 436"/>
                  <a:gd name="T9" fmla="*/ 15 h 590"/>
                  <a:gd name="T10" fmla="*/ 171 w 436"/>
                  <a:gd name="T11" fmla="*/ 58 h 590"/>
                  <a:gd name="T12" fmla="*/ 171 w 436"/>
                  <a:gd name="T13" fmla="*/ 18 h 590"/>
                  <a:gd name="T14" fmla="*/ 191 w 436"/>
                  <a:gd name="T15" fmla="*/ 3 h 590"/>
                  <a:gd name="T16" fmla="*/ 217 w 436"/>
                  <a:gd name="T17" fmla="*/ 8 h 590"/>
                  <a:gd name="T18" fmla="*/ 270 w 436"/>
                  <a:gd name="T19" fmla="*/ 37 h 590"/>
                  <a:gd name="T20" fmla="*/ 301 w 436"/>
                  <a:gd name="T21" fmla="*/ 74 h 590"/>
                  <a:gd name="T22" fmla="*/ 327 w 436"/>
                  <a:gd name="T23" fmla="*/ 76 h 590"/>
                  <a:gd name="T24" fmla="*/ 371 w 436"/>
                  <a:gd name="T25" fmla="*/ 44 h 590"/>
                  <a:gd name="T26" fmla="*/ 421 w 436"/>
                  <a:gd name="T27" fmla="*/ 51 h 590"/>
                  <a:gd name="T28" fmla="*/ 416 w 436"/>
                  <a:gd name="T29" fmla="*/ 103 h 590"/>
                  <a:gd name="T30" fmla="*/ 338 w 436"/>
                  <a:gd name="T31" fmla="*/ 156 h 590"/>
                  <a:gd name="T32" fmla="*/ 273 w 436"/>
                  <a:gd name="T33" fmla="*/ 150 h 590"/>
                  <a:gd name="T34" fmla="*/ 229 w 436"/>
                  <a:gd name="T35" fmla="*/ 115 h 590"/>
                  <a:gd name="T36" fmla="*/ 233 w 436"/>
                  <a:gd name="T37" fmla="*/ 110 h 590"/>
                  <a:gd name="T38" fmla="*/ 231 w 436"/>
                  <a:gd name="T39" fmla="*/ 114 h 590"/>
                  <a:gd name="T40" fmla="*/ 228 w 436"/>
                  <a:gd name="T41" fmla="*/ 243 h 590"/>
                  <a:gd name="T42" fmla="*/ 219 w 436"/>
                  <a:gd name="T43" fmla="*/ 552 h 590"/>
                  <a:gd name="T44" fmla="*/ 189 w 436"/>
                  <a:gd name="T45" fmla="*/ 590 h 590"/>
                  <a:gd name="T46" fmla="*/ 165 w 436"/>
                  <a:gd name="T47" fmla="*/ 590 h 590"/>
                  <a:gd name="T48" fmla="*/ 142 w 436"/>
                  <a:gd name="T49" fmla="*/ 575 h 590"/>
                  <a:gd name="T50" fmla="*/ 130 w 436"/>
                  <a:gd name="T51" fmla="*/ 576 h 590"/>
                  <a:gd name="T52" fmla="*/ 108 w 436"/>
                  <a:gd name="T53" fmla="*/ 590 h 590"/>
                  <a:gd name="T54" fmla="*/ 87 w 436"/>
                  <a:gd name="T55" fmla="*/ 590 h 590"/>
                  <a:gd name="T56" fmla="*/ 53 w 436"/>
                  <a:gd name="T57" fmla="*/ 544 h 590"/>
                  <a:gd name="T58" fmla="*/ 51 w 436"/>
                  <a:gd name="T59" fmla="*/ 463 h 590"/>
                  <a:gd name="T60" fmla="*/ 45 w 436"/>
                  <a:gd name="T61" fmla="*/ 310 h 590"/>
                  <a:gd name="T62" fmla="*/ 58 w 436"/>
                  <a:gd name="T63" fmla="*/ 295 h 590"/>
                  <a:gd name="T64" fmla="*/ 75 w 436"/>
                  <a:gd name="T65" fmla="*/ 289 h 590"/>
                  <a:gd name="T66" fmla="*/ 74 w 436"/>
                  <a:gd name="T67" fmla="*/ 285 h 590"/>
                  <a:gd name="T68" fmla="*/ 61 w 436"/>
                  <a:gd name="T69" fmla="*/ 284 h 590"/>
                  <a:gd name="T70" fmla="*/ 25 w 436"/>
                  <a:gd name="T71" fmla="*/ 252 h 590"/>
                  <a:gd name="T72" fmla="*/ 0 w 436"/>
                  <a:gd name="T73" fmla="*/ 158 h 590"/>
                  <a:gd name="T74" fmla="*/ 0 w 436"/>
                  <a:gd name="T75" fmla="*/ 149 h 5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436" h="590">
                    <a:moveTo>
                      <a:pt x="0" y="149"/>
                    </a:moveTo>
                    <a:cubicBezTo>
                      <a:pt x="8" y="113"/>
                      <a:pt x="17" y="76"/>
                      <a:pt x="24" y="40"/>
                    </a:cubicBezTo>
                    <a:cubicBezTo>
                      <a:pt x="27" y="23"/>
                      <a:pt x="36" y="10"/>
                      <a:pt x="52" y="8"/>
                    </a:cubicBezTo>
                    <a:cubicBezTo>
                      <a:pt x="75" y="5"/>
                      <a:pt x="97" y="3"/>
                      <a:pt x="119" y="3"/>
                    </a:cubicBezTo>
                    <a:cubicBezTo>
                      <a:pt x="126" y="3"/>
                      <a:pt x="134" y="9"/>
                      <a:pt x="139" y="15"/>
                    </a:cubicBezTo>
                    <a:cubicBezTo>
                      <a:pt x="150" y="29"/>
                      <a:pt x="159" y="44"/>
                      <a:pt x="171" y="58"/>
                    </a:cubicBezTo>
                    <a:cubicBezTo>
                      <a:pt x="171" y="44"/>
                      <a:pt x="171" y="31"/>
                      <a:pt x="171" y="18"/>
                    </a:cubicBezTo>
                    <a:cubicBezTo>
                      <a:pt x="172" y="3"/>
                      <a:pt x="177" y="0"/>
                      <a:pt x="191" y="3"/>
                    </a:cubicBezTo>
                    <a:cubicBezTo>
                      <a:pt x="199" y="5"/>
                      <a:pt x="208" y="8"/>
                      <a:pt x="217" y="8"/>
                    </a:cubicBezTo>
                    <a:cubicBezTo>
                      <a:pt x="241" y="7"/>
                      <a:pt x="257" y="19"/>
                      <a:pt x="270" y="37"/>
                    </a:cubicBezTo>
                    <a:cubicBezTo>
                      <a:pt x="280" y="50"/>
                      <a:pt x="291" y="61"/>
                      <a:pt x="301" y="74"/>
                    </a:cubicBezTo>
                    <a:cubicBezTo>
                      <a:pt x="310" y="85"/>
                      <a:pt x="318" y="83"/>
                      <a:pt x="327" y="76"/>
                    </a:cubicBezTo>
                    <a:cubicBezTo>
                      <a:pt x="342" y="66"/>
                      <a:pt x="356" y="55"/>
                      <a:pt x="371" y="44"/>
                    </a:cubicBezTo>
                    <a:cubicBezTo>
                      <a:pt x="389" y="31"/>
                      <a:pt x="408" y="34"/>
                      <a:pt x="421" y="51"/>
                    </a:cubicBezTo>
                    <a:cubicBezTo>
                      <a:pt x="436" y="70"/>
                      <a:pt x="435" y="89"/>
                      <a:pt x="416" y="103"/>
                    </a:cubicBezTo>
                    <a:cubicBezTo>
                      <a:pt x="391" y="122"/>
                      <a:pt x="365" y="141"/>
                      <a:pt x="338" y="156"/>
                    </a:cubicBezTo>
                    <a:cubicBezTo>
                      <a:pt x="307" y="175"/>
                      <a:pt x="300" y="170"/>
                      <a:pt x="273" y="150"/>
                    </a:cubicBezTo>
                    <a:cubicBezTo>
                      <a:pt x="258" y="139"/>
                      <a:pt x="244" y="127"/>
                      <a:pt x="229" y="115"/>
                    </a:cubicBezTo>
                    <a:cubicBezTo>
                      <a:pt x="230" y="113"/>
                      <a:pt x="232" y="112"/>
                      <a:pt x="233" y="110"/>
                    </a:cubicBezTo>
                    <a:cubicBezTo>
                      <a:pt x="232" y="112"/>
                      <a:pt x="231" y="113"/>
                      <a:pt x="231" y="114"/>
                    </a:cubicBezTo>
                    <a:cubicBezTo>
                      <a:pt x="230" y="157"/>
                      <a:pt x="229" y="200"/>
                      <a:pt x="228" y="243"/>
                    </a:cubicBezTo>
                    <a:cubicBezTo>
                      <a:pt x="225" y="346"/>
                      <a:pt x="222" y="449"/>
                      <a:pt x="219" y="552"/>
                    </a:cubicBezTo>
                    <a:cubicBezTo>
                      <a:pt x="218" y="572"/>
                      <a:pt x="201" y="579"/>
                      <a:pt x="189" y="590"/>
                    </a:cubicBezTo>
                    <a:cubicBezTo>
                      <a:pt x="181" y="590"/>
                      <a:pt x="173" y="590"/>
                      <a:pt x="165" y="590"/>
                    </a:cubicBezTo>
                    <a:cubicBezTo>
                      <a:pt x="157" y="585"/>
                      <a:pt x="150" y="579"/>
                      <a:pt x="142" y="575"/>
                    </a:cubicBezTo>
                    <a:cubicBezTo>
                      <a:pt x="139" y="573"/>
                      <a:pt x="133" y="574"/>
                      <a:pt x="130" y="576"/>
                    </a:cubicBezTo>
                    <a:cubicBezTo>
                      <a:pt x="122" y="580"/>
                      <a:pt x="115" y="585"/>
                      <a:pt x="108" y="590"/>
                    </a:cubicBezTo>
                    <a:cubicBezTo>
                      <a:pt x="101" y="590"/>
                      <a:pt x="94" y="590"/>
                      <a:pt x="87" y="590"/>
                    </a:cubicBezTo>
                    <a:cubicBezTo>
                      <a:pt x="67" y="581"/>
                      <a:pt x="52" y="569"/>
                      <a:pt x="53" y="544"/>
                    </a:cubicBezTo>
                    <a:cubicBezTo>
                      <a:pt x="54" y="517"/>
                      <a:pt x="52" y="490"/>
                      <a:pt x="51" y="463"/>
                    </a:cubicBezTo>
                    <a:cubicBezTo>
                      <a:pt x="49" y="412"/>
                      <a:pt x="47" y="361"/>
                      <a:pt x="45" y="310"/>
                    </a:cubicBezTo>
                    <a:cubicBezTo>
                      <a:pt x="45" y="300"/>
                      <a:pt x="47" y="295"/>
                      <a:pt x="58" y="295"/>
                    </a:cubicBezTo>
                    <a:cubicBezTo>
                      <a:pt x="64" y="294"/>
                      <a:pt x="70" y="291"/>
                      <a:pt x="75" y="289"/>
                    </a:cubicBezTo>
                    <a:cubicBezTo>
                      <a:pt x="75" y="288"/>
                      <a:pt x="74" y="286"/>
                      <a:pt x="74" y="285"/>
                    </a:cubicBezTo>
                    <a:cubicBezTo>
                      <a:pt x="70" y="284"/>
                      <a:pt x="65" y="284"/>
                      <a:pt x="61" y="284"/>
                    </a:cubicBezTo>
                    <a:cubicBezTo>
                      <a:pt x="35" y="281"/>
                      <a:pt x="32" y="277"/>
                      <a:pt x="25" y="252"/>
                    </a:cubicBezTo>
                    <a:cubicBezTo>
                      <a:pt x="17" y="221"/>
                      <a:pt x="8" y="189"/>
                      <a:pt x="0" y="158"/>
                    </a:cubicBezTo>
                    <a:cubicBezTo>
                      <a:pt x="0" y="155"/>
                      <a:pt x="0" y="152"/>
                      <a:pt x="0" y="14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3" name="Freeform 48"/>
              <p:cNvSpPr>
                <a:spLocks/>
              </p:cNvSpPr>
              <p:nvPr/>
            </p:nvSpPr>
            <p:spPr bwMode="auto">
              <a:xfrm>
                <a:off x="3057526" y="3511550"/>
                <a:ext cx="838200" cy="1673225"/>
              </a:xfrm>
              <a:custGeom>
                <a:avLst/>
                <a:gdLst>
                  <a:gd name="T0" fmla="*/ 46 w 307"/>
                  <a:gd name="T1" fmla="*/ 617 h 617"/>
                  <a:gd name="T2" fmla="*/ 33 w 307"/>
                  <a:gd name="T3" fmla="*/ 510 h 617"/>
                  <a:gd name="T4" fmla="*/ 26 w 307"/>
                  <a:gd name="T5" fmla="*/ 462 h 617"/>
                  <a:gd name="T6" fmla="*/ 7 w 307"/>
                  <a:gd name="T7" fmla="*/ 331 h 617"/>
                  <a:gd name="T8" fmla="*/ 0 w 307"/>
                  <a:gd name="T9" fmla="*/ 274 h 617"/>
                  <a:gd name="T10" fmla="*/ 7 w 307"/>
                  <a:gd name="T11" fmla="*/ 257 h 617"/>
                  <a:gd name="T12" fmla="*/ 114 w 307"/>
                  <a:gd name="T13" fmla="*/ 187 h 617"/>
                  <a:gd name="T14" fmla="*/ 199 w 307"/>
                  <a:gd name="T15" fmla="*/ 136 h 617"/>
                  <a:gd name="T16" fmla="*/ 216 w 307"/>
                  <a:gd name="T17" fmla="*/ 120 h 617"/>
                  <a:gd name="T18" fmla="*/ 184 w 307"/>
                  <a:gd name="T19" fmla="*/ 64 h 617"/>
                  <a:gd name="T20" fmla="*/ 156 w 307"/>
                  <a:gd name="T21" fmla="*/ 63 h 617"/>
                  <a:gd name="T22" fmla="*/ 118 w 307"/>
                  <a:gd name="T23" fmla="*/ 67 h 617"/>
                  <a:gd name="T24" fmla="*/ 100 w 307"/>
                  <a:gd name="T25" fmla="*/ 28 h 617"/>
                  <a:gd name="T26" fmla="*/ 126 w 307"/>
                  <a:gd name="T27" fmla="*/ 3 h 617"/>
                  <a:gd name="T28" fmla="*/ 165 w 307"/>
                  <a:gd name="T29" fmla="*/ 21 h 617"/>
                  <a:gd name="T30" fmla="*/ 182 w 307"/>
                  <a:gd name="T31" fmla="*/ 40 h 617"/>
                  <a:gd name="T32" fmla="*/ 231 w 307"/>
                  <a:gd name="T33" fmla="*/ 95 h 617"/>
                  <a:gd name="T34" fmla="*/ 236 w 307"/>
                  <a:gd name="T35" fmla="*/ 106 h 617"/>
                  <a:gd name="T36" fmla="*/ 239 w 307"/>
                  <a:gd name="T37" fmla="*/ 106 h 617"/>
                  <a:gd name="T38" fmla="*/ 294 w 307"/>
                  <a:gd name="T39" fmla="*/ 126 h 617"/>
                  <a:gd name="T40" fmla="*/ 294 w 307"/>
                  <a:gd name="T41" fmla="*/ 168 h 617"/>
                  <a:gd name="T42" fmla="*/ 258 w 307"/>
                  <a:gd name="T43" fmla="*/ 268 h 617"/>
                  <a:gd name="T44" fmla="*/ 259 w 307"/>
                  <a:gd name="T45" fmla="*/ 617 h 617"/>
                  <a:gd name="T46" fmla="*/ 46 w 307"/>
                  <a:gd name="T47" fmla="*/ 617 h 6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307" h="617">
                    <a:moveTo>
                      <a:pt x="46" y="617"/>
                    </a:moveTo>
                    <a:cubicBezTo>
                      <a:pt x="42" y="581"/>
                      <a:pt x="38" y="545"/>
                      <a:pt x="33" y="510"/>
                    </a:cubicBezTo>
                    <a:cubicBezTo>
                      <a:pt x="31" y="494"/>
                      <a:pt x="28" y="478"/>
                      <a:pt x="26" y="462"/>
                    </a:cubicBezTo>
                    <a:cubicBezTo>
                      <a:pt x="19" y="418"/>
                      <a:pt x="13" y="375"/>
                      <a:pt x="7" y="331"/>
                    </a:cubicBezTo>
                    <a:cubicBezTo>
                      <a:pt x="5" y="312"/>
                      <a:pt x="2" y="293"/>
                      <a:pt x="0" y="274"/>
                    </a:cubicBezTo>
                    <a:cubicBezTo>
                      <a:pt x="0" y="268"/>
                      <a:pt x="3" y="260"/>
                      <a:pt x="7" y="257"/>
                    </a:cubicBezTo>
                    <a:cubicBezTo>
                      <a:pt x="42" y="233"/>
                      <a:pt x="78" y="210"/>
                      <a:pt x="114" y="187"/>
                    </a:cubicBezTo>
                    <a:cubicBezTo>
                      <a:pt x="142" y="170"/>
                      <a:pt x="171" y="153"/>
                      <a:pt x="199" y="136"/>
                    </a:cubicBezTo>
                    <a:cubicBezTo>
                      <a:pt x="205" y="132"/>
                      <a:pt x="210" y="126"/>
                      <a:pt x="216" y="120"/>
                    </a:cubicBezTo>
                    <a:cubicBezTo>
                      <a:pt x="211" y="99"/>
                      <a:pt x="203" y="79"/>
                      <a:pt x="184" y="64"/>
                    </a:cubicBezTo>
                    <a:cubicBezTo>
                      <a:pt x="175" y="57"/>
                      <a:pt x="167" y="53"/>
                      <a:pt x="156" y="63"/>
                    </a:cubicBezTo>
                    <a:cubicBezTo>
                      <a:pt x="145" y="74"/>
                      <a:pt x="131" y="74"/>
                      <a:pt x="118" y="67"/>
                    </a:cubicBezTo>
                    <a:cubicBezTo>
                      <a:pt x="102" y="58"/>
                      <a:pt x="96" y="46"/>
                      <a:pt x="100" y="28"/>
                    </a:cubicBezTo>
                    <a:cubicBezTo>
                      <a:pt x="103" y="14"/>
                      <a:pt x="112" y="6"/>
                      <a:pt x="126" y="3"/>
                    </a:cubicBezTo>
                    <a:cubicBezTo>
                      <a:pt x="139" y="0"/>
                      <a:pt x="156" y="8"/>
                      <a:pt x="165" y="21"/>
                    </a:cubicBezTo>
                    <a:cubicBezTo>
                      <a:pt x="170" y="28"/>
                      <a:pt x="175" y="37"/>
                      <a:pt x="182" y="40"/>
                    </a:cubicBezTo>
                    <a:cubicBezTo>
                      <a:pt x="208" y="50"/>
                      <a:pt x="222" y="70"/>
                      <a:pt x="231" y="95"/>
                    </a:cubicBezTo>
                    <a:cubicBezTo>
                      <a:pt x="232" y="99"/>
                      <a:pt x="234" y="102"/>
                      <a:pt x="236" y="106"/>
                    </a:cubicBezTo>
                    <a:cubicBezTo>
                      <a:pt x="237" y="106"/>
                      <a:pt x="238" y="107"/>
                      <a:pt x="239" y="106"/>
                    </a:cubicBezTo>
                    <a:cubicBezTo>
                      <a:pt x="271" y="95"/>
                      <a:pt x="271" y="95"/>
                      <a:pt x="294" y="126"/>
                    </a:cubicBezTo>
                    <a:cubicBezTo>
                      <a:pt x="307" y="143"/>
                      <a:pt x="305" y="150"/>
                      <a:pt x="294" y="168"/>
                    </a:cubicBezTo>
                    <a:cubicBezTo>
                      <a:pt x="276" y="199"/>
                      <a:pt x="257" y="228"/>
                      <a:pt x="258" y="268"/>
                    </a:cubicBezTo>
                    <a:cubicBezTo>
                      <a:pt x="261" y="384"/>
                      <a:pt x="259" y="501"/>
                      <a:pt x="259" y="617"/>
                    </a:cubicBezTo>
                    <a:cubicBezTo>
                      <a:pt x="188" y="617"/>
                      <a:pt x="117" y="617"/>
                      <a:pt x="46" y="6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4" name="Freeform 50"/>
              <p:cNvSpPr>
                <a:spLocks/>
              </p:cNvSpPr>
              <p:nvPr/>
            </p:nvSpPr>
            <p:spPr bwMode="auto">
              <a:xfrm>
                <a:off x="2282826" y="3101975"/>
                <a:ext cx="393700" cy="433388"/>
              </a:xfrm>
              <a:custGeom>
                <a:avLst/>
                <a:gdLst>
                  <a:gd name="T0" fmla="*/ 84 w 144"/>
                  <a:gd name="T1" fmla="*/ 0 h 160"/>
                  <a:gd name="T2" fmla="*/ 137 w 144"/>
                  <a:gd name="T3" fmla="*/ 55 h 160"/>
                  <a:gd name="T4" fmla="*/ 83 w 144"/>
                  <a:gd name="T5" fmla="*/ 157 h 160"/>
                  <a:gd name="T6" fmla="*/ 40 w 144"/>
                  <a:gd name="T7" fmla="*/ 143 h 160"/>
                  <a:gd name="T8" fmla="*/ 6 w 144"/>
                  <a:gd name="T9" fmla="*/ 52 h 160"/>
                  <a:gd name="T10" fmla="*/ 51 w 144"/>
                  <a:gd name="T11" fmla="*/ 3 h 160"/>
                  <a:gd name="T12" fmla="*/ 57 w 144"/>
                  <a:gd name="T13" fmla="*/ 0 h 160"/>
                  <a:gd name="T14" fmla="*/ 84 w 144"/>
                  <a:gd name="T15" fmla="*/ 0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44" h="160">
                    <a:moveTo>
                      <a:pt x="84" y="0"/>
                    </a:moveTo>
                    <a:cubicBezTo>
                      <a:pt x="110" y="10"/>
                      <a:pt x="130" y="26"/>
                      <a:pt x="137" y="55"/>
                    </a:cubicBezTo>
                    <a:cubicBezTo>
                      <a:pt x="144" y="88"/>
                      <a:pt x="122" y="152"/>
                      <a:pt x="83" y="157"/>
                    </a:cubicBezTo>
                    <a:cubicBezTo>
                      <a:pt x="66" y="160"/>
                      <a:pt x="52" y="154"/>
                      <a:pt x="40" y="143"/>
                    </a:cubicBezTo>
                    <a:cubicBezTo>
                      <a:pt x="13" y="119"/>
                      <a:pt x="0" y="88"/>
                      <a:pt x="6" y="52"/>
                    </a:cubicBezTo>
                    <a:cubicBezTo>
                      <a:pt x="11" y="27"/>
                      <a:pt x="28" y="12"/>
                      <a:pt x="51" y="3"/>
                    </a:cubicBezTo>
                    <a:cubicBezTo>
                      <a:pt x="53" y="2"/>
                      <a:pt x="55" y="1"/>
                      <a:pt x="57" y="0"/>
                    </a:cubicBezTo>
                    <a:cubicBezTo>
                      <a:pt x="66" y="0"/>
                      <a:pt x="75" y="0"/>
                      <a:pt x="8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5" name="Freeform 51"/>
              <p:cNvSpPr>
                <a:spLocks/>
              </p:cNvSpPr>
              <p:nvPr/>
            </p:nvSpPr>
            <p:spPr bwMode="auto">
              <a:xfrm>
                <a:off x="2397126" y="5138738"/>
                <a:ext cx="155575" cy="46038"/>
              </a:xfrm>
              <a:custGeom>
                <a:avLst/>
                <a:gdLst>
                  <a:gd name="T0" fmla="*/ 0 w 57"/>
                  <a:gd name="T1" fmla="*/ 17 h 17"/>
                  <a:gd name="T2" fmla="*/ 22 w 57"/>
                  <a:gd name="T3" fmla="*/ 3 h 17"/>
                  <a:gd name="T4" fmla="*/ 34 w 57"/>
                  <a:gd name="T5" fmla="*/ 2 h 17"/>
                  <a:gd name="T6" fmla="*/ 57 w 57"/>
                  <a:gd name="T7" fmla="*/ 17 h 17"/>
                  <a:gd name="T8" fmla="*/ 0 w 57"/>
                  <a:gd name="T9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7" h="17">
                    <a:moveTo>
                      <a:pt x="0" y="17"/>
                    </a:moveTo>
                    <a:cubicBezTo>
                      <a:pt x="7" y="12"/>
                      <a:pt x="14" y="7"/>
                      <a:pt x="22" y="3"/>
                    </a:cubicBezTo>
                    <a:cubicBezTo>
                      <a:pt x="25" y="1"/>
                      <a:pt x="31" y="0"/>
                      <a:pt x="34" y="2"/>
                    </a:cubicBezTo>
                    <a:cubicBezTo>
                      <a:pt x="42" y="6"/>
                      <a:pt x="49" y="12"/>
                      <a:pt x="57" y="17"/>
                    </a:cubicBezTo>
                    <a:cubicBezTo>
                      <a:pt x="38" y="17"/>
                      <a:pt x="19" y="17"/>
                      <a:pt x="0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576" name="Freeform 134"/>
            <p:cNvSpPr>
              <a:spLocks noEditPoints="1"/>
            </p:cNvSpPr>
            <p:nvPr/>
          </p:nvSpPr>
          <p:spPr bwMode="auto">
            <a:xfrm>
              <a:off x="4229301" y="4307852"/>
              <a:ext cx="504710" cy="507036"/>
            </a:xfrm>
            <a:custGeom>
              <a:avLst/>
              <a:gdLst>
                <a:gd name="T0" fmla="*/ 162 w 349"/>
                <a:gd name="T1" fmla="*/ 7 h 352"/>
                <a:gd name="T2" fmla="*/ 343 w 349"/>
                <a:gd name="T3" fmla="*/ 164 h 352"/>
                <a:gd name="T4" fmla="*/ 197 w 349"/>
                <a:gd name="T5" fmla="*/ 340 h 352"/>
                <a:gd name="T6" fmla="*/ 8 w 349"/>
                <a:gd name="T7" fmla="*/ 188 h 352"/>
                <a:gd name="T8" fmla="*/ 162 w 349"/>
                <a:gd name="T9" fmla="*/ 7 h 352"/>
                <a:gd name="T10" fmla="*/ 192 w 349"/>
                <a:gd name="T11" fmla="*/ 303 h 352"/>
                <a:gd name="T12" fmla="*/ 213 w 349"/>
                <a:gd name="T13" fmla="*/ 262 h 352"/>
                <a:gd name="T14" fmla="*/ 214 w 349"/>
                <a:gd name="T15" fmla="*/ 261 h 352"/>
                <a:gd name="T16" fmla="*/ 212 w 349"/>
                <a:gd name="T17" fmla="*/ 167 h 352"/>
                <a:gd name="T18" fmla="*/ 161 w 349"/>
                <a:gd name="T19" fmla="*/ 134 h 352"/>
                <a:gd name="T20" fmla="*/ 170 w 349"/>
                <a:gd name="T21" fmla="*/ 97 h 352"/>
                <a:gd name="T22" fmla="*/ 193 w 349"/>
                <a:gd name="T23" fmla="*/ 97 h 352"/>
                <a:gd name="T24" fmla="*/ 219 w 349"/>
                <a:gd name="T25" fmla="*/ 107 h 352"/>
                <a:gd name="T26" fmla="*/ 230 w 349"/>
                <a:gd name="T27" fmla="*/ 77 h 352"/>
                <a:gd name="T28" fmla="*/ 191 w 349"/>
                <a:gd name="T29" fmla="*/ 62 h 352"/>
                <a:gd name="T30" fmla="*/ 191 w 349"/>
                <a:gd name="T31" fmla="*/ 42 h 352"/>
                <a:gd name="T32" fmla="*/ 157 w 349"/>
                <a:gd name="T33" fmla="*/ 42 h 352"/>
                <a:gd name="T34" fmla="*/ 137 w 349"/>
                <a:gd name="T35" fmla="*/ 76 h 352"/>
                <a:gd name="T36" fmla="*/ 114 w 349"/>
                <a:gd name="T37" fmla="*/ 125 h 352"/>
                <a:gd name="T38" fmla="*/ 161 w 349"/>
                <a:gd name="T39" fmla="*/ 179 h 352"/>
                <a:gd name="T40" fmla="*/ 193 w 349"/>
                <a:gd name="T41" fmla="*/ 202 h 352"/>
                <a:gd name="T42" fmla="*/ 198 w 349"/>
                <a:gd name="T43" fmla="*/ 229 h 352"/>
                <a:gd name="T44" fmla="*/ 176 w 349"/>
                <a:gd name="T45" fmla="*/ 241 h 352"/>
                <a:gd name="T46" fmla="*/ 127 w 349"/>
                <a:gd name="T47" fmla="*/ 231 h 352"/>
                <a:gd name="T48" fmla="*/ 114 w 349"/>
                <a:gd name="T49" fmla="*/ 261 h 352"/>
                <a:gd name="T50" fmla="*/ 158 w 349"/>
                <a:gd name="T51" fmla="*/ 276 h 352"/>
                <a:gd name="T52" fmla="*/ 162 w 349"/>
                <a:gd name="T53" fmla="*/ 303 h 352"/>
                <a:gd name="T54" fmla="*/ 192 w 349"/>
                <a:gd name="T55" fmla="*/ 303 h 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49" h="352">
                  <a:moveTo>
                    <a:pt x="162" y="7"/>
                  </a:moveTo>
                  <a:cubicBezTo>
                    <a:pt x="258" y="0"/>
                    <a:pt x="337" y="71"/>
                    <a:pt x="343" y="164"/>
                  </a:cubicBezTo>
                  <a:cubicBezTo>
                    <a:pt x="349" y="259"/>
                    <a:pt x="281" y="330"/>
                    <a:pt x="197" y="340"/>
                  </a:cubicBezTo>
                  <a:cubicBezTo>
                    <a:pt x="91" y="352"/>
                    <a:pt x="16" y="277"/>
                    <a:pt x="8" y="188"/>
                  </a:cubicBezTo>
                  <a:cubicBezTo>
                    <a:pt x="0" y="93"/>
                    <a:pt x="72" y="14"/>
                    <a:pt x="162" y="7"/>
                  </a:cubicBezTo>
                  <a:close/>
                  <a:moveTo>
                    <a:pt x="192" y="303"/>
                  </a:moveTo>
                  <a:cubicBezTo>
                    <a:pt x="188" y="282"/>
                    <a:pt x="190" y="266"/>
                    <a:pt x="213" y="262"/>
                  </a:cubicBezTo>
                  <a:cubicBezTo>
                    <a:pt x="213" y="262"/>
                    <a:pt x="214" y="262"/>
                    <a:pt x="214" y="261"/>
                  </a:cubicBezTo>
                  <a:cubicBezTo>
                    <a:pt x="250" y="237"/>
                    <a:pt x="243" y="186"/>
                    <a:pt x="212" y="167"/>
                  </a:cubicBezTo>
                  <a:cubicBezTo>
                    <a:pt x="195" y="156"/>
                    <a:pt x="177" y="146"/>
                    <a:pt x="161" y="134"/>
                  </a:cubicBezTo>
                  <a:cubicBezTo>
                    <a:pt x="147" y="124"/>
                    <a:pt x="147" y="107"/>
                    <a:pt x="170" y="97"/>
                  </a:cubicBezTo>
                  <a:cubicBezTo>
                    <a:pt x="176" y="95"/>
                    <a:pt x="185" y="96"/>
                    <a:pt x="193" y="97"/>
                  </a:cubicBezTo>
                  <a:cubicBezTo>
                    <a:pt x="202" y="99"/>
                    <a:pt x="210" y="103"/>
                    <a:pt x="219" y="107"/>
                  </a:cubicBezTo>
                  <a:cubicBezTo>
                    <a:pt x="223" y="97"/>
                    <a:pt x="226" y="88"/>
                    <a:pt x="230" y="77"/>
                  </a:cubicBezTo>
                  <a:cubicBezTo>
                    <a:pt x="217" y="72"/>
                    <a:pt x="205" y="67"/>
                    <a:pt x="191" y="62"/>
                  </a:cubicBezTo>
                  <a:cubicBezTo>
                    <a:pt x="191" y="56"/>
                    <a:pt x="191" y="49"/>
                    <a:pt x="191" y="42"/>
                  </a:cubicBezTo>
                  <a:cubicBezTo>
                    <a:pt x="179" y="42"/>
                    <a:pt x="169" y="42"/>
                    <a:pt x="157" y="42"/>
                  </a:cubicBezTo>
                  <a:cubicBezTo>
                    <a:pt x="161" y="60"/>
                    <a:pt x="152" y="68"/>
                    <a:pt x="137" y="76"/>
                  </a:cubicBezTo>
                  <a:cubicBezTo>
                    <a:pt x="120" y="85"/>
                    <a:pt x="112" y="103"/>
                    <a:pt x="114" y="125"/>
                  </a:cubicBezTo>
                  <a:cubicBezTo>
                    <a:pt x="117" y="155"/>
                    <a:pt x="138" y="167"/>
                    <a:pt x="161" y="179"/>
                  </a:cubicBezTo>
                  <a:cubicBezTo>
                    <a:pt x="173" y="185"/>
                    <a:pt x="185" y="192"/>
                    <a:pt x="193" y="202"/>
                  </a:cubicBezTo>
                  <a:cubicBezTo>
                    <a:pt x="199" y="208"/>
                    <a:pt x="201" y="221"/>
                    <a:pt x="198" y="229"/>
                  </a:cubicBezTo>
                  <a:cubicBezTo>
                    <a:pt x="196" y="235"/>
                    <a:pt x="184" y="241"/>
                    <a:pt x="176" y="241"/>
                  </a:cubicBezTo>
                  <a:cubicBezTo>
                    <a:pt x="160" y="240"/>
                    <a:pt x="144" y="235"/>
                    <a:pt x="127" y="231"/>
                  </a:cubicBezTo>
                  <a:cubicBezTo>
                    <a:pt x="124" y="239"/>
                    <a:pt x="120" y="249"/>
                    <a:pt x="114" y="261"/>
                  </a:cubicBezTo>
                  <a:cubicBezTo>
                    <a:pt x="130" y="266"/>
                    <a:pt x="143" y="271"/>
                    <a:pt x="158" y="276"/>
                  </a:cubicBezTo>
                  <a:cubicBezTo>
                    <a:pt x="159" y="284"/>
                    <a:pt x="160" y="294"/>
                    <a:pt x="162" y="303"/>
                  </a:cubicBezTo>
                  <a:cubicBezTo>
                    <a:pt x="171" y="303"/>
                    <a:pt x="180" y="303"/>
                    <a:pt x="192" y="303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7" name="Freeform 13"/>
            <p:cNvSpPr>
              <a:spLocks noEditPoints="1"/>
            </p:cNvSpPr>
            <p:nvPr/>
          </p:nvSpPr>
          <p:spPr bwMode="auto">
            <a:xfrm>
              <a:off x="1317011" y="4362027"/>
              <a:ext cx="465428" cy="407868"/>
            </a:xfrm>
            <a:custGeom>
              <a:avLst/>
              <a:gdLst>
                <a:gd name="T0" fmla="*/ 768 w 768"/>
                <a:gd name="T1" fmla="*/ 274 h 675"/>
                <a:gd name="T2" fmla="*/ 669 w 768"/>
                <a:gd name="T3" fmla="*/ 0 h 675"/>
                <a:gd name="T4" fmla="*/ 670 w 768"/>
                <a:gd name="T5" fmla="*/ 0 h 675"/>
                <a:gd name="T6" fmla="*/ 608 w 768"/>
                <a:gd name="T7" fmla="*/ 0 h 675"/>
                <a:gd name="T8" fmla="*/ 251 w 768"/>
                <a:gd name="T9" fmla="*/ 153 h 675"/>
                <a:gd name="T10" fmla="*/ 241 w 768"/>
                <a:gd name="T11" fmla="*/ 274 h 675"/>
                <a:gd name="T12" fmla="*/ 251 w 768"/>
                <a:gd name="T13" fmla="*/ 395 h 675"/>
                <a:gd name="T14" fmla="*/ 608 w 768"/>
                <a:gd name="T15" fmla="*/ 548 h 675"/>
                <a:gd name="T16" fmla="*/ 670 w 768"/>
                <a:gd name="T17" fmla="*/ 548 h 675"/>
                <a:gd name="T18" fmla="*/ 669 w 768"/>
                <a:gd name="T19" fmla="*/ 548 h 675"/>
                <a:gd name="T20" fmla="*/ 768 w 768"/>
                <a:gd name="T21" fmla="*/ 274 h 675"/>
                <a:gd name="T22" fmla="*/ 649 w 768"/>
                <a:gd name="T23" fmla="*/ 506 h 675"/>
                <a:gd name="T24" fmla="*/ 630 w 768"/>
                <a:gd name="T25" fmla="*/ 495 h 675"/>
                <a:gd name="T26" fmla="*/ 604 w 768"/>
                <a:gd name="T27" fmla="*/ 447 h 675"/>
                <a:gd name="T28" fmla="*/ 577 w 768"/>
                <a:gd name="T29" fmla="*/ 274 h 675"/>
                <a:gd name="T30" fmla="*/ 604 w 768"/>
                <a:gd name="T31" fmla="*/ 101 h 675"/>
                <a:gd name="T32" fmla="*/ 630 w 768"/>
                <a:gd name="T33" fmla="*/ 53 h 675"/>
                <a:gd name="T34" fmla="*/ 649 w 768"/>
                <a:gd name="T35" fmla="*/ 41 h 675"/>
                <a:gd name="T36" fmla="*/ 667 w 768"/>
                <a:gd name="T37" fmla="*/ 53 h 675"/>
                <a:gd name="T38" fmla="*/ 694 w 768"/>
                <a:gd name="T39" fmla="*/ 101 h 675"/>
                <a:gd name="T40" fmla="*/ 721 w 768"/>
                <a:gd name="T41" fmla="*/ 274 h 675"/>
                <a:gd name="T42" fmla="*/ 694 w 768"/>
                <a:gd name="T43" fmla="*/ 447 h 675"/>
                <a:gd name="T44" fmla="*/ 667 w 768"/>
                <a:gd name="T45" fmla="*/ 495 h 675"/>
                <a:gd name="T46" fmla="*/ 649 w 768"/>
                <a:gd name="T47" fmla="*/ 506 h 675"/>
                <a:gd name="T48" fmla="*/ 189 w 768"/>
                <a:gd name="T49" fmla="*/ 274 h 675"/>
                <a:gd name="T50" fmla="*/ 197 w 768"/>
                <a:gd name="T51" fmla="*/ 162 h 675"/>
                <a:gd name="T52" fmla="*/ 92 w 768"/>
                <a:gd name="T53" fmla="*/ 170 h 675"/>
                <a:gd name="T54" fmla="*/ 42 w 768"/>
                <a:gd name="T55" fmla="*/ 170 h 675"/>
                <a:gd name="T56" fmla="*/ 0 w 768"/>
                <a:gd name="T57" fmla="*/ 241 h 675"/>
                <a:gd name="T58" fmla="*/ 0 w 768"/>
                <a:gd name="T59" fmla="*/ 307 h 675"/>
                <a:gd name="T60" fmla="*/ 42 w 768"/>
                <a:gd name="T61" fmla="*/ 378 h 675"/>
                <a:gd name="T62" fmla="*/ 92 w 768"/>
                <a:gd name="T63" fmla="*/ 378 h 675"/>
                <a:gd name="T64" fmla="*/ 197 w 768"/>
                <a:gd name="T65" fmla="*/ 386 h 675"/>
                <a:gd name="T66" fmla="*/ 189 w 768"/>
                <a:gd name="T67" fmla="*/ 274 h 675"/>
                <a:gd name="T68" fmla="*/ 276 w 768"/>
                <a:gd name="T69" fmla="*/ 434 h 675"/>
                <a:gd name="T70" fmla="*/ 180 w 768"/>
                <a:gd name="T71" fmla="*/ 415 h 675"/>
                <a:gd name="T72" fmla="*/ 241 w 768"/>
                <a:gd name="T73" fmla="*/ 656 h 675"/>
                <a:gd name="T74" fmla="*/ 269 w 768"/>
                <a:gd name="T75" fmla="*/ 670 h 675"/>
                <a:gd name="T76" fmla="*/ 358 w 768"/>
                <a:gd name="T77" fmla="*/ 635 h 675"/>
                <a:gd name="T78" fmla="*/ 369 w 768"/>
                <a:gd name="T79" fmla="*/ 605 h 675"/>
                <a:gd name="T80" fmla="*/ 276 w 768"/>
                <a:gd name="T81" fmla="*/ 434 h 675"/>
                <a:gd name="T82" fmla="*/ 649 w 768"/>
                <a:gd name="T83" fmla="*/ 364 h 675"/>
                <a:gd name="T84" fmla="*/ 641 w 768"/>
                <a:gd name="T85" fmla="*/ 359 h 675"/>
                <a:gd name="T86" fmla="*/ 631 w 768"/>
                <a:gd name="T87" fmla="*/ 341 h 675"/>
                <a:gd name="T88" fmla="*/ 621 w 768"/>
                <a:gd name="T89" fmla="*/ 274 h 675"/>
                <a:gd name="T90" fmla="*/ 631 w 768"/>
                <a:gd name="T91" fmla="*/ 207 h 675"/>
                <a:gd name="T92" fmla="*/ 641 w 768"/>
                <a:gd name="T93" fmla="*/ 189 h 675"/>
                <a:gd name="T94" fmla="*/ 649 w 768"/>
                <a:gd name="T95" fmla="*/ 184 h 675"/>
                <a:gd name="T96" fmla="*/ 656 w 768"/>
                <a:gd name="T97" fmla="*/ 189 h 675"/>
                <a:gd name="T98" fmla="*/ 666 w 768"/>
                <a:gd name="T99" fmla="*/ 207 h 675"/>
                <a:gd name="T100" fmla="*/ 676 w 768"/>
                <a:gd name="T101" fmla="*/ 274 h 675"/>
                <a:gd name="T102" fmla="*/ 666 w 768"/>
                <a:gd name="T103" fmla="*/ 341 h 675"/>
                <a:gd name="T104" fmla="*/ 656 w 768"/>
                <a:gd name="T105" fmla="*/ 359 h 675"/>
                <a:gd name="T106" fmla="*/ 649 w 768"/>
                <a:gd name="T107" fmla="*/ 364 h 6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768" h="675">
                  <a:moveTo>
                    <a:pt x="768" y="274"/>
                  </a:moveTo>
                  <a:cubicBezTo>
                    <a:pt x="768" y="123"/>
                    <a:pt x="724" y="1"/>
                    <a:pt x="669" y="0"/>
                  </a:cubicBezTo>
                  <a:cubicBezTo>
                    <a:pt x="670" y="0"/>
                    <a:pt x="670" y="0"/>
                    <a:pt x="670" y="0"/>
                  </a:cubicBezTo>
                  <a:cubicBezTo>
                    <a:pt x="608" y="0"/>
                    <a:pt x="608" y="0"/>
                    <a:pt x="608" y="0"/>
                  </a:cubicBezTo>
                  <a:cubicBezTo>
                    <a:pt x="608" y="0"/>
                    <a:pt x="462" y="110"/>
                    <a:pt x="251" y="153"/>
                  </a:cubicBezTo>
                  <a:cubicBezTo>
                    <a:pt x="245" y="187"/>
                    <a:pt x="241" y="227"/>
                    <a:pt x="241" y="274"/>
                  </a:cubicBezTo>
                  <a:cubicBezTo>
                    <a:pt x="241" y="321"/>
                    <a:pt x="245" y="361"/>
                    <a:pt x="251" y="395"/>
                  </a:cubicBezTo>
                  <a:cubicBezTo>
                    <a:pt x="462" y="438"/>
                    <a:pt x="608" y="548"/>
                    <a:pt x="608" y="548"/>
                  </a:cubicBezTo>
                  <a:cubicBezTo>
                    <a:pt x="670" y="548"/>
                    <a:pt x="670" y="548"/>
                    <a:pt x="670" y="548"/>
                  </a:cubicBezTo>
                  <a:cubicBezTo>
                    <a:pt x="670" y="548"/>
                    <a:pt x="670" y="548"/>
                    <a:pt x="669" y="548"/>
                  </a:cubicBezTo>
                  <a:cubicBezTo>
                    <a:pt x="724" y="547"/>
                    <a:pt x="768" y="425"/>
                    <a:pt x="768" y="274"/>
                  </a:cubicBezTo>
                  <a:close/>
                  <a:moveTo>
                    <a:pt x="649" y="506"/>
                  </a:moveTo>
                  <a:cubicBezTo>
                    <a:pt x="642" y="506"/>
                    <a:pt x="634" y="499"/>
                    <a:pt x="630" y="495"/>
                  </a:cubicBezTo>
                  <a:cubicBezTo>
                    <a:pt x="621" y="484"/>
                    <a:pt x="611" y="468"/>
                    <a:pt x="604" y="447"/>
                  </a:cubicBezTo>
                  <a:cubicBezTo>
                    <a:pt x="586" y="401"/>
                    <a:pt x="577" y="340"/>
                    <a:pt x="577" y="274"/>
                  </a:cubicBezTo>
                  <a:cubicBezTo>
                    <a:pt x="577" y="208"/>
                    <a:pt x="586" y="147"/>
                    <a:pt x="604" y="101"/>
                  </a:cubicBezTo>
                  <a:cubicBezTo>
                    <a:pt x="611" y="80"/>
                    <a:pt x="621" y="64"/>
                    <a:pt x="630" y="53"/>
                  </a:cubicBezTo>
                  <a:cubicBezTo>
                    <a:pt x="634" y="49"/>
                    <a:pt x="642" y="41"/>
                    <a:pt x="649" y="41"/>
                  </a:cubicBezTo>
                  <a:cubicBezTo>
                    <a:pt x="656" y="41"/>
                    <a:pt x="663" y="49"/>
                    <a:pt x="667" y="53"/>
                  </a:cubicBezTo>
                  <a:cubicBezTo>
                    <a:pt x="677" y="64"/>
                    <a:pt x="686" y="80"/>
                    <a:pt x="694" y="101"/>
                  </a:cubicBezTo>
                  <a:cubicBezTo>
                    <a:pt x="711" y="147"/>
                    <a:pt x="721" y="208"/>
                    <a:pt x="721" y="274"/>
                  </a:cubicBezTo>
                  <a:cubicBezTo>
                    <a:pt x="721" y="340"/>
                    <a:pt x="711" y="401"/>
                    <a:pt x="694" y="447"/>
                  </a:cubicBezTo>
                  <a:cubicBezTo>
                    <a:pt x="686" y="468"/>
                    <a:pt x="677" y="484"/>
                    <a:pt x="667" y="495"/>
                  </a:cubicBezTo>
                  <a:cubicBezTo>
                    <a:pt x="663" y="499"/>
                    <a:pt x="656" y="506"/>
                    <a:pt x="649" y="506"/>
                  </a:cubicBezTo>
                  <a:close/>
                  <a:moveTo>
                    <a:pt x="189" y="274"/>
                  </a:moveTo>
                  <a:cubicBezTo>
                    <a:pt x="189" y="235"/>
                    <a:pt x="192" y="197"/>
                    <a:pt x="197" y="162"/>
                  </a:cubicBezTo>
                  <a:cubicBezTo>
                    <a:pt x="162" y="167"/>
                    <a:pt x="130" y="170"/>
                    <a:pt x="92" y="170"/>
                  </a:cubicBezTo>
                  <a:cubicBezTo>
                    <a:pt x="42" y="170"/>
                    <a:pt x="42" y="170"/>
                    <a:pt x="42" y="170"/>
                  </a:cubicBezTo>
                  <a:cubicBezTo>
                    <a:pt x="0" y="241"/>
                    <a:pt x="0" y="241"/>
                    <a:pt x="0" y="241"/>
                  </a:cubicBezTo>
                  <a:cubicBezTo>
                    <a:pt x="0" y="307"/>
                    <a:pt x="0" y="307"/>
                    <a:pt x="0" y="307"/>
                  </a:cubicBezTo>
                  <a:cubicBezTo>
                    <a:pt x="42" y="378"/>
                    <a:pt x="42" y="378"/>
                    <a:pt x="42" y="378"/>
                  </a:cubicBezTo>
                  <a:cubicBezTo>
                    <a:pt x="42" y="378"/>
                    <a:pt x="42" y="378"/>
                    <a:pt x="92" y="378"/>
                  </a:cubicBezTo>
                  <a:cubicBezTo>
                    <a:pt x="130" y="378"/>
                    <a:pt x="162" y="381"/>
                    <a:pt x="197" y="386"/>
                  </a:cubicBezTo>
                  <a:cubicBezTo>
                    <a:pt x="192" y="351"/>
                    <a:pt x="189" y="313"/>
                    <a:pt x="189" y="274"/>
                  </a:cubicBezTo>
                  <a:close/>
                  <a:moveTo>
                    <a:pt x="276" y="434"/>
                  </a:moveTo>
                  <a:cubicBezTo>
                    <a:pt x="180" y="415"/>
                    <a:pt x="180" y="415"/>
                    <a:pt x="180" y="415"/>
                  </a:cubicBezTo>
                  <a:cubicBezTo>
                    <a:pt x="241" y="656"/>
                    <a:pt x="241" y="656"/>
                    <a:pt x="241" y="656"/>
                  </a:cubicBezTo>
                  <a:cubicBezTo>
                    <a:pt x="245" y="669"/>
                    <a:pt x="257" y="675"/>
                    <a:pt x="269" y="670"/>
                  </a:cubicBezTo>
                  <a:cubicBezTo>
                    <a:pt x="358" y="635"/>
                    <a:pt x="358" y="635"/>
                    <a:pt x="358" y="635"/>
                  </a:cubicBezTo>
                  <a:cubicBezTo>
                    <a:pt x="370" y="630"/>
                    <a:pt x="375" y="617"/>
                    <a:pt x="369" y="605"/>
                  </a:cubicBezTo>
                  <a:lnTo>
                    <a:pt x="276" y="434"/>
                  </a:lnTo>
                  <a:close/>
                  <a:moveTo>
                    <a:pt x="649" y="364"/>
                  </a:moveTo>
                  <a:cubicBezTo>
                    <a:pt x="646" y="364"/>
                    <a:pt x="643" y="361"/>
                    <a:pt x="641" y="359"/>
                  </a:cubicBezTo>
                  <a:cubicBezTo>
                    <a:pt x="638" y="355"/>
                    <a:pt x="634" y="349"/>
                    <a:pt x="631" y="341"/>
                  </a:cubicBezTo>
                  <a:cubicBezTo>
                    <a:pt x="625" y="323"/>
                    <a:pt x="621" y="299"/>
                    <a:pt x="621" y="274"/>
                  </a:cubicBezTo>
                  <a:cubicBezTo>
                    <a:pt x="621" y="249"/>
                    <a:pt x="625" y="225"/>
                    <a:pt x="631" y="207"/>
                  </a:cubicBezTo>
                  <a:cubicBezTo>
                    <a:pt x="634" y="199"/>
                    <a:pt x="638" y="193"/>
                    <a:pt x="641" y="189"/>
                  </a:cubicBezTo>
                  <a:cubicBezTo>
                    <a:pt x="643" y="187"/>
                    <a:pt x="646" y="184"/>
                    <a:pt x="649" y="184"/>
                  </a:cubicBezTo>
                  <a:cubicBezTo>
                    <a:pt x="651" y="184"/>
                    <a:pt x="654" y="187"/>
                    <a:pt x="656" y="189"/>
                  </a:cubicBezTo>
                  <a:cubicBezTo>
                    <a:pt x="659" y="193"/>
                    <a:pt x="663" y="199"/>
                    <a:pt x="666" y="207"/>
                  </a:cubicBezTo>
                  <a:cubicBezTo>
                    <a:pt x="673" y="225"/>
                    <a:pt x="676" y="249"/>
                    <a:pt x="676" y="274"/>
                  </a:cubicBezTo>
                  <a:cubicBezTo>
                    <a:pt x="676" y="299"/>
                    <a:pt x="673" y="323"/>
                    <a:pt x="666" y="341"/>
                  </a:cubicBezTo>
                  <a:cubicBezTo>
                    <a:pt x="663" y="349"/>
                    <a:pt x="659" y="355"/>
                    <a:pt x="656" y="359"/>
                  </a:cubicBezTo>
                  <a:cubicBezTo>
                    <a:pt x="654" y="361"/>
                    <a:pt x="651" y="364"/>
                    <a:pt x="649" y="364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8" name="Freeform 9"/>
            <p:cNvSpPr>
              <a:spLocks noEditPoints="1"/>
            </p:cNvSpPr>
            <p:nvPr/>
          </p:nvSpPr>
          <p:spPr bwMode="auto">
            <a:xfrm>
              <a:off x="5205010" y="4335663"/>
              <a:ext cx="435934" cy="434232"/>
            </a:xfrm>
            <a:custGeom>
              <a:avLst/>
              <a:gdLst>
                <a:gd name="T0" fmla="*/ 1728 w 2048"/>
                <a:gd name="T1" fmla="*/ 0 h 2048"/>
                <a:gd name="T2" fmla="*/ 2048 w 2048"/>
                <a:gd name="T3" fmla="*/ 320 h 2048"/>
                <a:gd name="T4" fmla="*/ 1984 w 2048"/>
                <a:gd name="T5" fmla="*/ 512 h 2048"/>
                <a:gd name="T6" fmla="*/ 1856 w 2048"/>
                <a:gd name="T7" fmla="*/ 640 h 2048"/>
                <a:gd name="T8" fmla="*/ 1408 w 2048"/>
                <a:gd name="T9" fmla="*/ 192 h 2048"/>
                <a:gd name="T10" fmla="*/ 1536 w 2048"/>
                <a:gd name="T11" fmla="*/ 64 h 2048"/>
                <a:gd name="T12" fmla="*/ 1728 w 2048"/>
                <a:gd name="T13" fmla="*/ 0 h 2048"/>
                <a:gd name="T14" fmla="*/ 128 w 2048"/>
                <a:gd name="T15" fmla="*/ 1472 h 2048"/>
                <a:gd name="T16" fmla="*/ 0 w 2048"/>
                <a:gd name="T17" fmla="*/ 2048 h 2048"/>
                <a:gd name="T18" fmla="*/ 576 w 2048"/>
                <a:gd name="T19" fmla="*/ 1920 h 2048"/>
                <a:gd name="T20" fmla="*/ 1760 w 2048"/>
                <a:gd name="T21" fmla="*/ 736 h 2048"/>
                <a:gd name="T22" fmla="*/ 1312 w 2048"/>
                <a:gd name="T23" fmla="*/ 288 h 2048"/>
                <a:gd name="T24" fmla="*/ 128 w 2048"/>
                <a:gd name="T25" fmla="*/ 1472 h 2048"/>
                <a:gd name="T26" fmla="*/ 1431 w 2048"/>
                <a:gd name="T27" fmla="*/ 727 h 2048"/>
                <a:gd name="T28" fmla="*/ 535 w 2048"/>
                <a:gd name="T29" fmla="*/ 1623 h 2048"/>
                <a:gd name="T30" fmla="*/ 425 w 2048"/>
                <a:gd name="T31" fmla="*/ 1513 h 2048"/>
                <a:gd name="T32" fmla="*/ 1321 w 2048"/>
                <a:gd name="T33" fmla="*/ 617 h 2048"/>
                <a:gd name="T34" fmla="*/ 1431 w 2048"/>
                <a:gd name="T35" fmla="*/ 727 h 20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48" h="2048">
                  <a:moveTo>
                    <a:pt x="1728" y="0"/>
                  </a:moveTo>
                  <a:cubicBezTo>
                    <a:pt x="1905" y="0"/>
                    <a:pt x="2048" y="143"/>
                    <a:pt x="2048" y="320"/>
                  </a:cubicBezTo>
                  <a:cubicBezTo>
                    <a:pt x="2048" y="392"/>
                    <a:pt x="2024" y="459"/>
                    <a:pt x="1984" y="512"/>
                  </a:cubicBezTo>
                  <a:cubicBezTo>
                    <a:pt x="1856" y="640"/>
                    <a:pt x="1856" y="640"/>
                    <a:pt x="1856" y="640"/>
                  </a:cubicBezTo>
                  <a:cubicBezTo>
                    <a:pt x="1408" y="192"/>
                    <a:pt x="1408" y="192"/>
                    <a:pt x="1408" y="192"/>
                  </a:cubicBezTo>
                  <a:cubicBezTo>
                    <a:pt x="1536" y="64"/>
                    <a:pt x="1536" y="64"/>
                    <a:pt x="1536" y="64"/>
                  </a:cubicBezTo>
                  <a:cubicBezTo>
                    <a:pt x="1589" y="24"/>
                    <a:pt x="1656" y="0"/>
                    <a:pt x="1728" y="0"/>
                  </a:cubicBezTo>
                  <a:close/>
                  <a:moveTo>
                    <a:pt x="128" y="1472"/>
                  </a:moveTo>
                  <a:cubicBezTo>
                    <a:pt x="0" y="2048"/>
                    <a:pt x="0" y="2048"/>
                    <a:pt x="0" y="2048"/>
                  </a:cubicBezTo>
                  <a:cubicBezTo>
                    <a:pt x="576" y="1920"/>
                    <a:pt x="576" y="1920"/>
                    <a:pt x="576" y="1920"/>
                  </a:cubicBezTo>
                  <a:cubicBezTo>
                    <a:pt x="1760" y="736"/>
                    <a:pt x="1760" y="736"/>
                    <a:pt x="1760" y="736"/>
                  </a:cubicBezTo>
                  <a:cubicBezTo>
                    <a:pt x="1312" y="288"/>
                    <a:pt x="1312" y="288"/>
                    <a:pt x="1312" y="288"/>
                  </a:cubicBezTo>
                  <a:lnTo>
                    <a:pt x="128" y="1472"/>
                  </a:lnTo>
                  <a:close/>
                  <a:moveTo>
                    <a:pt x="1431" y="727"/>
                  </a:moveTo>
                  <a:cubicBezTo>
                    <a:pt x="535" y="1623"/>
                    <a:pt x="535" y="1623"/>
                    <a:pt x="535" y="1623"/>
                  </a:cubicBezTo>
                  <a:cubicBezTo>
                    <a:pt x="425" y="1513"/>
                    <a:pt x="425" y="1513"/>
                    <a:pt x="425" y="1513"/>
                  </a:cubicBezTo>
                  <a:cubicBezTo>
                    <a:pt x="1321" y="617"/>
                    <a:pt x="1321" y="617"/>
                    <a:pt x="1321" y="617"/>
                  </a:cubicBezTo>
                  <a:lnTo>
                    <a:pt x="1431" y="727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586" name="组合 585"/>
            <p:cNvGrpSpPr/>
            <p:nvPr/>
          </p:nvGrpSpPr>
          <p:grpSpPr>
            <a:xfrm>
              <a:off x="6193319" y="4412372"/>
              <a:ext cx="538244" cy="360532"/>
              <a:chOff x="3235996" y="5065336"/>
              <a:chExt cx="3009900" cy="2016126"/>
            </a:xfrm>
            <a:solidFill>
              <a:schemeClr val="tx1">
                <a:lumMod val="75000"/>
                <a:lumOff val="25000"/>
              </a:schemeClr>
            </a:solidFill>
          </p:grpSpPr>
          <p:sp>
            <p:nvSpPr>
              <p:cNvPr id="582" name="Freeform 513"/>
              <p:cNvSpPr>
                <a:spLocks noEditPoints="1"/>
              </p:cNvSpPr>
              <p:nvPr/>
            </p:nvSpPr>
            <p:spPr bwMode="auto">
              <a:xfrm>
                <a:off x="3235996" y="5065336"/>
                <a:ext cx="3009900" cy="939800"/>
              </a:xfrm>
              <a:custGeom>
                <a:avLst/>
                <a:gdLst>
                  <a:gd name="T0" fmla="*/ 948 w 1896"/>
                  <a:gd name="T1" fmla="*/ 592 h 592"/>
                  <a:gd name="T2" fmla="*/ 1896 w 1896"/>
                  <a:gd name="T3" fmla="*/ 106 h 592"/>
                  <a:gd name="T4" fmla="*/ 1896 w 1896"/>
                  <a:gd name="T5" fmla="*/ 0 h 592"/>
                  <a:gd name="T6" fmla="*/ 0 w 1896"/>
                  <a:gd name="T7" fmla="*/ 0 h 592"/>
                  <a:gd name="T8" fmla="*/ 0 w 1896"/>
                  <a:gd name="T9" fmla="*/ 106 h 592"/>
                  <a:gd name="T10" fmla="*/ 948 w 1896"/>
                  <a:gd name="T11" fmla="*/ 592 h 592"/>
                  <a:gd name="T12" fmla="*/ 948 w 1896"/>
                  <a:gd name="T13" fmla="*/ 592 h 592"/>
                  <a:gd name="T14" fmla="*/ 948 w 1896"/>
                  <a:gd name="T15" fmla="*/ 592 h 5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96" h="592">
                    <a:moveTo>
                      <a:pt x="948" y="592"/>
                    </a:moveTo>
                    <a:lnTo>
                      <a:pt x="1896" y="106"/>
                    </a:lnTo>
                    <a:lnTo>
                      <a:pt x="1896" y="0"/>
                    </a:lnTo>
                    <a:lnTo>
                      <a:pt x="0" y="0"/>
                    </a:lnTo>
                    <a:lnTo>
                      <a:pt x="0" y="106"/>
                    </a:lnTo>
                    <a:lnTo>
                      <a:pt x="948" y="592"/>
                    </a:lnTo>
                    <a:close/>
                    <a:moveTo>
                      <a:pt x="948" y="592"/>
                    </a:moveTo>
                    <a:lnTo>
                      <a:pt x="948" y="59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4" name="Freeform 515"/>
              <p:cNvSpPr>
                <a:spLocks noEditPoints="1"/>
              </p:cNvSpPr>
              <p:nvPr/>
            </p:nvSpPr>
            <p:spPr bwMode="auto">
              <a:xfrm>
                <a:off x="3235996" y="5444749"/>
                <a:ext cx="3009900" cy="1636713"/>
              </a:xfrm>
              <a:custGeom>
                <a:avLst/>
                <a:gdLst>
                  <a:gd name="T0" fmla="*/ 948 w 1896"/>
                  <a:gd name="T1" fmla="*/ 486 h 1031"/>
                  <a:gd name="T2" fmla="*/ 0 w 1896"/>
                  <a:gd name="T3" fmla="*/ 0 h 1031"/>
                  <a:gd name="T4" fmla="*/ 0 w 1896"/>
                  <a:gd name="T5" fmla="*/ 1031 h 1031"/>
                  <a:gd name="T6" fmla="*/ 1896 w 1896"/>
                  <a:gd name="T7" fmla="*/ 1031 h 1031"/>
                  <a:gd name="T8" fmla="*/ 1896 w 1896"/>
                  <a:gd name="T9" fmla="*/ 0 h 1031"/>
                  <a:gd name="T10" fmla="*/ 948 w 1896"/>
                  <a:gd name="T11" fmla="*/ 486 h 1031"/>
                  <a:gd name="T12" fmla="*/ 948 w 1896"/>
                  <a:gd name="T13" fmla="*/ 486 h 1031"/>
                  <a:gd name="T14" fmla="*/ 948 w 1896"/>
                  <a:gd name="T15" fmla="*/ 486 h 10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96" h="1031">
                    <a:moveTo>
                      <a:pt x="948" y="486"/>
                    </a:moveTo>
                    <a:lnTo>
                      <a:pt x="0" y="0"/>
                    </a:lnTo>
                    <a:lnTo>
                      <a:pt x="0" y="1031"/>
                    </a:lnTo>
                    <a:lnTo>
                      <a:pt x="1896" y="1031"/>
                    </a:lnTo>
                    <a:lnTo>
                      <a:pt x="1896" y="0"/>
                    </a:lnTo>
                    <a:lnTo>
                      <a:pt x="948" y="486"/>
                    </a:lnTo>
                    <a:close/>
                    <a:moveTo>
                      <a:pt x="948" y="486"/>
                    </a:moveTo>
                    <a:lnTo>
                      <a:pt x="948" y="48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/>
              </a:p>
            </p:txBody>
          </p:sp>
        </p:grpSp>
        <p:sp>
          <p:nvSpPr>
            <p:cNvPr id="232" name="Freeform 7"/>
            <p:cNvSpPr>
              <a:spLocks/>
            </p:cNvSpPr>
            <p:nvPr/>
          </p:nvSpPr>
          <p:spPr bwMode="auto">
            <a:xfrm>
              <a:off x="5023646" y="6242551"/>
              <a:ext cx="455520" cy="452874"/>
            </a:xfrm>
            <a:custGeom>
              <a:avLst/>
              <a:gdLst>
                <a:gd name="T0" fmla="*/ 75 w 104"/>
                <a:gd name="T1" fmla="*/ 52 h 104"/>
                <a:gd name="T2" fmla="*/ 97 w 104"/>
                <a:gd name="T3" fmla="*/ 29 h 104"/>
                <a:gd name="T4" fmla="*/ 97 w 104"/>
                <a:gd name="T5" fmla="*/ 7 h 104"/>
                <a:gd name="T6" fmla="*/ 75 w 104"/>
                <a:gd name="T7" fmla="*/ 7 h 104"/>
                <a:gd name="T8" fmla="*/ 52 w 104"/>
                <a:gd name="T9" fmla="*/ 29 h 104"/>
                <a:gd name="T10" fmla="*/ 29 w 104"/>
                <a:gd name="T11" fmla="*/ 7 h 104"/>
                <a:gd name="T12" fmla="*/ 7 w 104"/>
                <a:gd name="T13" fmla="*/ 7 h 104"/>
                <a:gd name="T14" fmla="*/ 7 w 104"/>
                <a:gd name="T15" fmla="*/ 29 h 104"/>
                <a:gd name="T16" fmla="*/ 29 w 104"/>
                <a:gd name="T17" fmla="*/ 52 h 104"/>
                <a:gd name="T18" fmla="*/ 7 w 104"/>
                <a:gd name="T19" fmla="*/ 75 h 104"/>
                <a:gd name="T20" fmla="*/ 7 w 104"/>
                <a:gd name="T21" fmla="*/ 97 h 104"/>
                <a:gd name="T22" fmla="*/ 29 w 104"/>
                <a:gd name="T23" fmla="*/ 97 h 104"/>
                <a:gd name="T24" fmla="*/ 52 w 104"/>
                <a:gd name="T25" fmla="*/ 75 h 104"/>
                <a:gd name="T26" fmla="*/ 75 w 104"/>
                <a:gd name="T27" fmla="*/ 97 h 104"/>
                <a:gd name="T28" fmla="*/ 97 w 104"/>
                <a:gd name="T29" fmla="*/ 97 h 104"/>
                <a:gd name="T30" fmla="*/ 97 w 104"/>
                <a:gd name="T31" fmla="*/ 75 h 104"/>
                <a:gd name="T32" fmla="*/ 75 w 104"/>
                <a:gd name="T33" fmla="*/ 52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04" h="104">
                  <a:moveTo>
                    <a:pt x="75" y="52"/>
                  </a:moveTo>
                  <a:cubicBezTo>
                    <a:pt x="97" y="29"/>
                    <a:pt x="97" y="29"/>
                    <a:pt x="97" y="29"/>
                  </a:cubicBezTo>
                  <a:cubicBezTo>
                    <a:pt x="104" y="23"/>
                    <a:pt x="104" y="13"/>
                    <a:pt x="97" y="7"/>
                  </a:cubicBezTo>
                  <a:cubicBezTo>
                    <a:pt x="91" y="0"/>
                    <a:pt x="81" y="0"/>
                    <a:pt x="75" y="7"/>
                  </a:cubicBezTo>
                  <a:cubicBezTo>
                    <a:pt x="52" y="29"/>
                    <a:pt x="52" y="29"/>
                    <a:pt x="52" y="29"/>
                  </a:cubicBezTo>
                  <a:cubicBezTo>
                    <a:pt x="29" y="7"/>
                    <a:pt x="29" y="7"/>
                    <a:pt x="29" y="7"/>
                  </a:cubicBezTo>
                  <a:cubicBezTo>
                    <a:pt x="23" y="0"/>
                    <a:pt x="13" y="0"/>
                    <a:pt x="7" y="7"/>
                  </a:cubicBezTo>
                  <a:cubicBezTo>
                    <a:pt x="0" y="13"/>
                    <a:pt x="0" y="23"/>
                    <a:pt x="7" y="29"/>
                  </a:cubicBezTo>
                  <a:cubicBezTo>
                    <a:pt x="29" y="52"/>
                    <a:pt x="29" y="52"/>
                    <a:pt x="29" y="52"/>
                  </a:cubicBezTo>
                  <a:cubicBezTo>
                    <a:pt x="7" y="75"/>
                    <a:pt x="7" y="75"/>
                    <a:pt x="7" y="75"/>
                  </a:cubicBezTo>
                  <a:cubicBezTo>
                    <a:pt x="0" y="81"/>
                    <a:pt x="0" y="91"/>
                    <a:pt x="7" y="97"/>
                  </a:cubicBezTo>
                  <a:cubicBezTo>
                    <a:pt x="13" y="104"/>
                    <a:pt x="23" y="104"/>
                    <a:pt x="29" y="97"/>
                  </a:cubicBezTo>
                  <a:cubicBezTo>
                    <a:pt x="52" y="75"/>
                    <a:pt x="52" y="75"/>
                    <a:pt x="52" y="75"/>
                  </a:cubicBezTo>
                  <a:cubicBezTo>
                    <a:pt x="75" y="97"/>
                    <a:pt x="75" y="97"/>
                    <a:pt x="75" y="97"/>
                  </a:cubicBezTo>
                  <a:cubicBezTo>
                    <a:pt x="81" y="104"/>
                    <a:pt x="91" y="104"/>
                    <a:pt x="97" y="97"/>
                  </a:cubicBezTo>
                  <a:cubicBezTo>
                    <a:pt x="104" y="91"/>
                    <a:pt x="104" y="81"/>
                    <a:pt x="97" y="75"/>
                  </a:cubicBezTo>
                  <a:lnTo>
                    <a:pt x="75" y="52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3" name="Freeform 8"/>
            <p:cNvSpPr>
              <a:spLocks/>
            </p:cNvSpPr>
            <p:nvPr/>
          </p:nvSpPr>
          <p:spPr bwMode="auto">
            <a:xfrm>
              <a:off x="3850159" y="6388946"/>
              <a:ext cx="561458" cy="140366"/>
            </a:xfrm>
            <a:custGeom>
              <a:avLst/>
              <a:gdLst>
                <a:gd name="T0" fmla="*/ 112 w 128"/>
                <a:gd name="T1" fmla="*/ 0 h 32"/>
                <a:gd name="T2" fmla="*/ 16 w 128"/>
                <a:gd name="T3" fmla="*/ 0 h 32"/>
                <a:gd name="T4" fmla="*/ 0 w 128"/>
                <a:gd name="T5" fmla="*/ 16 h 32"/>
                <a:gd name="T6" fmla="*/ 16 w 128"/>
                <a:gd name="T7" fmla="*/ 32 h 32"/>
                <a:gd name="T8" fmla="*/ 112 w 128"/>
                <a:gd name="T9" fmla="*/ 32 h 32"/>
                <a:gd name="T10" fmla="*/ 128 w 128"/>
                <a:gd name="T11" fmla="*/ 16 h 32"/>
                <a:gd name="T12" fmla="*/ 112 w 128"/>
                <a:gd name="T13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8" h="32">
                  <a:moveTo>
                    <a:pt x="112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7" y="0"/>
                    <a:pt x="0" y="7"/>
                    <a:pt x="0" y="16"/>
                  </a:cubicBezTo>
                  <a:cubicBezTo>
                    <a:pt x="0" y="25"/>
                    <a:pt x="7" y="32"/>
                    <a:pt x="16" y="32"/>
                  </a:cubicBezTo>
                  <a:cubicBezTo>
                    <a:pt x="112" y="32"/>
                    <a:pt x="112" y="32"/>
                    <a:pt x="112" y="32"/>
                  </a:cubicBezTo>
                  <a:cubicBezTo>
                    <a:pt x="121" y="32"/>
                    <a:pt x="128" y="25"/>
                    <a:pt x="128" y="16"/>
                  </a:cubicBezTo>
                  <a:cubicBezTo>
                    <a:pt x="128" y="7"/>
                    <a:pt x="121" y="0"/>
                    <a:pt x="112" y="0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4" name="Freeform 9"/>
            <p:cNvSpPr>
              <a:spLocks/>
            </p:cNvSpPr>
            <p:nvPr/>
          </p:nvSpPr>
          <p:spPr bwMode="auto">
            <a:xfrm>
              <a:off x="2719785" y="6179727"/>
              <a:ext cx="561454" cy="558808"/>
            </a:xfrm>
            <a:custGeom>
              <a:avLst/>
              <a:gdLst>
                <a:gd name="T0" fmla="*/ 112 w 128"/>
                <a:gd name="T1" fmla="*/ 48 h 128"/>
                <a:gd name="T2" fmla="*/ 80 w 128"/>
                <a:gd name="T3" fmla="*/ 48 h 128"/>
                <a:gd name="T4" fmla="*/ 80 w 128"/>
                <a:gd name="T5" fmla="*/ 16 h 128"/>
                <a:gd name="T6" fmla="*/ 64 w 128"/>
                <a:gd name="T7" fmla="*/ 0 h 128"/>
                <a:gd name="T8" fmla="*/ 48 w 128"/>
                <a:gd name="T9" fmla="*/ 16 h 128"/>
                <a:gd name="T10" fmla="*/ 48 w 128"/>
                <a:gd name="T11" fmla="*/ 48 h 128"/>
                <a:gd name="T12" fmla="*/ 16 w 128"/>
                <a:gd name="T13" fmla="*/ 48 h 128"/>
                <a:gd name="T14" fmla="*/ 0 w 128"/>
                <a:gd name="T15" fmla="*/ 64 h 128"/>
                <a:gd name="T16" fmla="*/ 16 w 128"/>
                <a:gd name="T17" fmla="*/ 80 h 128"/>
                <a:gd name="T18" fmla="*/ 48 w 128"/>
                <a:gd name="T19" fmla="*/ 80 h 128"/>
                <a:gd name="T20" fmla="*/ 48 w 128"/>
                <a:gd name="T21" fmla="*/ 112 h 128"/>
                <a:gd name="T22" fmla="*/ 64 w 128"/>
                <a:gd name="T23" fmla="*/ 128 h 128"/>
                <a:gd name="T24" fmla="*/ 80 w 128"/>
                <a:gd name="T25" fmla="*/ 112 h 128"/>
                <a:gd name="T26" fmla="*/ 80 w 128"/>
                <a:gd name="T27" fmla="*/ 80 h 128"/>
                <a:gd name="T28" fmla="*/ 112 w 128"/>
                <a:gd name="T29" fmla="*/ 80 h 128"/>
                <a:gd name="T30" fmla="*/ 128 w 128"/>
                <a:gd name="T31" fmla="*/ 64 h 128"/>
                <a:gd name="T32" fmla="*/ 112 w 128"/>
                <a:gd name="T33" fmla="*/ 4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28" h="128">
                  <a:moveTo>
                    <a:pt x="112" y="48"/>
                  </a:moveTo>
                  <a:cubicBezTo>
                    <a:pt x="80" y="48"/>
                    <a:pt x="80" y="48"/>
                    <a:pt x="80" y="48"/>
                  </a:cubicBezTo>
                  <a:cubicBezTo>
                    <a:pt x="80" y="16"/>
                    <a:pt x="80" y="16"/>
                    <a:pt x="80" y="16"/>
                  </a:cubicBezTo>
                  <a:cubicBezTo>
                    <a:pt x="80" y="7"/>
                    <a:pt x="73" y="0"/>
                    <a:pt x="64" y="0"/>
                  </a:cubicBezTo>
                  <a:cubicBezTo>
                    <a:pt x="55" y="0"/>
                    <a:pt x="48" y="7"/>
                    <a:pt x="48" y="16"/>
                  </a:cubicBezTo>
                  <a:cubicBezTo>
                    <a:pt x="48" y="48"/>
                    <a:pt x="48" y="48"/>
                    <a:pt x="48" y="48"/>
                  </a:cubicBezTo>
                  <a:cubicBezTo>
                    <a:pt x="16" y="48"/>
                    <a:pt x="16" y="48"/>
                    <a:pt x="16" y="48"/>
                  </a:cubicBezTo>
                  <a:cubicBezTo>
                    <a:pt x="7" y="48"/>
                    <a:pt x="0" y="55"/>
                    <a:pt x="0" y="64"/>
                  </a:cubicBezTo>
                  <a:cubicBezTo>
                    <a:pt x="0" y="73"/>
                    <a:pt x="7" y="80"/>
                    <a:pt x="16" y="80"/>
                  </a:cubicBezTo>
                  <a:cubicBezTo>
                    <a:pt x="48" y="80"/>
                    <a:pt x="48" y="80"/>
                    <a:pt x="48" y="80"/>
                  </a:cubicBezTo>
                  <a:cubicBezTo>
                    <a:pt x="48" y="112"/>
                    <a:pt x="48" y="112"/>
                    <a:pt x="48" y="112"/>
                  </a:cubicBezTo>
                  <a:cubicBezTo>
                    <a:pt x="48" y="121"/>
                    <a:pt x="55" y="128"/>
                    <a:pt x="64" y="128"/>
                  </a:cubicBezTo>
                  <a:cubicBezTo>
                    <a:pt x="73" y="128"/>
                    <a:pt x="80" y="121"/>
                    <a:pt x="80" y="112"/>
                  </a:cubicBezTo>
                  <a:cubicBezTo>
                    <a:pt x="80" y="80"/>
                    <a:pt x="80" y="80"/>
                    <a:pt x="80" y="80"/>
                  </a:cubicBezTo>
                  <a:cubicBezTo>
                    <a:pt x="112" y="80"/>
                    <a:pt x="112" y="80"/>
                    <a:pt x="112" y="80"/>
                  </a:cubicBezTo>
                  <a:cubicBezTo>
                    <a:pt x="121" y="80"/>
                    <a:pt x="128" y="73"/>
                    <a:pt x="128" y="64"/>
                  </a:cubicBezTo>
                  <a:cubicBezTo>
                    <a:pt x="128" y="55"/>
                    <a:pt x="121" y="48"/>
                    <a:pt x="112" y="48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5" name="Freeform 10"/>
            <p:cNvSpPr>
              <a:spLocks noEditPoints="1"/>
            </p:cNvSpPr>
            <p:nvPr/>
          </p:nvSpPr>
          <p:spPr bwMode="auto">
            <a:xfrm>
              <a:off x="1589407" y="6214153"/>
              <a:ext cx="561458" cy="489952"/>
            </a:xfrm>
            <a:custGeom>
              <a:avLst/>
              <a:gdLst>
                <a:gd name="T0" fmla="*/ 16 w 128"/>
                <a:gd name="T1" fmla="*/ 32 h 112"/>
                <a:gd name="T2" fmla="*/ 112 w 128"/>
                <a:gd name="T3" fmla="*/ 32 h 112"/>
                <a:gd name="T4" fmla="*/ 128 w 128"/>
                <a:gd name="T5" fmla="*/ 16 h 112"/>
                <a:gd name="T6" fmla="*/ 112 w 128"/>
                <a:gd name="T7" fmla="*/ 0 h 112"/>
                <a:gd name="T8" fmla="*/ 16 w 128"/>
                <a:gd name="T9" fmla="*/ 0 h 112"/>
                <a:gd name="T10" fmla="*/ 0 w 128"/>
                <a:gd name="T11" fmla="*/ 16 h 112"/>
                <a:gd name="T12" fmla="*/ 16 w 128"/>
                <a:gd name="T13" fmla="*/ 32 h 112"/>
                <a:gd name="T14" fmla="*/ 112 w 128"/>
                <a:gd name="T15" fmla="*/ 80 h 112"/>
                <a:gd name="T16" fmla="*/ 16 w 128"/>
                <a:gd name="T17" fmla="*/ 80 h 112"/>
                <a:gd name="T18" fmla="*/ 0 w 128"/>
                <a:gd name="T19" fmla="*/ 96 h 112"/>
                <a:gd name="T20" fmla="*/ 16 w 128"/>
                <a:gd name="T21" fmla="*/ 112 h 112"/>
                <a:gd name="T22" fmla="*/ 112 w 128"/>
                <a:gd name="T23" fmla="*/ 112 h 112"/>
                <a:gd name="T24" fmla="*/ 128 w 128"/>
                <a:gd name="T25" fmla="*/ 96 h 112"/>
                <a:gd name="T26" fmla="*/ 112 w 128"/>
                <a:gd name="T27" fmla="*/ 80 h 112"/>
                <a:gd name="T28" fmla="*/ 112 w 128"/>
                <a:gd name="T29" fmla="*/ 40 h 112"/>
                <a:gd name="T30" fmla="*/ 16 w 128"/>
                <a:gd name="T31" fmla="*/ 40 h 112"/>
                <a:gd name="T32" fmla="*/ 0 w 128"/>
                <a:gd name="T33" fmla="*/ 56 h 112"/>
                <a:gd name="T34" fmla="*/ 16 w 128"/>
                <a:gd name="T35" fmla="*/ 72 h 112"/>
                <a:gd name="T36" fmla="*/ 112 w 128"/>
                <a:gd name="T37" fmla="*/ 72 h 112"/>
                <a:gd name="T38" fmla="*/ 128 w 128"/>
                <a:gd name="T39" fmla="*/ 56 h 112"/>
                <a:gd name="T40" fmla="*/ 112 w 128"/>
                <a:gd name="T41" fmla="*/ 4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28" h="112">
                  <a:moveTo>
                    <a:pt x="16" y="32"/>
                  </a:moveTo>
                  <a:cubicBezTo>
                    <a:pt x="112" y="32"/>
                    <a:pt x="112" y="32"/>
                    <a:pt x="112" y="32"/>
                  </a:cubicBezTo>
                  <a:cubicBezTo>
                    <a:pt x="121" y="32"/>
                    <a:pt x="128" y="25"/>
                    <a:pt x="128" y="16"/>
                  </a:cubicBezTo>
                  <a:cubicBezTo>
                    <a:pt x="128" y="7"/>
                    <a:pt x="121" y="0"/>
                    <a:pt x="112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7" y="0"/>
                    <a:pt x="0" y="7"/>
                    <a:pt x="0" y="16"/>
                  </a:cubicBezTo>
                  <a:cubicBezTo>
                    <a:pt x="0" y="25"/>
                    <a:pt x="7" y="32"/>
                    <a:pt x="16" y="32"/>
                  </a:cubicBezTo>
                  <a:close/>
                  <a:moveTo>
                    <a:pt x="112" y="80"/>
                  </a:moveTo>
                  <a:cubicBezTo>
                    <a:pt x="16" y="80"/>
                    <a:pt x="16" y="80"/>
                    <a:pt x="16" y="80"/>
                  </a:cubicBezTo>
                  <a:cubicBezTo>
                    <a:pt x="7" y="80"/>
                    <a:pt x="0" y="87"/>
                    <a:pt x="0" y="96"/>
                  </a:cubicBezTo>
                  <a:cubicBezTo>
                    <a:pt x="0" y="105"/>
                    <a:pt x="7" y="112"/>
                    <a:pt x="16" y="112"/>
                  </a:cubicBezTo>
                  <a:cubicBezTo>
                    <a:pt x="112" y="112"/>
                    <a:pt x="112" y="112"/>
                    <a:pt x="112" y="112"/>
                  </a:cubicBezTo>
                  <a:cubicBezTo>
                    <a:pt x="121" y="112"/>
                    <a:pt x="128" y="105"/>
                    <a:pt x="128" y="96"/>
                  </a:cubicBezTo>
                  <a:cubicBezTo>
                    <a:pt x="128" y="87"/>
                    <a:pt x="121" y="80"/>
                    <a:pt x="112" y="80"/>
                  </a:cubicBezTo>
                  <a:close/>
                  <a:moveTo>
                    <a:pt x="112" y="40"/>
                  </a:moveTo>
                  <a:cubicBezTo>
                    <a:pt x="16" y="40"/>
                    <a:pt x="16" y="40"/>
                    <a:pt x="16" y="40"/>
                  </a:cubicBezTo>
                  <a:cubicBezTo>
                    <a:pt x="7" y="40"/>
                    <a:pt x="0" y="47"/>
                    <a:pt x="0" y="56"/>
                  </a:cubicBezTo>
                  <a:cubicBezTo>
                    <a:pt x="0" y="65"/>
                    <a:pt x="7" y="72"/>
                    <a:pt x="16" y="72"/>
                  </a:cubicBezTo>
                  <a:cubicBezTo>
                    <a:pt x="112" y="72"/>
                    <a:pt x="112" y="72"/>
                    <a:pt x="112" y="72"/>
                  </a:cubicBezTo>
                  <a:cubicBezTo>
                    <a:pt x="121" y="72"/>
                    <a:pt x="128" y="65"/>
                    <a:pt x="128" y="56"/>
                  </a:cubicBezTo>
                  <a:cubicBezTo>
                    <a:pt x="128" y="47"/>
                    <a:pt x="121" y="40"/>
                    <a:pt x="112" y="40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7" name="Freeform 11"/>
            <p:cNvSpPr>
              <a:spLocks noEditPoints="1"/>
            </p:cNvSpPr>
            <p:nvPr/>
          </p:nvSpPr>
          <p:spPr bwMode="auto">
            <a:xfrm>
              <a:off x="459034" y="6179727"/>
              <a:ext cx="561454" cy="558808"/>
            </a:xfrm>
            <a:custGeom>
              <a:avLst/>
              <a:gdLst>
                <a:gd name="T0" fmla="*/ 112 w 128"/>
                <a:gd name="T1" fmla="*/ 0 h 128"/>
                <a:gd name="T2" fmla="*/ 16 w 128"/>
                <a:gd name="T3" fmla="*/ 0 h 128"/>
                <a:gd name="T4" fmla="*/ 0 w 128"/>
                <a:gd name="T5" fmla="*/ 16 h 128"/>
                <a:gd name="T6" fmla="*/ 0 w 128"/>
                <a:gd name="T7" fmla="*/ 112 h 128"/>
                <a:gd name="T8" fmla="*/ 16 w 128"/>
                <a:gd name="T9" fmla="*/ 128 h 128"/>
                <a:gd name="T10" fmla="*/ 112 w 128"/>
                <a:gd name="T11" fmla="*/ 128 h 128"/>
                <a:gd name="T12" fmla="*/ 128 w 128"/>
                <a:gd name="T13" fmla="*/ 112 h 128"/>
                <a:gd name="T14" fmla="*/ 128 w 128"/>
                <a:gd name="T15" fmla="*/ 16 h 128"/>
                <a:gd name="T16" fmla="*/ 112 w 128"/>
                <a:gd name="T17" fmla="*/ 0 h 128"/>
                <a:gd name="T18" fmla="*/ 90 w 128"/>
                <a:gd name="T19" fmla="*/ 42 h 128"/>
                <a:gd name="T20" fmla="*/ 62 w 128"/>
                <a:gd name="T21" fmla="*/ 90 h 128"/>
                <a:gd name="T22" fmla="*/ 61 w 128"/>
                <a:gd name="T23" fmla="*/ 91 h 128"/>
                <a:gd name="T24" fmla="*/ 55 w 128"/>
                <a:gd name="T25" fmla="*/ 91 h 128"/>
                <a:gd name="T26" fmla="*/ 37 w 128"/>
                <a:gd name="T27" fmla="*/ 74 h 128"/>
                <a:gd name="T28" fmla="*/ 37 w 128"/>
                <a:gd name="T29" fmla="*/ 69 h 128"/>
                <a:gd name="T30" fmla="*/ 43 w 128"/>
                <a:gd name="T31" fmla="*/ 69 h 128"/>
                <a:gd name="T32" fmla="*/ 57 w 128"/>
                <a:gd name="T33" fmla="*/ 82 h 128"/>
                <a:gd name="T34" fmla="*/ 83 w 128"/>
                <a:gd name="T35" fmla="*/ 38 h 128"/>
                <a:gd name="T36" fmla="*/ 88 w 128"/>
                <a:gd name="T37" fmla="*/ 36 h 128"/>
                <a:gd name="T38" fmla="*/ 90 w 128"/>
                <a:gd name="T39" fmla="*/ 42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28" h="128">
                  <a:moveTo>
                    <a:pt x="112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7" y="0"/>
                    <a:pt x="0" y="7"/>
                    <a:pt x="0" y="16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21"/>
                    <a:pt x="7" y="128"/>
                    <a:pt x="16" y="128"/>
                  </a:cubicBezTo>
                  <a:cubicBezTo>
                    <a:pt x="112" y="128"/>
                    <a:pt x="112" y="128"/>
                    <a:pt x="112" y="128"/>
                  </a:cubicBezTo>
                  <a:cubicBezTo>
                    <a:pt x="121" y="128"/>
                    <a:pt x="128" y="121"/>
                    <a:pt x="128" y="112"/>
                  </a:cubicBezTo>
                  <a:cubicBezTo>
                    <a:pt x="128" y="16"/>
                    <a:pt x="128" y="16"/>
                    <a:pt x="128" y="16"/>
                  </a:cubicBezTo>
                  <a:cubicBezTo>
                    <a:pt x="128" y="7"/>
                    <a:pt x="121" y="0"/>
                    <a:pt x="112" y="0"/>
                  </a:cubicBezTo>
                  <a:close/>
                  <a:moveTo>
                    <a:pt x="90" y="42"/>
                  </a:moveTo>
                  <a:cubicBezTo>
                    <a:pt x="62" y="90"/>
                    <a:pt x="62" y="90"/>
                    <a:pt x="62" y="90"/>
                  </a:cubicBezTo>
                  <a:cubicBezTo>
                    <a:pt x="62" y="90"/>
                    <a:pt x="61" y="91"/>
                    <a:pt x="61" y="91"/>
                  </a:cubicBezTo>
                  <a:cubicBezTo>
                    <a:pt x="59" y="93"/>
                    <a:pt x="57" y="93"/>
                    <a:pt x="55" y="91"/>
                  </a:cubicBezTo>
                  <a:cubicBezTo>
                    <a:pt x="37" y="74"/>
                    <a:pt x="37" y="74"/>
                    <a:pt x="37" y="74"/>
                  </a:cubicBezTo>
                  <a:cubicBezTo>
                    <a:pt x="35" y="73"/>
                    <a:pt x="35" y="70"/>
                    <a:pt x="37" y="69"/>
                  </a:cubicBezTo>
                  <a:cubicBezTo>
                    <a:pt x="39" y="67"/>
                    <a:pt x="41" y="67"/>
                    <a:pt x="43" y="69"/>
                  </a:cubicBezTo>
                  <a:cubicBezTo>
                    <a:pt x="57" y="82"/>
                    <a:pt x="57" y="82"/>
                    <a:pt x="57" y="82"/>
                  </a:cubicBezTo>
                  <a:cubicBezTo>
                    <a:pt x="83" y="38"/>
                    <a:pt x="83" y="38"/>
                    <a:pt x="83" y="38"/>
                  </a:cubicBezTo>
                  <a:cubicBezTo>
                    <a:pt x="84" y="36"/>
                    <a:pt x="86" y="35"/>
                    <a:pt x="88" y="36"/>
                  </a:cubicBezTo>
                  <a:cubicBezTo>
                    <a:pt x="90" y="37"/>
                    <a:pt x="91" y="40"/>
                    <a:pt x="90" y="42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8" name="Freeform 17"/>
            <p:cNvSpPr>
              <a:spLocks noEditPoints="1"/>
            </p:cNvSpPr>
            <p:nvPr/>
          </p:nvSpPr>
          <p:spPr bwMode="auto">
            <a:xfrm>
              <a:off x="4983504" y="5052634"/>
              <a:ext cx="558808" cy="558808"/>
            </a:xfrm>
            <a:custGeom>
              <a:avLst/>
              <a:gdLst>
                <a:gd name="T0" fmla="*/ 112 w 128"/>
                <a:gd name="T1" fmla="*/ 0 h 128"/>
                <a:gd name="T2" fmla="*/ 16 w 128"/>
                <a:gd name="T3" fmla="*/ 0 h 128"/>
                <a:gd name="T4" fmla="*/ 0 w 128"/>
                <a:gd name="T5" fmla="*/ 16 h 128"/>
                <a:gd name="T6" fmla="*/ 0 w 128"/>
                <a:gd name="T7" fmla="*/ 112 h 128"/>
                <a:gd name="T8" fmla="*/ 16 w 128"/>
                <a:gd name="T9" fmla="*/ 128 h 128"/>
                <a:gd name="T10" fmla="*/ 112 w 128"/>
                <a:gd name="T11" fmla="*/ 128 h 128"/>
                <a:gd name="T12" fmla="*/ 128 w 128"/>
                <a:gd name="T13" fmla="*/ 112 h 128"/>
                <a:gd name="T14" fmla="*/ 128 w 128"/>
                <a:gd name="T15" fmla="*/ 16 h 128"/>
                <a:gd name="T16" fmla="*/ 112 w 128"/>
                <a:gd name="T17" fmla="*/ 0 h 128"/>
                <a:gd name="T18" fmla="*/ 94 w 128"/>
                <a:gd name="T19" fmla="*/ 68 h 128"/>
                <a:gd name="T20" fmla="*/ 72 w 128"/>
                <a:gd name="T21" fmla="*/ 90 h 128"/>
                <a:gd name="T22" fmla="*/ 66 w 128"/>
                <a:gd name="T23" fmla="*/ 90 h 128"/>
                <a:gd name="T24" fmla="*/ 66 w 128"/>
                <a:gd name="T25" fmla="*/ 84 h 128"/>
                <a:gd name="T26" fmla="*/ 82 w 128"/>
                <a:gd name="T27" fmla="*/ 68 h 128"/>
                <a:gd name="T28" fmla="*/ 40 w 128"/>
                <a:gd name="T29" fmla="*/ 68 h 128"/>
                <a:gd name="T30" fmla="*/ 36 w 128"/>
                <a:gd name="T31" fmla="*/ 64 h 128"/>
                <a:gd name="T32" fmla="*/ 40 w 128"/>
                <a:gd name="T33" fmla="*/ 60 h 128"/>
                <a:gd name="T34" fmla="*/ 82 w 128"/>
                <a:gd name="T35" fmla="*/ 60 h 128"/>
                <a:gd name="T36" fmla="*/ 66 w 128"/>
                <a:gd name="T37" fmla="*/ 44 h 128"/>
                <a:gd name="T38" fmla="*/ 66 w 128"/>
                <a:gd name="T39" fmla="*/ 38 h 128"/>
                <a:gd name="T40" fmla="*/ 72 w 128"/>
                <a:gd name="T41" fmla="*/ 38 h 128"/>
                <a:gd name="T42" fmla="*/ 94 w 128"/>
                <a:gd name="T43" fmla="*/ 60 h 128"/>
                <a:gd name="T44" fmla="*/ 95 w 128"/>
                <a:gd name="T45" fmla="*/ 64 h 128"/>
                <a:gd name="T46" fmla="*/ 94 w 128"/>
                <a:gd name="T47" fmla="*/ 6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28" h="128">
                  <a:moveTo>
                    <a:pt x="112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7" y="0"/>
                    <a:pt x="0" y="7"/>
                    <a:pt x="0" y="16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21"/>
                    <a:pt x="7" y="128"/>
                    <a:pt x="16" y="128"/>
                  </a:cubicBezTo>
                  <a:cubicBezTo>
                    <a:pt x="112" y="128"/>
                    <a:pt x="112" y="128"/>
                    <a:pt x="112" y="128"/>
                  </a:cubicBezTo>
                  <a:cubicBezTo>
                    <a:pt x="121" y="128"/>
                    <a:pt x="128" y="121"/>
                    <a:pt x="128" y="112"/>
                  </a:cubicBezTo>
                  <a:cubicBezTo>
                    <a:pt x="128" y="16"/>
                    <a:pt x="128" y="16"/>
                    <a:pt x="128" y="16"/>
                  </a:cubicBezTo>
                  <a:cubicBezTo>
                    <a:pt x="128" y="7"/>
                    <a:pt x="121" y="0"/>
                    <a:pt x="112" y="0"/>
                  </a:cubicBezTo>
                  <a:close/>
                  <a:moveTo>
                    <a:pt x="94" y="68"/>
                  </a:moveTo>
                  <a:cubicBezTo>
                    <a:pt x="72" y="90"/>
                    <a:pt x="72" y="90"/>
                    <a:pt x="72" y="90"/>
                  </a:cubicBezTo>
                  <a:cubicBezTo>
                    <a:pt x="70" y="92"/>
                    <a:pt x="67" y="92"/>
                    <a:pt x="66" y="90"/>
                  </a:cubicBezTo>
                  <a:cubicBezTo>
                    <a:pt x="64" y="89"/>
                    <a:pt x="64" y="86"/>
                    <a:pt x="66" y="84"/>
                  </a:cubicBezTo>
                  <a:cubicBezTo>
                    <a:pt x="82" y="68"/>
                    <a:pt x="82" y="68"/>
                    <a:pt x="82" y="68"/>
                  </a:cubicBezTo>
                  <a:cubicBezTo>
                    <a:pt x="40" y="68"/>
                    <a:pt x="40" y="68"/>
                    <a:pt x="40" y="68"/>
                  </a:cubicBezTo>
                  <a:cubicBezTo>
                    <a:pt x="38" y="68"/>
                    <a:pt x="36" y="66"/>
                    <a:pt x="36" y="64"/>
                  </a:cubicBezTo>
                  <a:cubicBezTo>
                    <a:pt x="36" y="62"/>
                    <a:pt x="38" y="60"/>
                    <a:pt x="40" y="60"/>
                  </a:cubicBezTo>
                  <a:cubicBezTo>
                    <a:pt x="82" y="60"/>
                    <a:pt x="82" y="60"/>
                    <a:pt x="82" y="60"/>
                  </a:cubicBezTo>
                  <a:cubicBezTo>
                    <a:pt x="66" y="44"/>
                    <a:pt x="66" y="44"/>
                    <a:pt x="66" y="44"/>
                  </a:cubicBezTo>
                  <a:cubicBezTo>
                    <a:pt x="64" y="42"/>
                    <a:pt x="64" y="39"/>
                    <a:pt x="66" y="38"/>
                  </a:cubicBezTo>
                  <a:cubicBezTo>
                    <a:pt x="67" y="36"/>
                    <a:pt x="70" y="36"/>
                    <a:pt x="72" y="38"/>
                  </a:cubicBezTo>
                  <a:cubicBezTo>
                    <a:pt x="94" y="60"/>
                    <a:pt x="94" y="60"/>
                    <a:pt x="94" y="60"/>
                  </a:cubicBezTo>
                  <a:cubicBezTo>
                    <a:pt x="95" y="61"/>
                    <a:pt x="95" y="63"/>
                    <a:pt x="95" y="64"/>
                  </a:cubicBezTo>
                  <a:cubicBezTo>
                    <a:pt x="95" y="65"/>
                    <a:pt x="95" y="67"/>
                    <a:pt x="94" y="68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1" name="Freeform 18"/>
            <p:cNvSpPr>
              <a:spLocks noEditPoints="1"/>
            </p:cNvSpPr>
            <p:nvPr/>
          </p:nvSpPr>
          <p:spPr bwMode="auto">
            <a:xfrm>
              <a:off x="3850161" y="5052634"/>
              <a:ext cx="561454" cy="558808"/>
            </a:xfrm>
            <a:custGeom>
              <a:avLst/>
              <a:gdLst>
                <a:gd name="T0" fmla="*/ 112 w 128"/>
                <a:gd name="T1" fmla="*/ 0 h 128"/>
                <a:gd name="T2" fmla="*/ 16 w 128"/>
                <a:gd name="T3" fmla="*/ 0 h 128"/>
                <a:gd name="T4" fmla="*/ 0 w 128"/>
                <a:gd name="T5" fmla="*/ 16 h 128"/>
                <a:gd name="T6" fmla="*/ 0 w 128"/>
                <a:gd name="T7" fmla="*/ 112 h 128"/>
                <a:gd name="T8" fmla="*/ 16 w 128"/>
                <a:gd name="T9" fmla="*/ 128 h 128"/>
                <a:gd name="T10" fmla="*/ 112 w 128"/>
                <a:gd name="T11" fmla="*/ 128 h 128"/>
                <a:gd name="T12" fmla="*/ 128 w 128"/>
                <a:gd name="T13" fmla="*/ 112 h 128"/>
                <a:gd name="T14" fmla="*/ 128 w 128"/>
                <a:gd name="T15" fmla="*/ 16 h 128"/>
                <a:gd name="T16" fmla="*/ 112 w 128"/>
                <a:gd name="T17" fmla="*/ 0 h 128"/>
                <a:gd name="T18" fmla="*/ 88 w 128"/>
                <a:gd name="T19" fmla="*/ 68 h 128"/>
                <a:gd name="T20" fmla="*/ 46 w 128"/>
                <a:gd name="T21" fmla="*/ 68 h 128"/>
                <a:gd name="T22" fmla="*/ 62 w 128"/>
                <a:gd name="T23" fmla="*/ 84 h 128"/>
                <a:gd name="T24" fmla="*/ 62 w 128"/>
                <a:gd name="T25" fmla="*/ 90 h 128"/>
                <a:gd name="T26" fmla="*/ 56 w 128"/>
                <a:gd name="T27" fmla="*/ 90 h 128"/>
                <a:gd name="T28" fmla="*/ 34 w 128"/>
                <a:gd name="T29" fmla="*/ 68 h 128"/>
                <a:gd name="T30" fmla="*/ 33 w 128"/>
                <a:gd name="T31" fmla="*/ 64 h 128"/>
                <a:gd name="T32" fmla="*/ 34 w 128"/>
                <a:gd name="T33" fmla="*/ 60 h 128"/>
                <a:gd name="T34" fmla="*/ 56 w 128"/>
                <a:gd name="T35" fmla="*/ 38 h 128"/>
                <a:gd name="T36" fmla="*/ 62 w 128"/>
                <a:gd name="T37" fmla="*/ 38 h 128"/>
                <a:gd name="T38" fmla="*/ 62 w 128"/>
                <a:gd name="T39" fmla="*/ 44 h 128"/>
                <a:gd name="T40" fmla="*/ 46 w 128"/>
                <a:gd name="T41" fmla="*/ 60 h 128"/>
                <a:gd name="T42" fmla="*/ 88 w 128"/>
                <a:gd name="T43" fmla="*/ 60 h 128"/>
                <a:gd name="T44" fmla="*/ 92 w 128"/>
                <a:gd name="T45" fmla="*/ 64 h 128"/>
                <a:gd name="T46" fmla="*/ 88 w 128"/>
                <a:gd name="T47" fmla="*/ 6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28" h="128">
                  <a:moveTo>
                    <a:pt x="112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7" y="0"/>
                    <a:pt x="0" y="7"/>
                    <a:pt x="0" y="16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21"/>
                    <a:pt x="7" y="128"/>
                    <a:pt x="16" y="128"/>
                  </a:cubicBezTo>
                  <a:cubicBezTo>
                    <a:pt x="112" y="128"/>
                    <a:pt x="112" y="128"/>
                    <a:pt x="112" y="128"/>
                  </a:cubicBezTo>
                  <a:cubicBezTo>
                    <a:pt x="121" y="128"/>
                    <a:pt x="128" y="121"/>
                    <a:pt x="128" y="112"/>
                  </a:cubicBezTo>
                  <a:cubicBezTo>
                    <a:pt x="128" y="16"/>
                    <a:pt x="128" y="16"/>
                    <a:pt x="128" y="16"/>
                  </a:cubicBezTo>
                  <a:cubicBezTo>
                    <a:pt x="128" y="7"/>
                    <a:pt x="121" y="0"/>
                    <a:pt x="112" y="0"/>
                  </a:cubicBezTo>
                  <a:close/>
                  <a:moveTo>
                    <a:pt x="88" y="68"/>
                  </a:moveTo>
                  <a:cubicBezTo>
                    <a:pt x="46" y="68"/>
                    <a:pt x="46" y="68"/>
                    <a:pt x="46" y="68"/>
                  </a:cubicBezTo>
                  <a:cubicBezTo>
                    <a:pt x="62" y="84"/>
                    <a:pt x="62" y="84"/>
                    <a:pt x="62" y="84"/>
                  </a:cubicBezTo>
                  <a:cubicBezTo>
                    <a:pt x="64" y="86"/>
                    <a:pt x="64" y="89"/>
                    <a:pt x="62" y="90"/>
                  </a:cubicBezTo>
                  <a:cubicBezTo>
                    <a:pt x="61" y="92"/>
                    <a:pt x="58" y="92"/>
                    <a:pt x="56" y="90"/>
                  </a:cubicBezTo>
                  <a:cubicBezTo>
                    <a:pt x="34" y="68"/>
                    <a:pt x="34" y="68"/>
                    <a:pt x="34" y="68"/>
                  </a:cubicBezTo>
                  <a:cubicBezTo>
                    <a:pt x="33" y="67"/>
                    <a:pt x="33" y="65"/>
                    <a:pt x="33" y="64"/>
                  </a:cubicBezTo>
                  <a:cubicBezTo>
                    <a:pt x="33" y="63"/>
                    <a:pt x="33" y="61"/>
                    <a:pt x="34" y="60"/>
                  </a:cubicBezTo>
                  <a:cubicBezTo>
                    <a:pt x="56" y="38"/>
                    <a:pt x="56" y="38"/>
                    <a:pt x="56" y="38"/>
                  </a:cubicBezTo>
                  <a:cubicBezTo>
                    <a:pt x="58" y="36"/>
                    <a:pt x="61" y="36"/>
                    <a:pt x="62" y="38"/>
                  </a:cubicBezTo>
                  <a:cubicBezTo>
                    <a:pt x="64" y="39"/>
                    <a:pt x="64" y="42"/>
                    <a:pt x="62" y="44"/>
                  </a:cubicBezTo>
                  <a:cubicBezTo>
                    <a:pt x="46" y="60"/>
                    <a:pt x="46" y="60"/>
                    <a:pt x="46" y="60"/>
                  </a:cubicBezTo>
                  <a:cubicBezTo>
                    <a:pt x="88" y="60"/>
                    <a:pt x="88" y="60"/>
                    <a:pt x="88" y="60"/>
                  </a:cubicBezTo>
                  <a:cubicBezTo>
                    <a:pt x="90" y="60"/>
                    <a:pt x="92" y="62"/>
                    <a:pt x="92" y="64"/>
                  </a:cubicBezTo>
                  <a:cubicBezTo>
                    <a:pt x="92" y="66"/>
                    <a:pt x="90" y="68"/>
                    <a:pt x="88" y="68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2" name="Freeform 19"/>
            <p:cNvSpPr>
              <a:spLocks noEditPoints="1"/>
            </p:cNvSpPr>
            <p:nvPr/>
          </p:nvSpPr>
          <p:spPr bwMode="auto">
            <a:xfrm>
              <a:off x="2719785" y="5052634"/>
              <a:ext cx="561454" cy="558808"/>
            </a:xfrm>
            <a:custGeom>
              <a:avLst/>
              <a:gdLst>
                <a:gd name="T0" fmla="*/ 112 w 128"/>
                <a:gd name="T1" fmla="*/ 0 h 128"/>
                <a:gd name="T2" fmla="*/ 16 w 128"/>
                <a:gd name="T3" fmla="*/ 0 h 128"/>
                <a:gd name="T4" fmla="*/ 0 w 128"/>
                <a:gd name="T5" fmla="*/ 16 h 128"/>
                <a:gd name="T6" fmla="*/ 0 w 128"/>
                <a:gd name="T7" fmla="*/ 112 h 128"/>
                <a:gd name="T8" fmla="*/ 16 w 128"/>
                <a:gd name="T9" fmla="*/ 128 h 128"/>
                <a:gd name="T10" fmla="*/ 112 w 128"/>
                <a:gd name="T11" fmla="*/ 128 h 128"/>
                <a:gd name="T12" fmla="*/ 128 w 128"/>
                <a:gd name="T13" fmla="*/ 112 h 128"/>
                <a:gd name="T14" fmla="*/ 128 w 128"/>
                <a:gd name="T15" fmla="*/ 16 h 128"/>
                <a:gd name="T16" fmla="*/ 112 w 128"/>
                <a:gd name="T17" fmla="*/ 0 h 128"/>
                <a:gd name="T18" fmla="*/ 103 w 128"/>
                <a:gd name="T19" fmla="*/ 47 h 128"/>
                <a:gd name="T20" fmla="*/ 67 w 128"/>
                <a:gd name="T21" fmla="*/ 83 h 128"/>
                <a:gd name="T22" fmla="*/ 64 w 128"/>
                <a:gd name="T23" fmla="*/ 84 h 128"/>
                <a:gd name="T24" fmla="*/ 61 w 128"/>
                <a:gd name="T25" fmla="*/ 83 h 128"/>
                <a:gd name="T26" fmla="*/ 25 w 128"/>
                <a:gd name="T27" fmla="*/ 47 h 128"/>
                <a:gd name="T28" fmla="*/ 25 w 128"/>
                <a:gd name="T29" fmla="*/ 41 h 128"/>
                <a:gd name="T30" fmla="*/ 31 w 128"/>
                <a:gd name="T31" fmla="*/ 41 h 128"/>
                <a:gd name="T32" fmla="*/ 64 w 128"/>
                <a:gd name="T33" fmla="*/ 74 h 128"/>
                <a:gd name="T34" fmla="*/ 97 w 128"/>
                <a:gd name="T35" fmla="*/ 41 h 128"/>
                <a:gd name="T36" fmla="*/ 103 w 128"/>
                <a:gd name="T37" fmla="*/ 41 h 128"/>
                <a:gd name="T38" fmla="*/ 103 w 128"/>
                <a:gd name="T39" fmla="*/ 47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28" h="128">
                  <a:moveTo>
                    <a:pt x="112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7" y="0"/>
                    <a:pt x="0" y="7"/>
                    <a:pt x="0" y="16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21"/>
                    <a:pt x="7" y="128"/>
                    <a:pt x="16" y="128"/>
                  </a:cubicBezTo>
                  <a:cubicBezTo>
                    <a:pt x="112" y="128"/>
                    <a:pt x="112" y="128"/>
                    <a:pt x="112" y="128"/>
                  </a:cubicBezTo>
                  <a:cubicBezTo>
                    <a:pt x="121" y="128"/>
                    <a:pt x="128" y="121"/>
                    <a:pt x="128" y="112"/>
                  </a:cubicBezTo>
                  <a:cubicBezTo>
                    <a:pt x="128" y="16"/>
                    <a:pt x="128" y="16"/>
                    <a:pt x="128" y="16"/>
                  </a:cubicBezTo>
                  <a:cubicBezTo>
                    <a:pt x="128" y="7"/>
                    <a:pt x="121" y="0"/>
                    <a:pt x="112" y="0"/>
                  </a:cubicBezTo>
                  <a:close/>
                  <a:moveTo>
                    <a:pt x="103" y="47"/>
                  </a:moveTo>
                  <a:cubicBezTo>
                    <a:pt x="67" y="83"/>
                    <a:pt x="67" y="83"/>
                    <a:pt x="67" y="83"/>
                  </a:cubicBezTo>
                  <a:cubicBezTo>
                    <a:pt x="66" y="84"/>
                    <a:pt x="65" y="84"/>
                    <a:pt x="64" y="84"/>
                  </a:cubicBezTo>
                  <a:cubicBezTo>
                    <a:pt x="63" y="84"/>
                    <a:pt x="62" y="84"/>
                    <a:pt x="61" y="83"/>
                  </a:cubicBezTo>
                  <a:cubicBezTo>
                    <a:pt x="25" y="47"/>
                    <a:pt x="25" y="47"/>
                    <a:pt x="25" y="47"/>
                  </a:cubicBezTo>
                  <a:cubicBezTo>
                    <a:pt x="24" y="45"/>
                    <a:pt x="24" y="43"/>
                    <a:pt x="25" y="41"/>
                  </a:cubicBezTo>
                  <a:cubicBezTo>
                    <a:pt x="27" y="40"/>
                    <a:pt x="29" y="40"/>
                    <a:pt x="31" y="41"/>
                  </a:cubicBezTo>
                  <a:cubicBezTo>
                    <a:pt x="64" y="74"/>
                    <a:pt x="64" y="74"/>
                    <a:pt x="64" y="74"/>
                  </a:cubicBezTo>
                  <a:cubicBezTo>
                    <a:pt x="97" y="41"/>
                    <a:pt x="97" y="41"/>
                    <a:pt x="97" y="41"/>
                  </a:cubicBezTo>
                  <a:cubicBezTo>
                    <a:pt x="99" y="40"/>
                    <a:pt x="101" y="40"/>
                    <a:pt x="103" y="41"/>
                  </a:cubicBezTo>
                  <a:cubicBezTo>
                    <a:pt x="104" y="43"/>
                    <a:pt x="104" y="45"/>
                    <a:pt x="103" y="47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3" name="Freeform 20"/>
            <p:cNvSpPr>
              <a:spLocks noEditPoints="1"/>
            </p:cNvSpPr>
            <p:nvPr/>
          </p:nvSpPr>
          <p:spPr bwMode="auto">
            <a:xfrm>
              <a:off x="1589409" y="5052634"/>
              <a:ext cx="561454" cy="558808"/>
            </a:xfrm>
            <a:custGeom>
              <a:avLst/>
              <a:gdLst>
                <a:gd name="T0" fmla="*/ 112 w 128"/>
                <a:gd name="T1" fmla="*/ 0 h 128"/>
                <a:gd name="T2" fmla="*/ 16 w 128"/>
                <a:gd name="T3" fmla="*/ 0 h 128"/>
                <a:gd name="T4" fmla="*/ 0 w 128"/>
                <a:gd name="T5" fmla="*/ 16 h 128"/>
                <a:gd name="T6" fmla="*/ 0 w 128"/>
                <a:gd name="T7" fmla="*/ 112 h 128"/>
                <a:gd name="T8" fmla="*/ 16 w 128"/>
                <a:gd name="T9" fmla="*/ 128 h 128"/>
                <a:gd name="T10" fmla="*/ 112 w 128"/>
                <a:gd name="T11" fmla="*/ 128 h 128"/>
                <a:gd name="T12" fmla="*/ 128 w 128"/>
                <a:gd name="T13" fmla="*/ 112 h 128"/>
                <a:gd name="T14" fmla="*/ 128 w 128"/>
                <a:gd name="T15" fmla="*/ 16 h 128"/>
                <a:gd name="T16" fmla="*/ 112 w 128"/>
                <a:gd name="T17" fmla="*/ 0 h 128"/>
                <a:gd name="T18" fmla="*/ 103 w 128"/>
                <a:gd name="T19" fmla="*/ 87 h 128"/>
                <a:gd name="T20" fmla="*/ 97 w 128"/>
                <a:gd name="T21" fmla="*/ 87 h 128"/>
                <a:gd name="T22" fmla="*/ 64 w 128"/>
                <a:gd name="T23" fmla="*/ 54 h 128"/>
                <a:gd name="T24" fmla="*/ 31 w 128"/>
                <a:gd name="T25" fmla="*/ 87 h 128"/>
                <a:gd name="T26" fmla="*/ 25 w 128"/>
                <a:gd name="T27" fmla="*/ 87 h 128"/>
                <a:gd name="T28" fmla="*/ 25 w 128"/>
                <a:gd name="T29" fmla="*/ 81 h 128"/>
                <a:gd name="T30" fmla="*/ 61 w 128"/>
                <a:gd name="T31" fmla="*/ 45 h 128"/>
                <a:gd name="T32" fmla="*/ 64 w 128"/>
                <a:gd name="T33" fmla="*/ 44 h 128"/>
                <a:gd name="T34" fmla="*/ 67 w 128"/>
                <a:gd name="T35" fmla="*/ 45 h 128"/>
                <a:gd name="T36" fmla="*/ 103 w 128"/>
                <a:gd name="T37" fmla="*/ 81 h 128"/>
                <a:gd name="T38" fmla="*/ 103 w 128"/>
                <a:gd name="T39" fmla="*/ 87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28" h="128">
                  <a:moveTo>
                    <a:pt x="112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7" y="0"/>
                    <a:pt x="0" y="7"/>
                    <a:pt x="0" y="16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21"/>
                    <a:pt x="7" y="128"/>
                    <a:pt x="16" y="128"/>
                  </a:cubicBezTo>
                  <a:cubicBezTo>
                    <a:pt x="112" y="128"/>
                    <a:pt x="112" y="128"/>
                    <a:pt x="112" y="128"/>
                  </a:cubicBezTo>
                  <a:cubicBezTo>
                    <a:pt x="121" y="128"/>
                    <a:pt x="128" y="121"/>
                    <a:pt x="128" y="112"/>
                  </a:cubicBezTo>
                  <a:cubicBezTo>
                    <a:pt x="128" y="16"/>
                    <a:pt x="128" y="16"/>
                    <a:pt x="128" y="16"/>
                  </a:cubicBezTo>
                  <a:cubicBezTo>
                    <a:pt x="128" y="7"/>
                    <a:pt x="121" y="0"/>
                    <a:pt x="112" y="0"/>
                  </a:cubicBezTo>
                  <a:close/>
                  <a:moveTo>
                    <a:pt x="103" y="87"/>
                  </a:moveTo>
                  <a:cubicBezTo>
                    <a:pt x="101" y="88"/>
                    <a:pt x="99" y="88"/>
                    <a:pt x="97" y="87"/>
                  </a:cubicBezTo>
                  <a:cubicBezTo>
                    <a:pt x="64" y="54"/>
                    <a:pt x="64" y="54"/>
                    <a:pt x="64" y="54"/>
                  </a:cubicBezTo>
                  <a:cubicBezTo>
                    <a:pt x="31" y="87"/>
                    <a:pt x="31" y="87"/>
                    <a:pt x="31" y="87"/>
                  </a:cubicBezTo>
                  <a:cubicBezTo>
                    <a:pt x="29" y="88"/>
                    <a:pt x="27" y="88"/>
                    <a:pt x="25" y="87"/>
                  </a:cubicBezTo>
                  <a:cubicBezTo>
                    <a:pt x="24" y="85"/>
                    <a:pt x="24" y="83"/>
                    <a:pt x="25" y="81"/>
                  </a:cubicBezTo>
                  <a:cubicBezTo>
                    <a:pt x="61" y="45"/>
                    <a:pt x="61" y="45"/>
                    <a:pt x="61" y="45"/>
                  </a:cubicBezTo>
                  <a:cubicBezTo>
                    <a:pt x="62" y="44"/>
                    <a:pt x="63" y="44"/>
                    <a:pt x="64" y="44"/>
                  </a:cubicBezTo>
                  <a:cubicBezTo>
                    <a:pt x="65" y="44"/>
                    <a:pt x="66" y="44"/>
                    <a:pt x="67" y="45"/>
                  </a:cubicBezTo>
                  <a:cubicBezTo>
                    <a:pt x="103" y="81"/>
                    <a:pt x="103" y="81"/>
                    <a:pt x="103" y="81"/>
                  </a:cubicBezTo>
                  <a:cubicBezTo>
                    <a:pt x="104" y="83"/>
                    <a:pt x="104" y="85"/>
                    <a:pt x="103" y="87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4" name="Freeform 21"/>
            <p:cNvSpPr>
              <a:spLocks noEditPoints="1"/>
            </p:cNvSpPr>
            <p:nvPr/>
          </p:nvSpPr>
          <p:spPr bwMode="auto">
            <a:xfrm>
              <a:off x="459034" y="5052634"/>
              <a:ext cx="561454" cy="558808"/>
            </a:xfrm>
            <a:custGeom>
              <a:avLst/>
              <a:gdLst>
                <a:gd name="T0" fmla="*/ 112 w 128"/>
                <a:gd name="T1" fmla="*/ 0 h 128"/>
                <a:gd name="T2" fmla="*/ 16 w 128"/>
                <a:gd name="T3" fmla="*/ 0 h 128"/>
                <a:gd name="T4" fmla="*/ 0 w 128"/>
                <a:gd name="T5" fmla="*/ 16 h 128"/>
                <a:gd name="T6" fmla="*/ 0 w 128"/>
                <a:gd name="T7" fmla="*/ 112 h 128"/>
                <a:gd name="T8" fmla="*/ 16 w 128"/>
                <a:gd name="T9" fmla="*/ 128 h 128"/>
                <a:gd name="T10" fmla="*/ 112 w 128"/>
                <a:gd name="T11" fmla="*/ 128 h 128"/>
                <a:gd name="T12" fmla="*/ 128 w 128"/>
                <a:gd name="T13" fmla="*/ 112 h 128"/>
                <a:gd name="T14" fmla="*/ 128 w 128"/>
                <a:gd name="T15" fmla="*/ 16 h 128"/>
                <a:gd name="T16" fmla="*/ 112 w 128"/>
                <a:gd name="T17" fmla="*/ 0 h 128"/>
                <a:gd name="T18" fmla="*/ 83 w 128"/>
                <a:gd name="T19" fmla="*/ 67 h 128"/>
                <a:gd name="T20" fmla="*/ 47 w 128"/>
                <a:gd name="T21" fmla="*/ 103 h 128"/>
                <a:gd name="T22" fmla="*/ 41 w 128"/>
                <a:gd name="T23" fmla="*/ 103 h 128"/>
                <a:gd name="T24" fmla="*/ 41 w 128"/>
                <a:gd name="T25" fmla="*/ 97 h 128"/>
                <a:gd name="T26" fmla="*/ 74 w 128"/>
                <a:gd name="T27" fmla="*/ 64 h 128"/>
                <a:gd name="T28" fmla="*/ 41 w 128"/>
                <a:gd name="T29" fmla="*/ 31 h 128"/>
                <a:gd name="T30" fmla="*/ 41 w 128"/>
                <a:gd name="T31" fmla="*/ 25 h 128"/>
                <a:gd name="T32" fmla="*/ 47 w 128"/>
                <a:gd name="T33" fmla="*/ 25 h 128"/>
                <a:gd name="T34" fmla="*/ 83 w 128"/>
                <a:gd name="T35" fmla="*/ 61 h 128"/>
                <a:gd name="T36" fmla="*/ 84 w 128"/>
                <a:gd name="T37" fmla="*/ 64 h 128"/>
                <a:gd name="T38" fmla="*/ 83 w 128"/>
                <a:gd name="T39" fmla="*/ 67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28" h="128">
                  <a:moveTo>
                    <a:pt x="112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7" y="0"/>
                    <a:pt x="0" y="7"/>
                    <a:pt x="0" y="16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21"/>
                    <a:pt x="7" y="128"/>
                    <a:pt x="16" y="128"/>
                  </a:cubicBezTo>
                  <a:cubicBezTo>
                    <a:pt x="112" y="128"/>
                    <a:pt x="112" y="128"/>
                    <a:pt x="112" y="128"/>
                  </a:cubicBezTo>
                  <a:cubicBezTo>
                    <a:pt x="121" y="128"/>
                    <a:pt x="128" y="121"/>
                    <a:pt x="128" y="112"/>
                  </a:cubicBezTo>
                  <a:cubicBezTo>
                    <a:pt x="128" y="16"/>
                    <a:pt x="128" y="16"/>
                    <a:pt x="128" y="16"/>
                  </a:cubicBezTo>
                  <a:cubicBezTo>
                    <a:pt x="128" y="7"/>
                    <a:pt x="121" y="0"/>
                    <a:pt x="112" y="0"/>
                  </a:cubicBezTo>
                  <a:close/>
                  <a:moveTo>
                    <a:pt x="83" y="67"/>
                  </a:moveTo>
                  <a:cubicBezTo>
                    <a:pt x="47" y="103"/>
                    <a:pt x="47" y="103"/>
                    <a:pt x="47" y="103"/>
                  </a:cubicBezTo>
                  <a:cubicBezTo>
                    <a:pt x="45" y="104"/>
                    <a:pt x="43" y="104"/>
                    <a:pt x="41" y="103"/>
                  </a:cubicBezTo>
                  <a:cubicBezTo>
                    <a:pt x="40" y="101"/>
                    <a:pt x="40" y="99"/>
                    <a:pt x="41" y="97"/>
                  </a:cubicBezTo>
                  <a:cubicBezTo>
                    <a:pt x="74" y="64"/>
                    <a:pt x="74" y="64"/>
                    <a:pt x="74" y="64"/>
                  </a:cubicBezTo>
                  <a:cubicBezTo>
                    <a:pt x="41" y="31"/>
                    <a:pt x="41" y="31"/>
                    <a:pt x="41" y="31"/>
                  </a:cubicBezTo>
                  <a:cubicBezTo>
                    <a:pt x="40" y="29"/>
                    <a:pt x="40" y="27"/>
                    <a:pt x="41" y="25"/>
                  </a:cubicBezTo>
                  <a:cubicBezTo>
                    <a:pt x="43" y="24"/>
                    <a:pt x="45" y="24"/>
                    <a:pt x="47" y="25"/>
                  </a:cubicBezTo>
                  <a:cubicBezTo>
                    <a:pt x="83" y="61"/>
                    <a:pt x="83" y="61"/>
                    <a:pt x="83" y="61"/>
                  </a:cubicBezTo>
                  <a:cubicBezTo>
                    <a:pt x="84" y="62"/>
                    <a:pt x="84" y="63"/>
                    <a:pt x="84" y="64"/>
                  </a:cubicBezTo>
                  <a:cubicBezTo>
                    <a:pt x="84" y="65"/>
                    <a:pt x="84" y="66"/>
                    <a:pt x="83" y="67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5" name="Freeform 29"/>
            <p:cNvSpPr>
              <a:spLocks noEditPoints="1"/>
            </p:cNvSpPr>
            <p:nvPr/>
          </p:nvSpPr>
          <p:spPr bwMode="auto">
            <a:xfrm>
              <a:off x="9315289" y="4375477"/>
              <a:ext cx="708298" cy="502666"/>
            </a:xfrm>
            <a:custGeom>
              <a:avLst/>
              <a:gdLst>
                <a:gd name="T0" fmla="*/ 104 w 112"/>
                <a:gd name="T1" fmla="*/ 0 h 80"/>
                <a:gd name="T2" fmla="*/ 40 w 112"/>
                <a:gd name="T3" fmla="*/ 0 h 80"/>
                <a:gd name="T4" fmla="*/ 32 w 112"/>
                <a:gd name="T5" fmla="*/ 8 h 80"/>
                <a:gd name="T6" fmla="*/ 32 w 112"/>
                <a:gd name="T7" fmla="*/ 36 h 80"/>
                <a:gd name="T8" fmla="*/ 90 w 112"/>
                <a:gd name="T9" fmla="*/ 36 h 80"/>
                <a:gd name="T10" fmla="*/ 69 w 112"/>
                <a:gd name="T11" fmla="*/ 15 h 80"/>
                <a:gd name="T12" fmla="*/ 69 w 112"/>
                <a:gd name="T13" fmla="*/ 9 h 80"/>
                <a:gd name="T14" fmla="*/ 75 w 112"/>
                <a:gd name="T15" fmla="*/ 9 h 80"/>
                <a:gd name="T16" fmla="*/ 103 w 112"/>
                <a:gd name="T17" fmla="*/ 37 h 80"/>
                <a:gd name="T18" fmla="*/ 104 w 112"/>
                <a:gd name="T19" fmla="*/ 40 h 80"/>
                <a:gd name="T20" fmla="*/ 103 w 112"/>
                <a:gd name="T21" fmla="*/ 43 h 80"/>
                <a:gd name="T22" fmla="*/ 75 w 112"/>
                <a:gd name="T23" fmla="*/ 71 h 80"/>
                <a:gd name="T24" fmla="*/ 69 w 112"/>
                <a:gd name="T25" fmla="*/ 71 h 80"/>
                <a:gd name="T26" fmla="*/ 69 w 112"/>
                <a:gd name="T27" fmla="*/ 65 h 80"/>
                <a:gd name="T28" fmla="*/ 90 w 112"/>
                <a:gd name="T29" fmla="*/ 44 h 80"/>
                <a:gd name="T30" fmla="*/ 32 w 112"/>
                <a:gd name="T31" fmla="*/ 44 h 80"/>
                <a:gd name="T32" fmla="*/ 32 w 112"/>
                <a:gd name="T33" fmla="*/ 72 h 80"/>
                <a:gd name="T34" fmla="*/ 40 w 112"/>
                <a:gd name="T35" fmla="*/ 80 h 80"/>
                <a:gd name="T36" fmla="*/ 104 w 112"/>
                <a:gd name="T37" fmla="*/ 80 h 80"/>
                <a:gd name="T38" fmla="*/ 112 w 112"/>
                <a:gd name="T39" fmla="*/ 72 h 80"/>
                <a:gd name="T40" fmla="*/ 112 w 112"/>
                <a:gd name="T41" fmla="*/ 8 h 80"/>
                <a:gd name="T42" fmla="*/ 104 w 112"/>
                <a:gd name="T43" fmla="*/ 0 h 80"/>
                <a:gd name="T44" fmla="*/ 4 w 112"/>
                <a:gd name="T45" fmla="*/ 36 h 80"/>
                <a:gd name="T46" fmla="*/ 0 w 112"/>
                <a:gd name="T47" fmla="*/ 40 h 80"/>
                <a:gd name="T48" fmla="*/ 4 w 112"/>
                <a:gd name="T49" fmla="*/ 44 h 80"/>
                <a:gd name="T50" fmla="*/ 32 w 112"/>
                <a:gd name="T51" fmla="*/ 44 h 80"/>
                <a:gd name="T52" fmla="*/ 32 w 112"/>
                <a:gd name="T53" fmla="*/ 36 h 80"/>
                <a:gd name="T54" fmla="*/ 4 w 112"/>
                <a:gd name="T55" fmla="*/ 36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12" h="80">
                  <a:moveTo>
                    <a:pt x="104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36" y="0"/>
                    <a:pt x="32" y="4"/>
                    <a:pt x="32" y="8"/>
                  </a:cubicBezTo>
                  <a:cubicBezTo>
                    <a:pt x="32" y="36"/>
                    <a:pt x="32" y="36"/>
                    <a:pt x="32" y="36"/>
                  </a:cubicBezTo>
                  <a:cubicBezTo>
                    <a:pt x="90" y="36"/>
                    <a:pt x="90" y="36"/>
                    <a:pt x="90" y="36"/>
                  </a:cubicBezTo>
                  <a:cubicBezTo>
                    <a:pt x="69" y="15"/>
                    <a:pt x="69" y="15"/>
                    <a:pt x="69" y="15"/>
                  </a:cubicBezTo>
                  <a:cubicBezTo>
                    <a:pt x="68" y="13"/>
                    <a:pt x="68" y="11"/>
                    <a:pt x="69" y="9"/>
                  </a:cubicBezTo>
                  <a:cubicBezTo>
                    <a:pt x="71" y="8"/>
                    <a:pt x="73" y="8"/>
                    <a:pt x="75" y="9"/>
                  </a:cubicBezTo>
                  <a:cubicBezTo>
                    <a:pt x="103" y="37"/>
                    <a:pt x="103" y="37"/>
                    <a:pt x="103" y="37"/>
                  </a:cubicBezTo>
                  <a:cubicBezTo>
                    <a:pt x="103" y="38"/>
                    <a:pt x="104" y="39"/>
                    <a:pt x="104" y="40"/>
                  </a:cubicBezTo>
                  <a:cubicBezTo>
                    <a:pt x="104" y="41"/>
                    <a:pt x="103" y="42"/>
                    <a:pt x="103" y="43"/>
                  </a:cubicBezTo>
                  <a:cubicBezTo>
                    <a:pt x="75" y="71"/>
                    <a:pt x="75" y="71"/>
                    <a:pt x="75" y="71"/>
                  </a:cubicBezTo>
                  <a:cubicBezTo>
                    <a:pt x="73" y="72"/>
                    <a:pt x="71" y="72"/>
                    <a:pt x="69" y="71"/>
                  </a:cubicBezTo>
                  <a:cubicBezTo>
                    <a:pt x="68" y="69"/>
                    <a:pt x="68" y="67"/>
                    <a:pt x="69" y="65"/>
                  </a:cubicBezTo>
                  <a:cubicBezTo>
                    <a:pt x="90" y="44"/>
                    <a:pt x="90" y="44"/>
                    <a:pt x="90" y="44"/>
                  </a:cubicBezTo>
                  <a:cubicBezTo>
                    <a:pt x="32" y="44"/>
                    <a:pt x="32" y="44"/>
                    <a:pt x="32" y="44"/>
                  </a:cubicBezTo>
                  <a:cubicBezTo>
                    <a:pt x="32" y="72"/>
                    <a:pt x="32" y="72"/>
                    <a:pt x="32" y="72"/>
                  </a:cubicBezTo>
                  <a:cubicBezTo>
                    <a:pt x="32" y="76"/>
                    <a:pt x="36" y="80"/>
                    <a:pt x="40" y="80"/>
                  </a:cubicBezTo>
                  <a:cubicBezTo>
                    <a:pt x="104" y="80"/>
                    <a:pt x="104" y="80"/>
                    <a:pt x="104" y="80"/>
                  </a:cubicBezTo>
                  <a:cubicBezTo>
                    <a:pt x="108" y="80"/>
                    <a:pt x="112" y="76"/>
                    <a:pt x="112" y="72"/>
                  </a:cubicBezTo>
                  <a:cubicBezTo>
                    <a:pt x="112" y="8"/>
                    <a:pt x="112" y="8"/>
                    <a:pt x="112" y="8"/>
                  </a:cubicBezTo>
                  <a:cubicBezTo>
                    <a:pt x="112" y="4"/>
                    <a:pt x="108" y="0"/>
                    <a:pt x="104" y="0"/>
                  </a:cubicBezTo>
                  <a:close/>
                  <a:moveTo>
                    <a:pt x="4" y="36"/>
                  </a:moveTo>
                  <a:cubicBezTo>
                    <a:pt x="2" y="36"/>
                    <a:pt x="0" y="38"/>
                    <a:pt x="0" y="40"/>
                  </a:cubicBezTo>
                  <a:cubicBezTo>
                    <a:pt x="0" y="42"/>
                    <a:pt x="2" y="44"/>
                    <a:pt x="4" y="44"/>
                  </a:cubicBezTo>
                  <a:cubicBezTo>
                    <a:pt x="32" y="44"/>
                    <a:pt x="32" y="44"/>
                    <a:pt x="32" y="44"/>
                  </a:cubicBezTo>
                  <a:cubicBezTo>
                    <a:pt x="32" y="36"/>
                    <a:pt x="32" y="36"/>
                    <a:pt x="32" y="36"/>
                  </a:cubicBezTo>
                  <a:lnTo>
                    <a:pt x="4" y="36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6" name="Freeform 30"/>
            <p:cNvSpPr>
              <a:spLocks noEditPoints="1"/>
            </p:cNvSpPr>
            <p:nvPr/>
          </p:nvSpPr>
          <p:spPr bwMode="auto">
            <a:xfrm>
              <a:off x="8323400" y="4283255"/>
              <a:ext cx="605484" cy="601674"/>
            </a:xfrm>
            <a:custGeom>
              <a:avLst/>
              <a:gdLst>
                <a:gd name="T0" fmla="*/ 21 w 96"/>
                <a:gd name="T1" fmla="*/ 71 h 96"/>
                <a:gd name="T2" fmla="*/ 21 w 96"/>
                <a:gd name="T3" fmla="*/ 65 h 96"/>
                <a:gd name="T4" fmla="*/ 73 w 96"/>
                <a:gd name="T5" fmla="*/ 16 h 96"/>
                <a:gd name="T6" fmla="*/ 72 w 96"/>
                <a:gd name="T7" fmla="*/ 16 h 96"/>
                <a:gd name="T8" fmla="*/ 8 w 96"/>
                <a:gd name="T9" fmla="*/ 16 h 96"/>
                <a:gd name="T10" fmla="*/ 0 w 96"/>
                <a:gd name="T11" fmla="*/ 24 h 96"/>
                <a:gd name="T12" fmla="*/ 0 w 96"/>
                <a:gd name="T13" fmla="*/ 88 h 96"/>
                <a:gd name="T14" fmla="*/ 8 w 96"/>
                <a:gd name="T15" fmla="*/ 96 h 96"/>
                <a:gd name="T16" fmla="*/ 72 w 96"/>
                <a:gd name="T17" fmla="*/ 96 h 96"/>
                <a:gd name="T18" fmla="*/ 80 w 96"/>
                <a:gd name="T19" fmla="*/ 88 h 96"/>
                <a:gd name="T20" fmla="*/ 80 w 96"/>
                <a:gd name="T21" fmla="*/ 24 h 96"/>
                <a:gd name="T22" fmla="*/ 79 w 96"/>
                <a:gd name="T23" fmla="*/ 21 h 96"/>
                <a:gd name="T24" fmla="*/ 27 w 96"/>
                <a:gd name="T25" fmla="*/ 71 h 96"/>
                <a:gd name="T26" fmla="*/ 21 w 96"/>
                <a:gd name="T27" fmla="*/ 71 h 96"/>
                <a:gd name="T28" fmla="*/ 92 w 96"/>
                <a:gd name="T29" fmla="*/ 0 h 96"/>
                <a:gd name="T30" fmla="*/ 64 w 96"/>
                <a:gd name="T31" fmla="*/ 0 h 96"/>
                <a:gd name="T32" fmla="*/ 60 w 96"/>
                <a:gd name="T33" fmla="*/ 4 h 96"/>
                <a:gd name="T34" fmla="*/ 64 w 96"/>
                <a:gd name="T35" fmla="*/ 8 h 96"/>
                <a:gd name="T36" fmla="*/ 82 w 96"/>
                <a:gd name="T37" fmla="*/ 8 h 96"/>
                <a:gd name="T38" fmla="*/ 73 w 96"/>
                <a:gd name="T39" fmla="*/ 16 h 96"/>
                <a:gd name="T40" fmla="*/ 79 w 96"/>
                <a:gd name="T41" fmla="*/ 21 h 96"/>
                <a:gd name="T42" fmla="*/ 88 w 96"/>
                <a:gd name="T43" fmla="*/ 13 h 96"/>
                <a:gd name="T44" fmla="*/ 88 w 96"/>
                <a:gd name="T45" fmla="*/ 32 h 96"/>
                <a:gd name="T46" fmla="*/ 92 w 96"/>
                <a:gd name="T47" fmla="*/ 36 h 96"/>
                <a:gd name="T48" fmla="*/ 96 w 96"/>
                <a:gd name="T49" fmla="*/ 32 h 96"/>
                <a:gd name="T50" fmla="*/ 96 w 96"/>
                <a:gd name="T51" fmla="*/ 4 h 96"/>
                <a:gd name="T52" fmla="*/ 92 w 96"/>
                <a:gd name="T53" fmla="*/ 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96" h="96">
                  <a:moveTo>
                    <a:pt x="21" y="71"/>
                  </a:moveTo>
                  <a:cubicBezTo>
                    <a:pt x="20" y="69"/>
                    <a:pt x="20" y="67"/>
                    <a:pt x="21" y="65"/>
                  </a:cubicBezTo>
                  <a:cubicBezTo>
                    <a:pt x="73" y="16"/>
                    <a:pt x="73" y="16"/>
                    <a:pt x="73" y="16"/>
                  </a:cubicBezTo>
                  <a:cubicBezTo>
                    <a:pt x="73" y="16"/>
                    <a:pt x="72" y="16"/>
                    <a:pt x="72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20"/>
                    <a:pt x="0" y="24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92"/>
                    <a:pt x="4" y="96"/>
                    <a:pt x="8" y="96"/>
                  </a:cubicBezTo>
                  <a:cubicBezTo>
                    <a:pt x="72" y="96"/>
                    <a:pt x="72" y="96"/>
                    <a:pt x="72" y="96"/>
                  </a:cubicBezTo>
                  <a:cubicBezTo>
                    <a:pt x="76" y="96"/>
                    <a:pt x="80" y="92"/>
                    <a:pt x="80" y="88"/>
                  </a:cubicBezTo>
                  <a:cubicBezTo>
                    <a:pt x="80" y="24"/>
                    <a:pt x="80" y="24"/>
                    <a:pt x="80" y="24"/>
                  </a:cubicBezTo>
                  <a:cubicBezTo>
                    <a:pt x="80" y="23"/>
                    <a:pt x="80" y="22"/>
                    <a:pt x="79" y="21"/>
                  </a:cubicBezTo>
                  <a:cubicBezTo>
                    <a:pt x="27" y="71"/>
                    <a:pt x="27" y="71"/>
                    <a:pt x="27" y="71"/>
                  </a:cubicBezTo>
                  <a:cubicBezTo>
                    <a:pt x="25" y="72"/>
                    <a:pt x="23" y="72"/>
                    <a:pt x="21" y="71"/>
                  </a:cubicBezTo>
                  <a:close/>
                  <a:moveTo>
                    <a:pt x="92" y="0"/>
                  </a:moveTo>
                  <a:cubicBezTo>
                    <a:pt x="64" y="0"/>
                    <a:pt x="64" y="0"/>
                    <a:pt x="64" y="0"/>
                  </a:cubicBezTo>
                  <a:cubicBezTo>
                    <a:pt x="62" y="0"/>
                    <a:pt x="60" y="2"/>
                    <a:pt x="60" y="4"/>
                  </a:cubicBezTo>
                  <a:cubicBezTo>
                    <a:pt x="60" y="6"/>
                    <a:pt x="62" y="8"/>
                    <a:pt x="64" y="8"/>
                  </a:cubicBezTo>
                  <a:cubicBezTo>
                    <a:pt x="82" y="8"/>
                    <a:pt x="82" y="8"/>
                    <a:pt x="82" y="8"/>
                  </a:cubicBezTo>
                  <a:cubicBezTo>
                    <a:pt x="73" y="16"/>
                    <a:pt x="73" y="16"/>
                    <a:pt x="73" y="16"/>
                  </a:cubicBezTo>
                  <a:cubicBezTo>
                    <a:pt x="76" y="16"/>
                    <a:pt x="78" y="18"/>
                    <a:pt x="79" y="21"/>
                  </a:cubicBezTo>
                  <a:cubicBezTo>
                    <a:pt x="88" y="13"/>
                    <a:pt x="88" y="13"/>
                    <a:pt x="88" y="13"/>
                  </a:cubicBezTo>
                  <a:cubicBezTo>
                    <a:pt x="88" y="32"/>
                    <a:pt x="88" y="32"/>
                    <a:pt x="88" y="32"/>
                  </a:cubicBezTo>
                  <a:cubicBezTo>
                    <a:pt x="88" y="34"/>
                    <a:pt x="90" y="36"/>
                    <a:pt x="92" y="36"/>
                  </a:cubicBezTo>
                  <a:cubicBezTo>
                    <a:pt x="94" y="36"/>
                    <a:pt x="96" y="34"/>
                    <a:pt x="96" y="32"/>
                  </a:cubicBezTo>
                  <a:cubicBezTo>
                    <a:pt x="96" y="4"/>
                    <a:pt x="96" y="4"/>
                    <a:pt x="96" y="4"/>
                  </a:cubicBezTo>
                  <a:cubicBezTo>
                    <a:pt x="96" y="2"/>
                    <a:pt x="94" y="0"/>
                    <a:pt x="92" y="0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7" name="Freeform 31"/>
            <p:cNvSpPr>
              <a:spLocks noEditPoints="1"/>
            </p:cNvSpPr>
            <p:nvPr/>
          </p:nvSpPr>
          <p:spPr bwMode="auto">
            <a:xfrm>
              <a:off x="7193284" y="4283255"/>
              <a:ext cx="601674" cy="601674"/>
            </a:xfrm>
            <a:custGeom>
              <a:avLst/>
              <a:gdLst>
                <a:gd name="T0" fmla="*/ 95 w 96"/>
                <a:gd name="T1" fmla="*/ 1 h 96"/>
                <a:gd name="T2" fmla="*/ 89 w 96"/>
                <a:gd name="T3" fmla="*/ 1 h 96"/>
                <a:gd name="T4" fmla="*/ 74 w 96"/>
                <a:gd name="T5" fmla="*/ 16 h 96"/>
                <a:gd name="T6" fmla="*/ 80 w 96"/>
                <a:gd name="T7" fmla="*/ 22 h 96"/>
                <a:gd name="T8" fmla="*/ 95 w 96"/>
                <a:gd name="T9" fmla="*/ 7 h 96"/>
                <a:gd name="T10" fmla="*/ 95 w 96"/>
                <a:gd name="T11" fmla="*/ 1 h 96"/>
                <a:gd name="T12" fmla="*/ 52 w 96"/>
                <a:gd name="T13" fmla="*/ 68 h 96"/>
                <a:gd name="T14" fmla="*/ 56 w 96"/>
                <a:gd name="T15" fmla="*/ 72 h 96"/>
                <a:gd name="T16" fmla="*/ 52 w 96"/>
                <a:gd name="T17" fmla="*/ 76 h 96"/>
                <a:gd name="T18" fmla="*/ 24 w 96"/>
                <a:gd name="T19" fmla="*/ 76 h 96"/>
                <a:gd name="T20" fmla="*/ 20 w 96"/>
                <a:gd name="T21" fmla="*/ 72 h 96"/>
                <a:gd name="T22" fmla="*/ 20 w 96"/>
                <a:gd name="T23" fmla="*/ 44 h 96"/>
                <a:gd name="T24" fmla="*/ 24 w 96"/>
                <a:gd name="T25" fmla="*/ 40 h 96"/>
                <a:gd name="T26" fmla="*/ 28 w 96"/>
                <a:gd name="T27" fmla="*/ 44 h 96"/>
                <a:gd name="T28" fmla="*/ 28 w 96"/>
                <a:gd name="T29" fmla="*/ 63 h 96"/>
                <a:gd name="T30" fmla="*/ 74 w 96"/>
                <a:gd name="T31" fmla="*/ 16 h 96"/>
                <a:gd name="T32" fmla="*/ 72 w 96"/>
                <a:gd name="T33" fmla="*/ 16 h 96"/>
                <a:gd name="T34" fmla="*/ 8 w 96"/>
                <a:gd name="T35" fmla="*/ 16 h 96"/>
                <a:gd name="T36" fmla="*/ 0 w 96"/>
                <a:gd name="T37" fmla="*/ 24 h 96"/>
                <a:gd name="T38" fmla="*/ 0 w 96"/>
                <a:gd name="T39" fmla="*/ 88 h 96"/>
                <a:gd name="T40" fmla="*/ 8 w 96"/>
                <a:gd name="T41" fmla="*/ 96 h 96"/>
                <a:gd name="T42" fmla="*/ 72 w 96"/>
                <a:gd name="T43" fmla="*/ 96 h 96"/>
                <a:gd name="T44" fmla="*/ 80 w 96"/>
                <a:gd name="T45" fmla="*/ 88 h 96"/>
                <a:gd name="T46" fmla="*/ 80 w 96"/>
                <a:gd name="T47" fmla="*/ 24 h 96"/>
                <a:gd name="T48" fmla="*/ 80 w 96"/>
                <a:gd name="T49" fmla="*/ 22 h 96"/>
                <a:gd name="T50" fmla="*/ 34 w 96"/>
                <a:gd name="T51" fmla="*/ 68 h 96"/>
                <a:gd name="T52" fmla="*/ 52 w 96"/>
                <a:gd name="T53" fmla="*/ 68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96" h="96">
                  <a:moveTo>
                    <a:pt x="95" y="1"/>
                  </a:moveTo>
                  <a:cubicBezTo>
                    <a:pt x="93" y="0"/>
                    <a:pt x="91" y="0"/>
                    <a:pt x="89" y="1"/>
                  </a:cubicBezTo>
                  <a:cubicBezTo>
                    <a:pt x="74" y="16"/>
                    <a:pt x="74" y="16"/>
                    <a:pt x="74" y="16"/>
                  </a:cubicBezTo>
                  <a:cubicBezTo>
                    <a:pt x="77" y="17"/>
                    <a:pt x="79" y="19"/>
                    <a:pt x="80" y="22"/>
                  </a:cubicBezTo>
                  <a:cubicBezTo>
                    <a:pt x="95" y="7"/>
                    <a:pt x="95" y="7"/>
                    <a:pt x="95" y="7"/>
                  </a:cubicBezTo>
                  <a:cubicBezTo>
                    <a:pt x="96" y="5"/>
                    <a:pt x="96" y="3"/>
                    <a:pt x="95" y="1"/>
                  </a:cubicBezTo>
                  <a:close/>
                  <a:moveTo>
                    <a:pt x="52" y="68"/>
                  </a:moveTo>
                  <a:cubicBezTo>
                    <a:pt x="54" y="68"/>
                    <a:pt x="56" y="70"/>
                    <a:pt x="56" y="72"/>
                  </a:cubicBezTo>
                  <a:cubicBezTo>
                    <a:pt x="56" y="74"/>
                    <a:pt x="54" y="76"/>
                    <a:pt x="52" y="76"/>
                  </a:cubicBezTo>
                  <a:cubicBezTo>
                    <a:pt x="24" y="76"/>
                    <a:pt x="24" y="76"/>
                    <a:pt x="24" y="76"/>
                  </a:cubicBezTo>
                  <a:cubicBezTo>
                    <a:pt x="22" y="76"/>
                    <a:pt x="20" y="74"/>
                    <a:pt x="20" y="72"/>
                  </a:cubicBezTo>
                  <a:cubicBezTo>
                    <a:pt x="20" y="44"/>
                    <a:pt x="20" y="44"/>
                    <a:pt x="20" y="44"/>
                  </a:cubicBezTo>
                  <a:cubicBezTo>
                    <a:pt x="20" y="42"/>
                    <a:pt x="22" y="40"/>
                    <a:pt x="24" y="40"/>
                  </a:cubicBezTo>
                  <a:cubicBezTo>
                    <a:pt x="26" y="40"/>
                    <a:pt x="28" y="42"/>
                    <a:pt x="28" y="44"/>
                  </a:cubicBezTo>
                  <a:cubicBezTo>
                    <a:pt x="28" y="63"/>
                    <a:pt x="28" y="63"/>
                    <a:pt x="28" y="63"/>
                  </a:cubicBezTo>
                  <a:cubicBezTo>
                    <a:pt x="74" y="16"/>
                    <a:pt x="74" y="16"/>
                    <a:pt x="74" y="16"/>
                  </a:cubicBezTo>
                  <a:cubicBezTo>
                    <a:pt x="73" y="16"/>
                    <a:pt x="73" y="16"/>
                    <a:pt x="72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20"/>
                    <a:pt x="0" y="24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92"/>
                    <a:pt x="4" y="96"/>
                    <a:pt x="8" y="96"/>
                  </a:cubicBezTo>
                  <a:cubicBezTo>
                    <a:pt x="72" y="96"/>
                    <a:pt x="72" y="96"/>
                    <a:pt x="72" y="96"/>
                  </a:cubicBezTo>
                  <a:cubicBezTo>
                    <a:pt x="76" y="96"/>
                    <a:pt x="80" y="92"/>
                    <a:pt x="80" y="88"/>
                  </a:cubicBezTo>
                  <a:cubicBezTo>
                    <a:pt x="80" y="24"/>
                    <a:pt x="80" y="24"/>
                    <a:pt x="80" y="24"/>
                  </a:cubicBezTo>
                  <a:cubicBezTo>
                    <a:pt x="80" y="23"/>
                    <a:pt x="80" y="23"/>
                    <a:pt x="80" y="22"/>
                  </a:cubicBezTo>
                  <a:cubicBezTo>
                    <a:pt x="34" y="68"/>
                    <a:pt x="34" y="68"/>
                    <a:pt x="34" y="68"/>
                  </a:cubicBezTo>
                  <a:lnTo>
                    <a:pt x="52" y="68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2" name="组合 1"/>
            <p:cNvGrpSpPr/>
            <p:nvPr/>
          </p:nvGrpSpPr>
          <p:grpSpPr>
            <a:xfrm>
              <a:off x="6196661" y="5038120"/>
              <a:ext cx="2871946" cy="693341"/>
              <a:chOff x="268015" y="128578"/>
              <a:chExt cx="2871946" cy="693341"/>
            </a:xfrm>
          </p:grpSpPr>
          <p:sp>
            <p:nvSpPr>
              <p:cNvPr id="248" name="Freeform 39"/>
              <p:cNvSpPr>
                <a:spLocks/>
              </p:cNvSpPr>
              <p:nvPr/>
            </p:nvSpPr>
            <p:spPr bwMode="auto">
              <a:xfrm>
                <a:off x="2528769" y="148294"/>
                <a:ext cx="611192" cy="607907"/>
              </a:xfrm>
              <a:custGeom>
                <a:avLst/>
                <a:gdLst>
                  <a:gd name="T0" fmla="*/ 96 w 112"/>
                  <a:gd name="T1" fmla="*/ 72 h 112"/>
                  <a:gd name="T2" fmla="*/ 96 w 112"/>
                  <a:gd name="T3" fmla="*/ 40 h 112"/>
                  <a:gd name="T4" fmla="*/ 56 w 112"/>
                  <a:gd name="T5" fmla="*/ 0 h 112"/>
                  <a:gd name="T6" fmla="*/ 16 w 112"/>
                  <a:gd name="T7" fmla="*/ 40 h 112"/>
                  <a:gd name="T8" fmla="*/ 16 w 112"/>
                  <a:gd name="T9" fmla="*/ 72 h 112"/>
                  <a:gd name="T10" fmla="*/ 0 w 112"/>
                  <a:gd name="T11" fmla="*/ 104 h 112"/>
                  <a:gd name="T12" fmla="*/ 45 w 112"/>
                  <a:gd name="T13" fmla="*/ 104 h 112"/>
                  <a:gd name="T14" fmla="*/ 56 w 112"/>
                  <a:gd name="T15" fmla="*/ 112 h 112"/>
                  <a:gd name="T16" fmla="*/ 67 w 112"/>
                  <a:gd name="T17" fmla="*/ 104 h 112"/>
                  <a:gd name="T18" fmla="*/ 112 w 112"/>
                  <a:gd name="T19" fmla="*/ 104 h 112"/>
                  <a:gd name="T20" fmla="*/ 96 w 112"/>
                  <a:gd name="T21" fmla="*/ 72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12" h="112">
                    <a:moveTo>
                      <a:pt x="96" y="72"/>
                    </a:moveTo>
                    <a:cubicBezTo>
                      <a:pt x="96" y="40"/>
                      <a:pt x="96" y="40"/>
                      <a:pt x="96" y="40"/>
                    </a:cubicBezTo>
                    <a:cubicBezTo>
                      <a:pt x="96" y="18"/>
                      <a:pt x="78" y="0"/>
                      <a:pt x="56" y="0"/>
                    </a:cubicBezTo>
                    <a:cubicBezTo>
                      <a:pt x="34" y="0"/>
                      <a:pt x="16" y="18"/>
                      <a:pt x="16" y="40"/>
                    </a:cubicBezTo>
                    <a:cubicBezTo>
                      <a:pt x="16" y="72"/>
                      <a:pt x="16" y="72"/>
                      <a:pt x="16" y="72"/>
                    </a:cubicBezTo>
                    <a:cubicBezTo>
                      <a:pt x="0" y="104"/>
                      <a:pt x="0" y="104"/>
                      <a:pt x="0" y="104"/>
                    </a:cubicBezTo>
                    <a:cubicBezTo>
                      <a:pt x="45" y="104"/>
                      <a:pt x="45" y="104"/>
                      <a:pt x="45" y="104"/>
                    </a:cubicBezTo>
                    <a:cubicBezTo>
                      <a:pt x="46" y="109"/>
                      <a:pt x="51" y="112"/>
                      <a:pt x="56" y="112"/>
                    </a:cubicBezTo>
                    <a:cubicBezTo>
                      <a:pt x="61" y="112"/>
                      <a:pt x="66" y="109"/>
                      <a:pt x="67" y="104"/>
                    </a:cubicBezTo>
                    <a:cubicBezTo>
                      <a:pt x="112" y="104"/>
                      <a:pt x="112" y="104"/>
                      <a:pt x="112" y="104"/>
                    </a:cubicBezTo>
                    <a:lnTo>
                      <a:pt x="96" y="72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5" name="Freeform 40"/>
              <p:cNvSpPr>
                <a:spLocks/>
              </p:cNvSpPr>
              <p:nvPr/>
            </p:nvSpPr>
            <p:spPr bwMode="auto">
              <a:xfrm>
                <a:off x="1355675" y="128578"/>
                <a:ext cx="696626" cy="693341"/>
              </a:xfrm>
              <a:custGeom>
                <a:avLst/>
                <a:gdLst>
                  <a:gd name="T0" fmla="*/ 120 w 128"/>
                  <a:gd name="T1" fmla="*/ 96 h 128"/>
                  <a:gd name="T2" fmla="*/ 112 w 128"/>
                  <a:gd name="T3" fmla="*/ 96 h 128"/>
                  <a:gd name="T4" fmla="*/ 112 w 128"/>
                  <a:gd name="T5" fmla="*/ 36 h 128"/>
                  <a:gd name="T6" fmla="*/ 96 w 128"/>
                  <a:gd name="T7" fmla="*/ 52 h 128"/>
                  <a:gd name="T8" fmla="*/ 96 w 128"/>
                  <a:gd name="T9" fmla="*/ 96 h 128"/>
                  <a:gd name="T10" fmla="*/ 40 w 128"/>
                  <a:gd name="T11" fmla="*/ 96 h 128"/>
                  <a:gd name="T12" fmla="*/ 117 w 128"/>
                  <a:gd name="T13" fmla="*/ 13 h 128"/>
                  <a:gd name="T14" fmla="*/ 111 w 128"/>
                  <a:gd name="T15" fmla="*/ 7 h 128"/>
                  <a:gd name="T16" fmla="*/ 32 w 128"/>
                  <a:gd name="T17" fmla="*/ 92 h 128"/>
                  <a:gd name="T18" fmla="*/ 32 w 128"/>
                  <a:gd name="T19" fmla="*/ 32 h 128"/>
                  <a:gd name="T20" fmla="*/ 72 w 128"/>
                  <a:gd name="T21" fmla="*/ 32 h 128"/>
                  <a:gd name="T22" fmla="*/ 87 w 128"/>
                  <a:gd name="T23" fmla="*/ 16 h 128"/>
                  <a:gd name="T24" fmla="*/ 32 w 128"/>
                  <a:gd name="T25" fmla="*/ 16 h 128"/>
                  <a:gd name="T26" fmla="*/ 32 w 128"/>
                  <a:gd name="T27" fmla="*/ 8 h 128"/>
                  <a:gd name="T28" fmla="*/ 24 w 128"/>
                  <a:gd name="T29" fmla="*/ 0 h 128"/>
                  <a:gd name="T30" fmla="*/ 16 w 128"/>
                  <a:gd name="T31" fmla="*/ 8 h 128"/>
                  <a:gd name="T32" fmla="*/ 16 w 128"/>
                  <a:gd name="T33" fmla="*/ 16 h 128"/>
                  <a:gd name="T34" fmla="*/ 8 w 128"/>
                  <a:gd name="T35" fmla="*/ 16 h 128"/>
                  <a:gd name="T36" fmla="*/ 0 w 128"/>
                  <a:gd name="T37" fmla="*/ 24 h 128"/>
                  <a:gd name="T38" fmla="*/ 8 w 128"/>
                  <a:gd name="T39" fmla="*/ 32 h 128"/>
                  <a:gd name="T40" fmla="*/ 16 w 128"/>
                  <a:gd name="T41" fmla="*/ 32 h 128"/>
                  <a:gd name="T42" fmla="*/ 16 w 128"/>
                  <a:gd name="T43" fmla="*/ 104 h 128"/>
                  <a:gd name="T44" fmla="*/ 16 w 128"/>
                  <a:gd name="T45" fmla="*/ 112 h 128"/>
                  <a:gd name="T46" fmla="*/ 24 w 128"/>
                  <a:gd name="T47" fmla="*/ 112 h 128"/>
                  <a:gd name="T48" fmla="*/ 96 w 128"/>
                  <a:gd name="T49" fmla="*/ 112 h 128"/>
                  <a:gd name="T50" fmla="*/ 96 w 128"/>
                  <a:gd name="T51" fmla="*/ 120 h 128"/>
                  <a:gd name="T52" fmla="*/ 104 w 128"/>
                  <a:gd name="T53" fmla="*/ 128 h 128"/>
                  <a:gd name="T54" fmla="*/ 112 w 128"/>
                  <a:gd name="T55" fmla="*/ 120 h 128"/>
                  <a:gd name="T56" fmla="*/ 112 w 128"/>
                  <a:gd name="T57" fmla="*/ 112 h 128"/>
                  <a:gd name="T58" fmla="*/ 120 w 128"/>
                  <a:gd name="T59" fmla="*/ 112 h 128"/>
                  <a:gd name="T60" fmla="*/ 128 w 128"/>
                  <a:gd name="T61" fmla="*/ 104 h 128"/>
                  <a:gd name="T62" fmla="*/ 120 w 128"/>
                  <a:gd name="T63" fmla="*/ 96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28" h="128">
                    <a:moveTo>
                      <a:pt x="120" y="96"/>
                    </a:moveTo>
                    <a:cubicBezTo>
                      <a:pt x="112" y="96"/>
                      <a:pt x="112" y="96"/>
                      <a:pt x="112" y="96"/>
                    </a:cubicBezTo>
                    <a:cubicBezTo>
                      <a:pt x="112" y="36"/>
                      <a:pt x="112" y="36"/>
                      <a:pt x="112" y="36"/>
                    </a:cubicBezTo>
                    <a:cubicBezTo>
                      <a:pt x="96" y="52"/>
                      <a:pt x="96" y="52"/>
                      <a:pt x="96" y="52"/>
                    </a:cubicBezTo>
                    <a:cubicBezTo>
                      <a:pt x="96" y="96"/>
                      <a:pt x="96" y="96"/>
                      <a:pt x="96" y="96"/>
                    </a:cubicBezTo>
                    <a:cubicBezTo>
                      <a:pt x="40" y="96"/>
                      <a:pt x="40" y="96"/>
                      <a:pt x="40" y="96"/>
                    </a:cubicBezTo>
                    <a:cubicBezTo>
                      <a:pt x="117" y="13"/>
                      <a:pt x="117" y="13"/>
                      <a:pt x="117" y="13"/>
                    </a:cubicBezTo>
                    <a:cubicBezTo>
                      <a:pt x="111" y="7"/>
                      <a:pt x="111" y="7"/>
                      <a:pt x="111" y="7"/>
                    </a:cubicBezTo>
                    <a:cubicBezTo>
                      <a:pt x="32" y="92"/>
                      <a:pt x="32" y="92"/>
                      <a:pt x="32" y="92"/>
                    </a:cubicBezTo>
                    <a:cubicBezTo>
                      <a:pt x="32" y="32"/>
                      <a:pt x="32" y="32"/>
                      <a:pt x="32" y="32"/>
                    </a:cubicBezTo>
                    <a:cubicBezTo>
                      <a:pt x="72" y="32"/>
                      <a:pt x="72" y="32"/>
                      <a:pt x="72" y="32"/>
                    </a:cubicBezTo>
                    <a:cubicBezTo>
                      <a:pt x="87" y="16"/>
                      <a:pt x="87" y="16"/>
                      <a:pt x="87" y="16"/>
                    </a:cubicBezTo>
                    <a:cubicBezTo>
                      <a:pt x="32" y="16"/>
                      <a:pt x="32" y="16"/>
                      <a:pt x="32" y="16"/>
                    </a:cubicBezTo>
                    <a:cubicBezTo>
                      <a:pt x="32" y="8"/>
                      <a:pt x="32" y="8"/>
                      <a:pt x="32" y="8"/>
                    </a:cubicBezTo>
                    <a:cubicBezTo>
                      <a:pt x="32" y="4"/>
                      <a:pt x="28" y="0"/>
                      <a:pt x="24" y="0"/>
                    </a:cubicBezTo>
                    <a:cubicBezTo>
                      <a:pt x="20" y="0"/>
                      <a:pt x="16" y="4"/>
                      <a:pt x="16" y="8"/>
                    </a:cubicBezTo>
                    <a:cubicBezTo>
                      <a:pt x="16" y="16"/>
                      <a:pt x="16" y="16"/>
                      <a:pt x="16" y="16"/>
                    </a:cubicBezTo>
                    <a:cubicBezTo>
                      <a:pt x="8" y="16"/>
                      <a:pt x="8" y="16"/>
                      <a:pt x="8" y="16"/>
                    </a:cubicBezTo>
                    <a:cubicBezTo>
                      <a:pt x="4" y="16"/>
                      <a:pt x="0" y="20"/>
                      <a:pt x="0" y="24"/>
                    </a:cubicBezTo>
                    <a:cubicBezTo>
                      <a:pt x="0" y="28"/>
                      <a:pt x="4" y="32"/>
                      <a:pt x="8" y="32"/>
                    </a:cubicBezTo>
                    <a:cubicBezTo>
                      <a:pt x="16" y="32"/>
                      <a:pt x="16" y="32"/>
                      <a:pt x="16" y="32"/>
                    </a:cubicBezTo>
                    <a:cubicBezTo>
                      <a:pt x="16" y="104"/>
                      <a:pt x="16" y="104"/>
                      <a:pt x="16" y="104"/>
                    </a:cubicBezTo>
                    <a:cubicBezTo>
                      <a:pt x="16" y="112"/>
                      <a:pt x="16" y="112"/>
                      <a:pt x="16" y="112"/>
                    </a:cubicBezTo>
                    <a:cubicBezTo>
                      <a:pt x="24" y="112"/>
                      <a:pt x="24" y="112"/>
                      <a:pt x="24" y="112"/>
                    </a:cubicBezTo>
                    <a:cubicBezTo>
                      <a:pt x="96" y="112"/>
                      <a:pt x="96" y="112"/>
                      <a:pt x="96" y="112"/>
                    </a:cubicBezTo>
                    <a:cubicBezTo>
                      <a:pt x="96" y="120"/>
                      <a:pt x="96" y="120"/>
                      <a:pt x="96" y="120"/>
                    </a:cubicBezTo>
                    <a:cubicBezTo>
                      <a:pt x="96" y="124"/>
                      <a:pt x="100" y="128"/>
                      <a:pt x="104" y="128"/>
                    </a:cubicBezTo>
                    <a:cubicBezTo>
                      <a:pt x="108" y="128"/>
                      <a:pt x="112" y="124"/>
                      <a:pt x="112" y="120"/>
                    </a:cubicBezTo>
                    <a:cubicBezTo>
                      <a:pt x="112" y="112"/>
                      <a:pt x="112" y="112"/>
                      <a:pt x="112" y="112"/>
                    </a:cubicBezTo>
                    <a:cubicBezTo>
                      <a:pt x="120" y="112"/>
                      <a:pt x="120" y="112"/>
                      <a:pt x="120" y="112"/>
                    </a:cubicBezTo>
                    <a:cubicBezTo>
                      <a:pt x="124" y="112"/>
                      <a:pt x="128" y="108"/>
                      <a:pt x="128" y="104"/>
                    </a:cubicBezTo>
                    <a:cubicBezTo>
                      <a:pt x="128" y="100"/>
                      <a:pt x="124" y="96"/>
                      <a:pt x="120" y="96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7" name="Freeform 41"/>
              <p:cNvSpPr>
                <a:spLocks noEditPoints="1"/>
              </p:cNvSpPr>
              <p:nvPr/>
            </p:nvSpPr>
            <p:spPr bwMode="auto">
              <a:xfrm>
                <a:off x="268015" y="171295"/>
                <a:ext cx="607907" cy="604620"/>
              </a:xfrm>
              <a:custGeom>
                <a:avLst/>
                <a:gdLst>
                  <a:gd name="T0" fmla="*/ 104 w 112"/>
                  <a:gd name="T1" fmla="*/ 16 h 112"/>
                  <a:gd name="T2" fmla="*/ 112 w 112"/>
                  <a:gd name="T3" fmla="*/ 8 h 112"/>
                  <a:gd name="T4" fmla="*/ 104 w 112"/>
                  <a:gd name="T5" fmla="*/ 0 h 112"/>
                  <a:gd name="T6" fmla="*/ 96 w 112"/>
                  <a:gd name="T7" fmla="*/ 8 h 112"/>
                  <a:gd name="T8" fmla="*/ 104 w 112"/>
                  <a:gd name="T9" fmla="*/ 16 h 112"/>
                  <a:gd name="T10" fmla="*/ 8 w 112"/>
                  <a:gd name="T11" fmla="*/ 16 h 112"/>
                  <a:gd name="T12" fmla="*/ 16 w 112"/>
                  <a:gd name="T13" fmla="*/ 8 h 112"/>
                  <a:gd name="T14" fmla="*/ 8 w 112"/>
                  <a:gd name="T15" fmla="*/ 0 h 112"/>
                  <a:gd name="T16" fmla="*/ 0 w 112"/>
                  <a:gd name="T17" fmla="*/ 8 h 112"/>
                  <a:gd name="T18" fmla="*/ 8 w 112"/>
                  <a:gd name="T19" fmla="*/ 16 h 112"/>
                  <a:gd name="T20" fmla="*/ 104 w 112"/>
                  <a:gd name="T21" fmla="*/ 88 h 112"/>
                  <a:gd name="T22" fmla="*/ 108 w 112"/>
                  <a:gd name="T23" fmla="*/ 89 h 112"/>
                  <a:gd name="T24" fmla="*/ 108 w 112"/>
                  <a:gd name="T25" fmla="*/ 23 h 112"/>
                  <a:gd name="T26" fmla="*/ 104 w 112"/>
                  <a:gd name="T27" fmla="*/ 24 h 112"/>
                  <a:gd name="T28" fmla="*/ 88 w 112"/>
                  <a:gd name="T29" fmla="*/ 8 h 112"/>
                  <a:gd name="T30" fmla="*/ 89 w 112"/>
                  <a:gd name="T31" fmla="*/ 4 h 112"/>
                  <a:gd name="T32" fmla="*/ 23 w 112"/>
                  <a:gd name="T33" fmla="*/ 4 h 112"/>
                  <a:gd name="T34" fmla="*/ 24 w 112"/>
                  <a:gd name="T35" fmla="*/ 8 h 112"/>
                  <a:gd name="T36" fmla="*/ 8 w 112"/>
                  <a:gd name="T37" fmla="*/ 24 h 112"/>
                  <a:gd name="T38" fmla="*/ 4 w 112"/>
                  <a:gd name="T39" fmla="*/ 23 h 112"/>
                  <a:gd name="T40" fmla="*/ 4 w 112"/>
                  <a:gd name="T41" fmla="*/ 89 h 112"/>
                  <a:gd name="T42" fmla="*/ 8 w 112"/>
                  <a:gd name="T43" fmla="*/ 88 h 112"/>
                  <a:gd name="T44" fmla="*/ 24 w 112"/>
                  <a:gd name="T45" fmla="*/ 104 h 112"/>
                  <a:gd name="T46" fmla="*/ 23 w 112"/>
                  <a:gd name="T47" fmla="*/ 108 h 112"/>
                  <a:gd name="T48" fmla="*/ 89 w 112"/>
                  <a:gd name="T49" fmla="*/ 108 h 112"/>
                  <a:gd name="T50" fmla="*/ 88 w 112"/>
                  <a:gd name="T51" fmla="*/ 104 h 112"/>
                  <a:gd name="T52" fmla="*/ 104 w 112"/>
                  <a:gd name="T53" fmla="*/ 88 h 112"/>
                  <a:gd name="T54" fmla="*/ 8 w 112"/>
                  <a:gd name="T55" fmla="*/ 96 h 112"/>
                  <a:gd name="T56" fmla="*/ 0 w 112"/>
                  <a:gd name="T57" fmla="*/ 104 h 112"/>
                  <a:gd name="T58" fmla="*/ 8 w 112"/>
                  <a:gd name="T59" fmla="*/ 112 h 112"/>
                  <a:gd name="T60" fmla="*/ 16 w 112"/>
                  <a:gd name="T61" fmla="*/ 104 h 112"/>
                  <a:gd name="T62" fmla="*/ 8 w 112"/>
                  <a:gd name="T63" fmla="*/ 96 h 112"/>
                  <a:gd name="T64" fmla="*/ 104 w 112"/>
                  <a:gd name="T65" fmla="*/ 96 h 112"/>
                  <a:gd name="T66" fmla="*/ 96 w 112"/>
                  <a:gd name="T67" fmla="*/ 104 h 112"/>
                  <a:gd name="T68" fmla="*/ 104 w 112"/>
                  <a:gd name="T69" fmla="*/ 112 h 112"/>
                  <a:gd name="T70" fmla="*/ 112 w 112"/>
                  <a:gd name="T71" fmla="*/ 104 h 112"/>
                  <a:gd name="T72" fmla="*/ 104 w 112"/>
                  <a:gd name="T73" fmla="*/ 96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12" h="112">
                    <a:moveTo>
                      <a:pt x="104" y="16"/>
                    </a:moveTo>
                    <a:cubicBezTo>
                      <a:pt x="108" y="16"/>
                      <a:pt x="112" y="12"/>
                      <a:pt x="112" y="8"/>
                    </a:cubicBezTo>
                    <a:cubicBezTo>
                      <a:pt x="112" y="4"/>
                      <a:pt x="108" y="0"/>
                      <a:pt x="104" y="0"/>
                    </a:cubicBezTo>
                    <a:cubicBezTo>
                      <a:pt x="100" y="0"/>
                      <a:pt x="96" y="4"/>
                      <a:pt x="96" y="8"/>
                    </a:cubicBezTo>
                    <a:cubicBezTo>
                      <a:pt x="96" y="12"/>
                      <a:pt x="100" y="16"/>
                      <a:pt x="104" y="16"/>
                    </a:cubicBezTo>
                    <a:close/>
                    <a:moveTo>
                      <a:pt x="8" y="16"/>
                    </a:moveTo>
                    <a:cubicBezTo>
                      <a:pt x="12" y="16"/>
                      <a:pt x="16" y="12"/>
                      <a:pt x="16" y="8"/>
                    </a:cubicBezTo>
                    <a:cubicBezTo>
                      <a:pt x="16" y="4"/>
                      <a:pt x="12" y="0"/>
                      <a:pt x="8" y="0"/>
                    </a:cubicBezTo>
                    <a:cubicBezTo>
                      <a:pt x="4" y="0"/>
                      <a:pt x="0" y="4"/>
                      <a:pt x="0" y="8"/>
                    </a:cubicBezTo>
                    <a:cubicBezTo>
                      <a:pt x="0" y="12"/>
                      <a:pt x="4" y="16"/>
                      <a:pt x="8" y="16"/>
                    </a:cubicBezTo>
                    <a:close/>
                    <a:moveTo>
                      <a:pt x="104" y="88"/>
                    </a:moveTo>
                    <a:cubicBezTo>
                      <a:pt x="105" y="88"/>
                      <a:pt x="107" y="88"/>
                      <a:pt x="108" y="89"/>
                    </a:cubicBezTo>
                    <a:cubicBezTo>
                      <a:pt x="108" y="23"/>
                      <a:pt x="108" y="23"/>
                      <a:pt x="108" y="23"/>
                    </a:cubicBezTo>
                    <a:cubicBezTo>
                      <a:pt x="107" y="24"/>
                      <a:pt x="105" y="24"/>
                      <a:pt x="104" y="24"/>
                    </a:cubicBezTo>
                    <a:cubicBezTo>
                      <a:pt x="95" y="24"/>
                      <a:pt x="88" y="17"/>
                      <a:pt x="88" y="8"/>
                    </a:cubicBezTo>
                    <a:cubicBezTo>
                      <a:pt x="88" y="7"/>
                      <a:pt x="88" y="5"/>
                      <a:pt x="89" y="4"/>
                    </a:cubicBezTo>
                    <a:cubicBezTo>
                      <a:pt x="23" y="4"/>
                      <a:pt x="23" y="4"/>
                      <a:pt x="23" y="4"/>
                    </a:cubicBezTo>
                    <a:cubicBezTo>
                      <a:pt x="24" y="5"/>
                      <a:pt x="24" y="7"/>
                      <a:pt x="24" y="8"/>
                    </a:cubicBezTo>
                    <a:cubicBezTo>
                      <a:pt x="24" y="17"/>
                      <a:pt x="17" y="24"/>
                      <a:pt x="8" y="24"/>
                    </a:cubicBezTo>
                    <a:cubicBezTo>
                      <a:pt x="7" y="24"/>
                      <a:pt x="5" y="24"/>
                      <a:pt x="4" y="23"/>
                    </a:cubicBezTo>
                    <a:cubicBezTo>
                      <a:pt x="4" y="89"/>
                      <a:pt x="4" y="89"/>
                      <a:pt x="4" y="89"/>
                    </a:cubicBezTo>
                    <a:cubicBezTo>
                      <a:pt x="5" y="88"/>
                      <a:pt x="7" y="88"/>
                      <a:pt x="8" y="88"/>
                    </a:cubicBezTo>
                    <a:cubicBezTo>
                      <a:pt x="17" y="88"/>
                      <a:pt x="24" y="95"/>
                      <a:pt x="24" y="104"/>
                    </a:cubicBezTo>
                    <a:cubicBezTo>
                      <a:pt x="24" y="105"/>
                      <a:pt x="24" y="107"/>
                      <a:pt x="23" y="108"/>
                    </a:cubicBezTo>
                    <a:cubicBezTo>
                      <a:pt x="89" y="108"/>
                      <a:pt x="89" y="108"/>
                      <a:pt x="89" y="108"/>
                    </a:cubicBezTo>
                    <a:cubicBezTo>
                      <a:pt x="88" y="107"/>
                      <a:pt x="88" y="105"/>
                      <a:pt x="88" y="104"/>
                    </a:cubicBezTo>
                    <a:cubicBezTo>
                      <a:pt x="88" y="95"/>
                      <a:pt x="95" y="88"/>
                      <a:pt x="104" y="88"/>
                    </a:cubicBezTo>
                    <a:close/>
                    <a:moveTo>
                      <a:pt x="8" y="96"/>
                    </a:moveTo>
                    <a:cubicBezTo>
                      <a:pt x="4" y="96"/>
                      <a:pt x="0" y="100"/>
                      <a:pt x="0" y="104"/>
                    </a:cubicBezTo>
                    <a:cubicBezTo>
                      <a:pt x="0" y="108"/>
                      <a:pt x="4" y="112"/>
                      <a:pt x="8" y="112"/>
                    </a:cubicBezTo>
                    <a:cubicBezTo>
                      <a:pt x="12" y="112"/>
                      <a:pt x="16" y="108"/>
                      <a:pt x="16" y="104"/>
                    </a:cubicBezTo>
                    <a:cubicBezTo>
                      <a:pt x="16" y="100"/>
                      <a:pt x="12" y="96"/>
                      <a:pt x="8" y="96"/>
                    </a:cubicBezTo>
                    <a:close/>
                    <a:moveTo>
                      <a:pt x="104" y="96"/>
                    </a:moveTo>
                    <a:cubicBezTo>
                      <a:pt x="100" y="96"/>
                      <a:pt x="96" y="100"/>
                      <a:pt x="96" y="104"/>
                    </a:cubicBezTo>
                    <a:cubicBezTo>
                      <a:pt x="96" y="108"/>
                      <a:pt x="100" y="112"/>
                      <a:pt x="104" y="112"/>
                    </a:cubicBezTo>
                    <a:cubicBezTo>
                      <a:pt x="108" y="112"/>
                      <a:pt x="112" y="108"/>
                      <a:pt x="112" y="104"/>
                    </a:cubicBezTo>
                    <a:cubicBezTo>
                      <a:pt x="112" y="100"/>
                      <a:pt x="108" y="96"/>
                      <a:pt x="104" y="96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10023857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0955B4A9-424A-656D-EA4E-08A21B2F5E65}"/>
              </a:ext>
            </a:extLst>
          </p:cNvPr>
          <p:cNvSpPr txBox="1"/>
          <p:nvPr/>
        </p:nvSpPr>
        <p:spPr>
          <a:xfrm>
            <a:off x="2676525" y="2028825"/>
            <a:ext cx="503535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>
                <a:hlinkClick r:id="rId3"/>
              </a:rPr>
              <a:t>www.51pptmoban.com</a:t>
            </a:r>
            <a:r>
              <a:rPr lang="en-US" altLang="zh-CN" dirty="0"/>
              <a:t>  </a:t>
            </a:r>
            <a:r>
              <a:rPr lang="zh-CN" altLang="en-US" dirty="0"/>
              <a:t>整理发布</a:t>
            </a:r>
          </a:p>
        </p:txBody>
      </p:sp>
    </p:spTree>
    <p:extLst>
      <p:ext uri="{BB962C8B-B14F-4D97-AF65-F5344CB8AC3E}">
        <p14:creationId xmlns:p14="http://schemas.microsoft.com/office/powerpoint/2010/main" val="2517334303"/>
      </p:ext>
    </p:extLst>
  </p:cSld>
  <p:clrMapOvr>
    <a:masterClrMapping/>
  </p:clrMapOvr>
</p:sld>
</file>

<file path=ppt/theme/theme1.xml><?xml version="1.0" encoding="utf-8"?>
<a:theme xmlns:a="http://schemas.openxmlformats.org/drawingml/2006/main" name="51PPT模板网   www.51pptmoban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17</Words>
  <Application>Microsoft Office PowerPoint</Application>
  <PresentationFormat>宽屏</PresentationFormat>
  <Paragraphs>8</Paragraphs>
  <Slides>7</Slides>
  <Notes>7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1" baseType="lpstr">
      <vt:lpstr>等线</vt:lpstr>
      <vt:lpstr>等线 Light</vt:lpstr>
      <vt:lpstr>Arial</vt:lpstr>
      <vt:lpstr>51PPT模板网   www.51pptmoban.com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300+教育 学习 商务ppt矢量小图标打包下载</dc:title>
  <dc:creator>51PPT模板网</dc:creator>
  <cp:keywords>www.51pptmoban.com</cp:keywords>
  <dc:description>www.51pptmoban.com</dc:description>
  <cp:lastModifiedBy>Win user</cp:lastModifiedBy>
  <cp:revision>8</cp:revision>
  <dcterms:created xsi:type="dcterms:W3CDTF">2022-04-25T03:46:34Z</dcterms:created>
  <dcterms:modified xsi:type="dcterms:W3CDTF">2022-05-15T12:49:35Z</dcterms:modified>
</cp:coreProperties>
</file>