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0" r:id="rId4"/>
    <p:sldId id="259" r:id="rId5"/>
    <p:sldId id="265" r:id="rId6"/>
    <p:sldId id="257" r:id="rId7"/>
    <p:sldId id="264" r:id="rId8"/>
    <p:sldId id="263" r:id="rId9"/>
    <p:sldId id="258" r:id="rId10"/>
    <p:sldId id="261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550D608-0233-46B9-B270-E511B7932358}">
          <p14:sldIdLst>
            <p14:sldId id="267"/>
            <p14:sldId id="256"/>
            <p14:sldId id="260"/>
            <p14:sldId id="259"/>
            <p14:sldId id="265"/>
            <p14:sldId id="257"/>
            <p14:sldId id="264"/>
            <p14:sldId id="263"/>
            <p14:sldId id="258"/>
            <p14:sldId id="261"/>
            <p14:sldId id="262"/>
          </p14:sldIdLst>
        </p14:section>
        <p14:section name="作者信息" id="{78346998-46D6-4FBE-9A04-9AE0C1E72A51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DEB"/>
    <a:srgbClr val="F6EAF4"/>
    <a:srgbClr val="FAF8EC"/>
    <a:srgbClr val="E3F7FD"/>
    <a:srgbClr val="FEEDEE"/>
    <a:srgbClr val="FAF0D2"/>
    <a:srgbClr val="F8EAC4"/>
    <a:srgbClr val="F6E6B8"/>
    <a:srgbClr val="ECC864"/>
    <a:srgbClr val="F0C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78" y="768"/>
      </p:cViewPr>
      <p:guideLst>
        <p:guide orient="horz" pos="2160"/>
        <p:guide pos="3840"/>
        <p:guide orient="horz" pos="527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41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EBFF36FB-1CAD-D368-58A8-8885B4FCFE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0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1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许多广告放在一起&#10;&#10;中度可信度描述已自动生成">
            <a:extLst>
              <a:ext uri="{FF2B5EF4-FFF2-40B4-BE49-F238E27FC236}">
                <a16:creationId xmlns:a16="http://schemas.microsoft.com/office/drawing/2014/main" id="{5AEAC429-AC7C-1895-F15D-0F2D1D18C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1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89295E-8793-AA50-2480-D69015FA74D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F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EF9F596-08CE-1331-4577-2115FAE3C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5278" y="1471471"/>
            <a:ext cx="3554276" cy="355427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1C4885F-805C-CC02-3956-3ED1858BCC2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9E0FDA4-E85B-75C6-3553-39EA579E0F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7541" y="1471471"/>
            <a:ext cx="3560919" cy="355427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3C8ECD3-BEF0-BB23-68DC-564615C54E4F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6ACAD0-1835-3A94-4FB2-B4EA270CAE6B}"/>
              </a:ext>
            </a:extLst>
          </p:cNvPr>
          <p:cNvSpPr txBox="1"/>
          <p:nvPr/>
        </p:nvSpPr>
        <p:spPr>
          <a:xfrm>
            <a:off x="1172600" y="50988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55E5FA-AEC4-A66D-2C44-C325A03329F9}"/>
              </a:ext>
            </a:extLst>
          </p:cNvPr>
          <p:cNvSpPr txBox="1"/>
          <p:nvPr/>
        </p:nvSpPr>
        <p:spPr>
          <a:xfrm>
            <a:off x="1172600" y="53758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5964A09-53C9-1DD5-626A-29BB9941AF94}"/>
              </a:ext>
            </a:extLst>
          </p:cNvPr>
          <p:cNvCxnSpPr>
            <a:cxnSpLocks/>
          </p:cNvCxnSpPr>
          <p:nvPr/>
        </p:nvCxnSpPr>
        <p:spPr>
          <a:xfrm>
            <a:off x="2134321" y="55066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FEB164-743D-A03C-1100-BE7A2897BE69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9F9336-6FDD-DCA2-44DF-FC22F1F6DE72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5DF889C-7011-8F9A-F35B-C0F6F025D464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681996B-1411-A565-E32A-D692305BA3B9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A3BCF65-BB78-9E2A-FB8E-C111FA59C74E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7AF0556-DFB9-5B0F-CBF3-DB1D383B96CA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C717E32-8860-150C-BD42-0B6BFD59D56A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10675D6-2CB0-C98D-5BA9-3932CB624B1B}"/>
              </a:ext>
            </a:extLst>
          </p:cNvPr>
          <p:cNvSpPr txBox="1"/>
          <p:nvPr/>
        </p:nvSpPr>
        <p:spPr>
          <a:xfrm>
            <a:off x="7265515" y="50734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2A03F24-2FE8-FAB2-BFA2-0FE2663CB0CD}"/>
              </a:ext>
            </a:extLst>
          </p:cNvPr>
          <p:cNvSpPr txBox="1"/>
          <p:nvPr/>
        </p:nvSpPr>
        <p:spPr>
          <a:xfrm>
            <a:off x="7265515" y="53504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EDB01F0-6906-F274-7942-4B8E935ABA58}"/>
              </a:ext>
            </a:extLst>
          </p:cNvPr>
          <p:cNvCxnSpPr>
            <a:cxnSpLocks/>
          </p:cNvCxnSpPr>
          <p:nvPr/>
        </p:nvCxnSpPr>
        <p:spPr>
          <a:xfrm>
            <a:off x="8227236" y="54812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632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16D1A8-3C41-397C-F217-30689A5FDE4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EE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6C6F58-3A5A-B02B-D903-E1BF66C661C1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6E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05227C-5A41-91C1-C14D-8540FB2074CE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20F55D5-92B6-C7A1-18C6-8EF72188A45B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D422818-2573-7FCA-5694-74A8134AD1D4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4432F32-D9DA-210C-7D2D-0B4568BA04E4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4C12D7A-8CCD-9C5F-3956-B9ABC7199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463" y="764996"/>
            <a:ext cx="3731075" cy="498086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1E4EEAB-AFD6-F939-E7EF-9CF9D6544802}"/>
              </a:ext>
            </a:extLst>
          </p:cNvPr>
          <p:cNvSpPr txBox="1"/>
          <p:nvPr/>
        </p:nvSpPr>
        <p:spPr>
          <a:xfrm>
            <a:off x="71832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BD2924-F213-E92E-BBAB-C46BD5627338}"/>
              </a:ext>
            </a:extLst>
          </p:cNvPr>
          <p:cNvSpPr txBox="1"/>
          <p:nvPr/>
        </p:nvSpPr>
        <p:spPr>
          <a:xfrm>
            <a:off x="71832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BAB192F-033D-2DFE-2FDD-4C6E9F0F6470}"/>
              </a:ext>
            </a:extLst>
          </p:cNvPr>
          <p:cNvCxnSpPr>
            <a:cxnSpLocks/>
          </p:cNvCxnSpPr>
          <p:nvPr/>
        </p:nvCxnSpPr>
        <p:spPr>
          <a:xfrm>
            <a:off x="81449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62D0ADA1-C6E6-BA23-7844-2F31C7368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144" y="759322"/>
            <a:ext cx="3563713" cy="498653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9A0ABC31-4F01-21E4-E905-559252EE4179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80D656-E21C-9251-1EA0-AD722C6DD80A}"/>
              </a:ext>
            </a:extLst>
          </p:cNvPr>
          <p:cNvSpPr txBox="1"/>
          <p:nvPr/>
        </p:nvSpPr>
        <p:spPr>
          <a:xfrm>
            <a:off x="1172600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569015D-9ABF-65B9-ABCB-FDC37C79A732}"/>
              </a:ext>
            </a:extLst>
          </p:cNvPr>
          <p:cNvSpPr txBox="1"/>
          <p:nvPr/>
        </p:nvSpPr>
        <p:spPr>
          <a:xfrm>
            <a:off x="1172600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A855B21-FA22-524A-6CA7-B9C46C0532A8}"/>
              </a:ext>
            </a:extLst>
          </p:cNvPr>
          <p:cNvCxnSpPr>
            <a:cxnSpLocks/>
          </p:cNvCxnSpPr>
          <p:nvPr/>
        </p:nvCxnSpPr>
        <p:spPr>
          <a:xfrm>
            <a:off x="2134321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92108A-4482-B2B0-E163-84F4616EF48A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0BF15FF-717E-88B0-3EEF-65FCD1124D03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2BF30D1-432E-5C20-2EFB-18FA15F5DE37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9202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050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CB7E7D-0B0C-3217-075C-7D1FCD54CEE2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891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16D1A8-3C41-397C-F217-30689A5FDE4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EE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6C6F58-3A5A-B02B-D903-E1BF66C661C1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6E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05227C-5A41-91C1-C14D-8540FB2074CE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20F55D5-92B6-C7A1-18C6-8EF72188A45B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D422818-2573-7FCA-5694-74A8134AD1D4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4432F32-D9DA-210C-7D2D-0B4568BA04E4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4C12D7A-8CCD-9C5F-3956-B9ABC7199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463" y="764996"/>
            <a:ext cx="3731075" cy="498086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1E4EEAB-AFD6-F939-E7EF-9CF9D6544802}"/>
              </a:ext>
            </a:extLst>
          </p:cNvPr>
          <p:cNvSpPr txBox="1"/>
          <p:nvPr/>
        </p:nvSpPr>
        <p:spPr>
          <a:xfrm>
            <a:off x="71832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1BD2924-F213-E92E-BBAB-C46BD5627338}"/>
              </a:ext>
            </a:extLst>
          </p:cNvPr>
          <p:cNvSpPr txBox="1"/>
          <p:nvPr/>
        </p:nvSpPr>
        <p:spPr>
          <a:xfrm>
            <a:off x="71832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BAB192F-033D-2DFE-2FDD-4C6E9F0F6470}"/>
              </a:ext>
            </a:extLst>
          </p:cNvPr>
          <p:cNvCxnSpPr>
            <a:cxnSpLocks/>
          </p:cNvCxnSpPr>
          <p:nvPr/>
        </p:nvCxnSpPr>
        <p:spPr>
          <a:xfrm>
            <a:off x="81449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62D0ADA1-C6E6-BA23-7844-2F31C7368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144" y="759322"/>
            <a:ext cx="3563713" cy="498653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9A0ABC31-4F01-21E4-E905-559252EE4179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80D656-E21C-9251-1EA0-AD722C6DD80A}"/>
              </a:ext>
            </a:extLst>
          </p:cNvPr>
          <p:cNvSpPr txBox="1"/>
          <p:nvPr/>
        </p:nvSpPr>
        <p:spPr>
          <a:xfrm>
            <a:off x="1172600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569015D-9ABF-65B9-ABCB-FDC37C79A732}"/>
              </a:ext>
            </a:extLst>
          </p:cNvPr>
          <p:cNvSpPr txBox="1"/>
          <p:nvPr/>
        </p:nvSpPr>
        <p:spPr>
          <a:xfrm>
            <a:off x="1172600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A855B21-FA22-524A-6CA7-B9C46C0532A8}"/>
              </a:ext>
            </a:extLst>
          </p:cNvPr>
          <p:cNvCxnSpPr>
            <a:cxnSpLocks/>
          </p:cNvCxnSpPr>
          <p:nvPr/>
        </p:nvCxnSpPr>
        <p:spPr>
          <a:xfrm>
            <a:off x="2134321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92108A-4482-B2B0-E163-84F4616EF48A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0BF15FF-717E-88B0-3EEF-65FCD1124D03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2BF30D1-432E-5C20-2EFB-18FA15F5DE37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2891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DCC2FA-5A8E-0CED-FB68-2B02B2B2E6ED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F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0CF3CA-1DFE-F802-86D7-23501FFE58F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墙上挂着一幅画&#10;&#10;低可信度描述已自动生成">
            <a:extLst>
              <a:ext uri="{FF2B5EF4-FFF2-40B4-BE49-F238E27FC236}">
                <a16:creationId xmlns:a16="http://schemas.microsoft.com/office/drawing/2014/main" id="{90548D2C-70C2-E75D-072B-9538B96659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6144" y="759322"/>
            <a:ext cx="3563713" cy="498653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3521791-3074-CA30-6865-77EB00E3754C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3FBAA1-4196-CA43-9A66-D74A991F3329}"/>
              </a:ext>
            </a:extLst>
          </p:cNvPr>
          <p:cNvSpPr txBox="1"/>
          <p:nvPr/>
        </p:nvSpPr>
        <p:spPr>
          <a:xfrm>
            <a:off x="1172600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D2F949-814B-5C69-30EC-2E4A14A2125F}"/>
              </a:ext>
            </a:extLst>
          </p:cNvPr>
          <p:cNvSpPr txBox="1"/>
          <p:nvPr/>
        </p:nvSpPr>
        <p:spPr>
          <a:xfrm>
            <a:off x="1172600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3B0D4F0-BB7A-25AA-BCCA-AC09751AFF68}"/>
              </a:ext>
            </a:extLst>
          </p:cNvPr>
          <p:cNvCxnSpPr>
            <a:cxnSpLocks/>
          </p:cNvCxnSpPr>
          <p:nvPr/>
        </p:nvCxnSpPr>
        <p:spPr>
          <a:xfrm>
            <a:off x="2134321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380B2D-1403-9A01-3063-AD343583C706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53D7FC4-CDC5-743F-1BC8-1A06DEE8CCEC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B1C7035-CDE2-1BC2-CD93-1E933511CB57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 descr="生日蛋糕&#10;&#10;中度可信度描述已自动生成">
            <a:extLst>
              <a:ext uri="{FF2B5EF4-FFF2-40B4-BE49-F238E27FC236}">
                <a16:creationId xmlns:a16="http://schemas.microsoft.com/office/drawing/2014/main" id="{7E1A2060-0FEC-43DE-3E04-EA6CA00AAF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821" y="759323"/>
            <a:ext cx="3324359" cy="498653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FEEF3CA-ED6A-B8DB-C8FD-459F348F2862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4E40580-7E38-F799-8C8E-3124D8EA4BAF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E4F20EF-3A22-608F-9BDE-70E41C9E3D71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0FB35B9-ECD4-7D0B-8D0C-74F9DF17309B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7039300-97AF-85C3-1549-EC1D15F06FD1}"/>
              </a:ext>
            </a:extLst>
          </p:cNvPr>
          <p:cNvSpPr txBox="1"/>
          <p:nvPr/>
        </p:nvSpPr>
        <p:spPr>
          <a:xfrm>
            <a:off x="73610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0C4DA5A-0CD3-C88C-A908-F9CE7C2B0470}"/>
              </a:ext>
            </a:extLst>
          </p:cNvPr>
          <p:cNvSpPr txBox="1"/>
          <p:nvPr/>
        </p:nvSpPr>
        <p:spPr>
          <a:xfrm>
            <a:off x="73610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7473CBD-E436-B262-27C5-BEC769DC092D}"/>
              </a:ext>
            </a:extLst>
          </p:cNvPr>
          <p:cNvCxnSpPr>
            <a:cxnSpLocks/>
          </p:cNvCxnSpPr>
          <p:nvPr/>
        </p:nvCxnSpPr>
        <p:spPr>
          <a:xfrm>
            <a:off x="83227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807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1876E1-68CD-C0A9-6945-213933AC779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CE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207E26-D450-44C7-00A8-38D701CE14E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7C408C-D1A3-590C-091D-70564BAEF9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278" y="1471471"/>
            <a:ext cx="3557445" cy="356224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5DE7646-958C-7124-4B3A-91B5831DFC8A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E39573-36DD-7D53-E933-003828CBACD3}"/>
              </a:ext>
            </a:extLst>
          </p:cNvPr>
          <p:cNvSpPr txBox="1"/>
          <p:nvPr/>
        </p:nvSpPr>
        <p:spPr>
          <a:xfrm>
            <a:off x="1172600" y="50734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F9E33F-5FE6-0936-A430-D5C53240ABCC}"/>
              </a:ext>
            </a:extLst>
          </p:cNvPr>
          <p:cNvSpPr txBox="1"/>
          <p:nvPr/>
        </p:nvSpPr>
        <p:spPr>
          <a:xfrm>
            <a:off x="1172600" y="53504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7E87BC2-D202-239B-33F7-33CB4BF74CA9}"/>
              </a:ext>
            </a:extLst>
          </p:cNvPr>
          <p:cNvCxnSpPr>
            <a:cxnSpLocks/>
          </p:cNvCxnSpPr>
          <p:nvPr/>
        </p:nvCxnSpPr>
        <p:spPr>
          <a:xfrm>
            <a:off x="2134321" y="54812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57FC374-9D94-9B64-C320-B14881EBB2AF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CAA277B-34CA-88F3-AADC-9D213103EAB0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39288B3-7E71-580C-2079-5AA52DCC4F5A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3DEEF7F8-AC0E-2602-50B2-62193B881F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2882" y="1471471"/>
            <a:ext cx="3562237" cy="3562237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97DFD12-C91A-9FA1-90E5-3B29187F3D5D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FAE505C-C3BB-1085-386B-88EEAC0F8534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5F51813-66FF-5E54-45F2-2EF07D8496D1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999619F-28E1-6F67-87E9-DFA3037FD1EB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710775A-4082-856F-3CB6-91600C713697}"/>
              </a:ext>
            </a:extLst>
          </p:cNvPr>
          <p:cNvSpPr txBox="1"/>
          <p:nvPr/>
        </p:nvSpPr>
        <p:spPr>
          <a:xfrm>
            <a:off x="7265515" y="50734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A848193-4F50-F522-0741-F3FBA852085E}"/>
              </a:ext>
            </a:extLst>
          </p:cNvPr>
          <p:cNvSpPr txBox="1"/>
          <p:nvPr/>
        </p:nvSpPr>
        <p:spPr>
          <a:xfrm>
            <a:off x="7265515" y="53504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3A9DAEF-F4F3-A705-004B-7FFA493AECF9}"/>
              </a:ext>
            </a:extLst>
          </p:cNvPr>
          <p:cNvCxnSpPr>
            <a:cxnSpLocks/>
          </p:cNvCxnSpPr>
          <p:nvPr/>
        </p:nvCxnSpPr>
        <p:spPr>
          <a:xfrm>
            <a:off x="8227236" y="54812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122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328985F-EEB8-15CD-612D-6291B24BEFC4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F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D31E0C-8181-0C22-8D63-EE358FAA529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5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建筑的摆设布局&#10;&#10;描述已自动生成">
            <a:extLst>
              <a:ext uri="{FF2B5EF4-FFF2-40B4-BE49-F238E27FC236}">
                <a16:creationId xmlns:a16="http://schemas.microsoft.com/office/drawing/2014/main" id="{ECF04046-934D-8D88-55EB-A3F62E04D6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821" y="759322"/>
            <a:ext cx="3324358" cy="49865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CF53C75-D519-415A-8F88-D5958253AF61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84C559-BC31-029A-0619-04F72ECEFFF2}"/>
              </a:ext>
            </a:extLst>
          </p:cNvPr>
          <p:cNvSpPr txBox="1"/>
          <p:nvPr/>
        </p:nvSpPr>
        <p:spPr>
          <a:xfrm>
            <a:off x="1261500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B140B3-4345-AAAA-72D9-941CC1594461}"/>
              </a:ext>
            </a:extLst>
          </p:cNvPr>
          <p:cNvSpPr txBox="1"/>
          <p:nvPr/>
        </p:nvSpPr>
        <p:spPr>
          <a:xfrm>
            <a:off x="1261500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CB46D58-FC20-79EB-8AA2-2338553E6B5F}"/>
              </a:ext>
            </a:extLst>
          </p:cNvPr>
          <p:cNvCxnSpPr>
            <a:cxnSpLocks/>
          </p:cNvCxnSpPr>
          <p:nvPr/>
        </p:nvCxnSpPr>
        <p:spPr>
          <a:xfrm>
            <a:off x="2223221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AC40EE9-CB95-BD71-9D9E-F9DCC03565E4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2DD08F0-960D-6538-D7E7-211CD344CB5F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A8AFD69-E586-8D94-9210-3C04D6253042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向日葵花田&#10;&#10;中度可信度描述已自动生成">
            <a:extLst>
              <a:ext uri="{FF2B5EF4-FFF2-40B4-BE49-F238E27FC236}">
                <a16:creationId xmlns:a16="http://schemas.microsoft.com/office/drawing/2014/main" id="{B8BD506A-E999-A4D6-7889-C032949FBE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822" y="759322"/>
            <a:ext cx="3324357" cy="4986536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B68AD6-D8A0-D78B-C5A1-248AEA795EA2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EF5E8A9-734F-A5F8-D726-7DD8EC745185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120E723-EAE0-235A-C73A-3B149BD7C794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09A6BA6-4E76-F3E5-0C3C-F2E1197FE438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FEBC23-DE2C-515B-1258-5B169649CDA7}"/>
              </a:ext>
            </a:extLst>
          </p:cNvPr>
          <p:cNvSpPr txBox="1"/>
          <p:nvPr/>
        </p:nvSpPr>
        <p:spPr>
          <a:xfrm>
            <a:off x="73610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B604FD-9017-5C25-F9BA-096877CF2179}"/>
              </a:ext>
            </a:extLst>
          </p:cNvPr>
          <p:cNvSpPr txBox="1"/>
          <p:nvPr/>
        </p:nvSpPr>
        <p:spPr>
          <a:xfrm>
            <a:off x="73610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B929FC2-E674-0D73-B8EA-E64C56C69BDE}"/>
              </a:ext>
            </a:extLst>
          </p:cNvPr>
          <p:cNvCxnSpPr>
            <a:cxnSpLocks/>
          </p:cNvCxnSpPr>
          <p:nvPr/>
        </p:nvCxnSpPr>
        <p:spPr>
          <a:xfrm>
            <a:off x="83227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1269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E4A69AE-6EAB-602A-8C69-CE31999FEDE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5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97299A-BC5E-ACCE-7E4D-B218D46EA1A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E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图片包含 户外, 建筑, 草, 汽车&#10;&#10;描述已自动生成">
            <a:extLst>
              <a:ext uri="{FF2B5EF4-FFF2-40B4-BE49-F238E27FC236}">
                <a16:creationId xmlns:a16="http://schemas.microsoft.com/office/drawing/2014/main" id="{C54E496A-B45B-F233-0339-1C1F0FAAFA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048" y="759322"/>
            <a:ext cx="3739904" cy="498653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3011BF26-CC85-BF6A-E951-5A492B4443CE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0882063-86DF-2B40-C7F4-C2A7AE373148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FB39FDA-48C8-AFE6-E672-B457B7341D8F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4ADDED4A-AC50-F779-B714-AEA1642BF6F6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BDE7654-31BC-859A-3397-426E1C9F1C2A}"/>
              </a:ext>
            </a:extLst>
          </p:cNvPr>
          <p:cNvSpPr txBox="1"/>
          <p:nvPr/>
        </p:nvSpPr>
        <p:spPr>
          <a:xfrm>
            <a:off x="71705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529C339-B6EF-37FE-6391-F859D6484A1B}"/>
              </a:ext>
            </a:extLst>
          </p:cNvPr>
          <p:cNvSpPr txBox="1"/>
          <p:nvPr/>
        </p:nvSpPr>
        <p:spPr>
          <a:xfrm>
            <a:off x="71705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FC7144F-96D8-16D4-E27E-CC21556C89BC}"/>
              </a:ext>
            </a:extLst>
          </p:cNvPr>
          <p:cNvCxnSpPr>
            <a:cxnSpLocks/>
          </p:cNvCxnSpPr>
          <p:nvPr/>
        </p:nvCxnSpPr>
        <p:spPr>
          <a:xfrm>
            <a:off x="81322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一棵树&#10;&#10;描述已自动生成">
            <a:extLst>
              <a:ext uri="{FF2B5EF4-FFF2-40B4-BE49-F238E27FC236}">
                <a16:creationId xmlns:a16="http://schemas.microsoft.com/office/drawing/2014/main" id="{B5225400-7C36-C213-1D92-BB0E7460FD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821" y="759323"/>
            <a:ext cx="3324358" cy="498653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0B63D804-00DC-6FD9-1FE1-071B33E64794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F1EAC28-18E6-C827-A0CC-255BB865CD21}"/>
              </a:ext>
            </a:extLst>
          </p:cNvPr>
          <p:cNvSpPr txBox="1"/>
          <p:nvPr/>
        </p:nvSpPr>
        <p:spPr>
          <a:xfrm>
            <a:off x="1267602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89EB6E4-87A4-7660-9958-C72B8D435D81}"/>
              </a:ext>
            </a:extLst>
          </p:cNvPr>
          <p:cNvSpPr txBox="1"/>
          <p:nvPr/>
        </p:nvSpPr>
        <p:spPr>
          <a:xfrm>
            <a:off x="1267602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97E8181-7BD9-36C9-836D-5F123D8AA97A}"/>
              </a:ext>
            </a:extLst>
          </p:cNvPr>
          <p:cNvCxnSpPr>
            <a:cxnSpLocks/>
          </p:cNvCxnSpPr>
          <p:nvPr/>
        </p:nvCxnSpPr>
        <p:spPr>
          <a:xfrm>
            <a:off x="2229323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655DE5-4161-73D4-CE26-9E0359E37E62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7170C9EA-E516-2D37-3970-866C524FC0C7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160CCC1E-1895-3560-B97C-3560A6574DF2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3834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4A141DC-10BD-7FC5-3806-A830601C796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6E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E1FB04-C68A-0413-9B31-556F5C1CD6D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A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E0BD3FA-90B4-F9A1-704B-A9C7878F9E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872" y="1470819"/>
            <a:ext cx="3558256" cy="35628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C9CA696-242B-81FB-117D-46DEF501BA77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E68DF1-5F80-8E20-744B-155392F02E1E}"/>
              </a:ext>
            </a:extLst>
          </p:cNvPr>
          <p:cNvSpPr txBox="1"/>
          <p:nvPr/>
        </p:nvSpPr>
        <p:spPr>
          <a:xfrm>
            <a:off x="1172600" y="50734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E16633-5B0C-F674-0894-FEC879132FB7}"/>
              </a:ext>
            </a:extLst>
          </p:cNvPr>
          <p:cNvSpPr txBox="1"/>
          <p:nvPr/>
        </p:nvSpPr>
        <p:spPr>
          <a:xfrm>
            <a:off x="1172600" y="53504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51C0FC4-F588-F5E2-92FD-4C043E4949B8}"/>
              </a:ext>
            </a:extLst>
          </p:cNvPr>
          <p:cNvCxnSpPr>
            <a:cxnSpLocks/>
          </p:cNvCxnSpPr>
          <p:nvPr/>
        </p:nvCxnSpPr>
        <p:spPr>
          <a:xfrm>
            <a:off x="2134321" y="54812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34BE2DB-F150-C182-99AE-B012BE8745AF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63388B3-E54F-3EEB-626F-10A9DF77A743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D17152D-1B1C-121C-B932-785F4C03EA1C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 descr="桌子上的杯子蛋糕&#10;&#10;中度可信度描述已自动生成">
            <a:extLst>
              <a:ext uri="{FF2B5EF4-FFF2-40B4-BE49-F238E27FC236}">
                <a16:creationId xmlns:a16="http://schemas.microsoft.com/office/drawing/2014/main" id="{E2BBDE04-2320-2B52-DF9B-2DB79FD691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821" y="759323"/>
            <a:ext cx="3324359" cy="498653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FE46B9D2-6B22-FFC6-523A-EEBDD78492A3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8291353-F784-7D69-ED8B-F015DF373836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46A2D84-8265-BC7D-02FD-7FA3E178BCB8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844F0F4D-8C6E-7FA2-2FB7-2B9A454735D1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E746D6C-AF62-DF8E-48DE-5496815D77BA}"/>
              </a:ext>
            </a:extLst>
          </p:cNvPr>
          <p:cNvSpPr txBox="1"/>
          <p:nvPr/>
        </p:nvSpPr>
        <p:spPr>
          <a:xfrm>
            <a:off x="73610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409A0B-D56D-01B9-F90B-1355AC72400B}"/>
              </a:ext>
            </a:extLst>
          </p:cNvPr>
          <p:cNvSpPr txBox="1"/>
          <p:nvPr/>
        </p:nvSpPr>
        <p:spPr>
          <a:xfrm>
            <a:off x="73610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D484EEF-72C9-C4FD-79EC-7009599E7B6F}"/>
              </a:ext>
            </a:extLst>
          </p:cNvPr>
          <p:cNvCxnSpPr>
            <a:cxnSpLocks/>
          </p:cNvCxnSpPr>
          <p:nvPr/>
        </p:nvCxnSpPr>
        <p:spPr>
          <a:xfrm>
            <a:off x="83227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277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B4DCB2-7468-2875-0FC5-069E35B2E4C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A67B86-E020-8ABB-AE0A-7D4859CF370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EE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6388D76-A137-8674-1800-CED9AB5530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60" r="2460"/>
          <a:stretch/>
        </p:blipFill>
        <p:spPr>
          <a:xfrm>
            <a:off x="1266144" y="759322"/>
            <a:ext cx="3563714" cy="498653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4D83501-F9C3-73FE-64A8-B675CA8776C3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F5605C-A7C5-5A9C-90EF-B0869D0A0FED}"/>
              </a:ext>
            </a:extLst>
          </p:cNvPr>
          <p:cNvSpPr txBox="1"/>
          <p:nvPr/>
        </p:nvSpPr>
        <p:spPr>
          <a:xfrm>
            <a:off x="1172600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114C45-2CFD-C2DC-8EFB-15D75E4CBE0A}"/>
              </a:ext>
            </a:extLst>
          </p:cNvPr>
          <p:cNvSpPr txBox="1"/>
          <p:nvPr/>
        </p:nvSpPr>
        <p:spPr>
          <a:xfrm>
            <a:off x="1172600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29455FF-37CA-9B47-AD06-A9D80694DC6D}"/>
              </a:ext>
            </a:extLst>
          </p:cNvPr>
          <p:cNvCxnSpPr>
            <a:cxnSpLocks/>
          </p:cNvCxnSpPr>
          <p:nvPr/>
        </p:nvCxnSpPr>
        <p:spPr>
          <a:xfrm>
            <a:off x="2134321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776F85-3213-1B89-54EE-A00B70BD7EE1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2FEE089-5CA7-B940-E389-5CE4AC123327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2A3AE66-FFEB-ACC8-645E-D904F384EB8A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4B4D5CAD-17C6-35B7-A502-6DD35042C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435" y="759322"/>
            <a:ext cx="3987130" cy="498696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C2CB4B67-728C-D63D-68E0-FC3F90303B80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4091B89-A3EF-4B64-596A-45D480781CAA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EAF813A-0E74-0F8C-EC79-26B6285391D6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2DFA577-BBBC-079A-035D-A27B0F3FB1C7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586170-0D2B-1760-C536-A19B4C69174F}"/>
              </a:ext>
            </a:extLst>
          </p:cNvPr>
          <p:cNvSpPr txBox="1"/>
          <p:nvPr/>
        </p:nvSpPr>
        <p:spPr>
          <a:xfrm>
            <a:off x="7043513" y="5799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98331E8-D64E-1352-3A03-35B72AACE646}"/>
              </a:ext>
            </a:extLst>
          </p:cNvPr>
          <p:cNvSpPr txBox="1"/>
          <p:nvPr/>
        </p:nvSpPr>
        <p:spPr>
          <a:xfrm>
            <a:off x="7043513" y="6076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E513265-87AE-3DDB-DBDB-7AFFDA0F0C4D}"/>
              </a:ext>
            </a:extLst>
          </p:cNvPr>
          <p:cNvCxnSpPr>
            <a:cxnSpLocks/>
          </p:cNvCxnSpPr>
          <p:nvPr/>
        </p:nvCxnSpPr>
        <p:spPr>
          <a:xfrm>
            <a:off x="8005234" y="6207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959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30E9882-9280-C091-83C6-2773B7B808D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6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439873E-880F-23F0-4D39-A49F08C6FD4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2F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人在水里&#10;&#10;描述已自动生成">
            <a:extLst>
              <a:ext uri="{FF2B5EF4-FFF2-40B4-BE49-F238E27FC236}">
                <a16:creationId xmlns:a16="http://schemas.microsoft.com/office/drawing/2014/main" id="{D50342C3-F76A-CBEC-8A26-9CD8CEBC54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821" y="759323"/>
            <a:ext cx="3324359" cy="498653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7AD4032-CF95-B5B7-78A2-9365DC8E0D77}"/>
              </a:ext>
            </a:extLst>
          </p:cNvPr>
          <p:cNvSpPr txBox="1"/>
          <p:nvPr/>
        </p:nvSpPr>
        <p:spPr>
          <a:xfrm>
            <a:off x="420688" y="292332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B35884-06A4-E17D-BD8E-A784006F4279}"/>
              </a:ext>
            </a:extLst>
          </p:cNvPr>
          <p:cNvSpPr txBox="1"/>
          <p:nvPr/>
        </p:nvSpPr>
        <p:spPr>
          <a:xfrm>
            <a:off x="1279478" y="5797351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98FA28-7816-594D-36F6-5DE1AD662B3D}"/>
              </a:ext>
            </a:extLst>
          </p:cNvPr>
          <p:cNvSpPr txBox="1"/>
          <p:nvPr/>
        </p:nvSpPr>
        <p:spPr>
          <a:xfrm>
            <a:off x="1279478" y="6074350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FC83E3C-50A5-0A15-6E50-C9CFFF497449}"/>
              </a:ext>
            </a:extLst>
          </p:cNvPr>
          <p:cNvCxnSpPr>
            <a:cxnSpLocks/>
          </p:cNvCxnSpPr>
          <p:nvPr/>
        </p:nvCxnSpPr>
        <p:spPr>
          <a:xfrm>
            <a:off x="2241199" y="6205155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B072C9C-7796-BF6A-D7D5-2E443F5B9904}"/>
              </a:ext>
            </a:extLst>
          </p:cNvPr>
          <p:cNvGrpSpPr/>
          <p:nvPr/>
        </p:nvGrpSpPr>
        <p:grpSpPr>
          <a:xfrm>
            <a:off x="5399429" y="6449394"/>
            <a:ext cx="177800" cy="107950"/>
            <a:chOff x="11593512" y="902411"/>
            <a:chExt cx="177800" cy="10795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415FBF3-D2E9-DDC7-7928-DC062B294AE2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EC66E37-D4AF-ECEA-237F-8ADA2E5949AC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 descr="蓝色的路标&#10;&#10;描述已自动生成">
            <a:extLst>
              <a:ext uri="{FF2B5EF4-FFF2-40B4-BE49-F238E27FC236}">
                <a16:creationId xmlns:a16="http://schemas.microsoft.com/office/drawing/2014/main" id="{E1977E9D-D18A-50EA-A6E1-05E636B73F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3537" y="1514025"/>
            <a:ext cx="3340926" cy="3340926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923F18-C479-11D7-83FA-D978DB707016}"/>
              </a:ext>
            </a:extLst>
          </p:cNvPr>
          <p:cNvGrpSpPr/>
          <p:nvPr/>
        </p:nvGrpSpPr>
        <p:grpSpPr>
          <a:xfrm>
            <a:off x="11593512" y="461381"/>
            <a:ext cx="177800" cy="107950"/>
            <a:chOff x="11593512" y="902411"/>
            <a:chExt cx="177800" cy="10795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CA1D764E-4038-520B-562A-D1B4D0BDB8D3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90241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762A9BD-5FAB-455B-DE0E-D9C02C592C2E}"/>
                </a:ext>
              </a:extLst>
            </p:cNvPr>
            <p:cNvCxnSpPr>
              <a:cxnSpLocks/>
            </p:cNvCxnSpPr>
            <p:nvPr/>
          </p:nvCxnSpPr>
          <p:spPr>
            <a:xfrm>
              <a:off x="11593512" y="1010361"/>
              <a:ext cx="177800" cy="0"/>
            </a:xfrm>
            <a:prstGeom prst="line">
              <a:avLst/>
            </a:prstGeom>
            <a:ln w="25400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138B6968-CBFE-EE70-5AB8-E1C163F055C2}"/>
              </a:ext>
            </a:extLst>
          </p:cNvPr>
          <p:cNvSpPr txBox="1"/>
          <p:nvPr/>
        </p:nvSpPr>
        <p:spPr>
          <a:xfrm>
            <a:off x="10386951" y="6364870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u="sng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1200" u="sng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B3C692-1088-3914-63F9-7DF297248F8D}"/>
              </a:ext>
            </a:extLst>
          </p:cNvPr>
          <p:cNvSpPr txBox="1"/>
          <p:nvPr/>
        </p:nvSpPr>
        <p:spPr>
          <a:xfrm>
            <a:off x="7373713" y="4910645"/>
            <a:ext cx="1805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POWER YOUR POINT</a:t>
            </a:r>
            <a:endParaRPr lang="zh-CN" altLang="en-US" sz="1200" b="1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72544D2-BB70-4387-20EB-C4D0E39DF342}"/>
              </a:ext>
            </a:extLst>
          </p:cNvPr>
          <p:cNvSpPr txBox="1"/>
          <p:nvPr/>
        </p:nvSpPr>
        <p:spPr>
          <a:xfrm>
            <a:off x="7373713" y="5187644"/>
            <a:ext cx="919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2022/05/13</a:t>
            </a:r>
            <a:endParaRPr lang="zh-CN" altLang="en-US" sz="1100">
              <a:solidFill>
                <a:schemeClr val="bg1">
                  <a:lumMod val="50000"/>
                </a:schemeClr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A9CB44E-7F60-AD99-4CCB-633D32F881E0}"/>
              </a:ext>
            </a:extLst>
          </p:cNvPr>
          <p:cNvCxnSpPr>
            <a:cxnSpLocks/>
          </p:cNvCxnSpPr>
          <p:nvPr/>
        </p:nvCxnSpPr>
        <p:spPr>
          <a:xfrm>
            <a:off x="8335434" y="5318449"/>
            <a:ext cx="177800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079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156</Words>
  <Application>Microsoft Office PowerPoint</Application>
  <PresentationFormat>宽屏</PresentationFormat>
  <Paragraphs>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等线</vt:lpstr>
      <vt:lpstr>..黑体UI-日本语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夏天的美好——夏日清新相册ppt模板</dc:title>
  <dc:creator>忘吃药的晓公子 yvonne</dc:creator>
  <cp:keywords>51PPT模板网</cp:keywords>
  <dc:description>www.51pptmoban.com</dc:description>
  <cp:lastModifiedBy>Win user</cp:lastModifiedBy>
  <cp:revision>10</cp:revision>
  <dcterms:created xsi:type="dcterms:W3CDTF">2022-05-12T01:24:23Z</dcterms:created>
  <dcterms:modified xsi:type="dcterms:W3CDTF">2022-05-15T13:08:34Z</dcterms:modified>
</cp:coreProperties>
</file>