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84" r:id="rId2"/>
    <p:sldId id="388" r:id="rId3"/>
    <p:sldId id="389" r:id="rId4"/>
    <p:sldId id="365" r:id="rId5"/>
    <p:sldId id="371" r:id="rId6"/>
    <p:sldId id="372" r:id="rId7"/>
    <p:sldId id="370" r:id="rId8"/>
    <p:sldId id="390" r:id="rId9"/>
    <p:sldId id="373" r:id="rId10"/>
    <p:sldId id="374" r:id="rId11"/>
    <p:sldId id="375" r:id="rId12"/>
    <p:sldId id="391" r:id="rId13"/>
    <p:sldId id="376" r:id="rId14"/>
    <p:sldId id="377" r:id="rId15"/>
    <p:sldId id="378" r:id="rId16"/>
    <p:sldId id="392" r:id="rId17"/>
    <p:sldId id="379" r:id="rId18"/>
    <p:sldId id="380" r:id="rId19"/>
    <p:sldId id="381" r:id="rId20"/>
    <p:sldId id="393" r:id="rId21"/>
    <p:sldId id="39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4B75"/>
    <a:srgbClr val="3FCAFF"/>
    <a:srgbClr val="62D76B"/>
    <a:srgbClr val="9552F1"/>
    <a:srgbClr val="C9C9C9"/>
    <a:srgbClr val="8F48F0"/>
    <a:srgbClr val="F9CE20"/>
    <a:srgbClr val="637373"/>
    <a:srgbClr val="DF2123"/>
    <a:srgbClr val="67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8"/>
    <p:restoredTop sz="89167" autoAdjust="0"/>
  </p:normalViewPr>
  <p:slideViewPr>
    <p:cSldViewPr snapToGrid="0" snapToObjects="1">
      <p:cViewPr>
        <p:scale>
          <a:sx n="66" d="100"/>
          <a:sy n="66" d="100"/>
        </p:scale>
        <p:origin x="1524" y="828"/>
      </p:cViewPr>
      <p:guideLst>
        <p:guide orient="horz" pos="2160"/>
        <p:guide pos="3863"/>
        <p:guide pos="733"/>
        <p:guide pos="69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2022/5/15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2022/5/15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8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787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43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51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2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36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351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5990058-9ED7-69A2-2201-A359DD84A1E7}"/>
              </a:ext>
            </a:extLst>
          </p:cNvPr>
          <p:cNvSpPr/>
          <p:nvPr userDrawn="1"/>
        </p:nvSpPr>
        <p:spPr>
          <a:xfrm>
            <a:off x="1529806" y="5153765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5135C65-F3D4-17C2-4C69-D5E388AECD26}"/>
              </a:ext>
            </a:extLst>
          </p:cNvPr>
          <p:cNvSpPr/>
          <p:nvPr userDrawn="1"/>
        </p:nvSpPr>
        <p:spPr>
          <a:xfrm>
            <a:off x="261257" y="246743"/>
            <a:ext cx="11669486" cy="636451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0CD31F0-646E-9A50-6D50-50D6EF594B3A}"/>
              </a:ext>
            </a:extLst>
          </p:cNvPr>
          <p:cNvSpPr/>
          <p:nvPr userDrawn="1"/>
        </p:nvSpPr>
        <p:spPr>
          <a:xfrm>
            <a:off x="4702629" y="-1145917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A4F44C5-7CE8-5DA1-C322-78041C6783AF}"/>
              </a:ext>
            </a:extLst>
          </p:cNvPr>
          <p:cNvSpPr/>
          <p:nvPr userDrawn="1"/>
        </p:nvSpPr>
        <p:spPr>
          <a:xfrm>
            <a:off x="11204394" y="1182063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428B2EF-0741-6125-0F67-37498702D6EF}"/>
              </a:ext>
            </a:extLst>
          </p:cNvPr>
          <p:cNvSpPr/>
          <p:nvPr userDrawn="1"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DCECA88-EE72-2950-0740-581653FB3B2C}"/>
              </a:ext>
            </a:extLst>
          </p:cNvPr>
          <p:cNvSpPr/>
          <p:nvPr userDrawn="1"/>
        </p:nvSpPr>
        <p:spPr>
          <a:xfrm>
            <a:off x="261257" y="246744"/>
            <a:ext cx="688346" cy="969879"/>
          </a:xfrm>
          <a:custGeom>
            <a:avLst/>
            <a:gdLst>
              <a:gd name="connsiteX0" fmla="*/ 0 w 688346"/>
              <a:gd name="connsiteY0" fmla="*/ 0 h 969879"/>
              <a:gd name="connsiteX1" fmla="*/ 334337 w 688346"/>
              <a:gd name="connsiteY1" fmla="*/ 0 h 969879"/>
              <a:gd name="connsiteX2" fmla="*/ 362898 w 688346"/>
              <a:gd name="connsiteY2" fmla="*/ 20959 h 969879"/>
              <a:gd name="connsiteX3" fmla="*/ 688234 w 688346"/>
              <a:gd name="connsiteY3" fmla="*/ 440153 h 969879"/>
              <a:gd name="connsiteX4" fmla="*/ 208896 w 688346"/>
              <a:gd name="connsiteY4" fmla="*/ 868510 h 969879"/>
              <a:gd name="connsiteX5" fmla="*/ 0 w 688346"/>
              <a:gd name="connsiteY5" fmla="*/ 969879 h 969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8346" h="969879">
                <a:moveTo>
                  <a:pt x="0" y="0"/>
                </a:moveTo>
                <a:lnTo>
                  <a:pt x="334337" y="0"/>
                </a:lnTo>
                <a:lnTo>
                  <a:pt x="362898" y="20959"/>
                </a:lnTo>
                <a:cubicBezTo>
                  <a:pt x="554652" y="167843"/>
                  <a:pt x="692850" y="310129"/>
                  <a:pt x="688234" y="440153"/>
                </a:cubicBezTo>
                <a:cubicBezTo>
                  <a:pt x="682695" y="596181"/>
                  <a:pt x="471502" y="734553"/>
                  <a:pt x="208896" y="868510"/>
                </a:cubicBezTo>
                <a:lnTo>
                  <a:pt x="0" y="969879"/>
                </a:lnTo>
                <a:close/>
              </a:path>
            </a:pathLst>
          </a:custGeom>
          <a:solidFill>
            <a:srgbClr val="62D76B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notesSlide" Target="../notesSlides/notesSlide15.xml"/><Relationship Id="rId2" Type="http://schemas.openxmlformats.org/officeDocument/2006/relationships/tags" Target="../tags/tag4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image" Target="../media/image13.jpeg"/><Relationship Id="rId4" Type="http://schemas.openxmlformats.org/officeDocument/2006/relationships/tags" Target="../tags/tag21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1B7B1E-47A2-5B2E-5400-7465520976E2}"/>
              </a:ext>
            </a:extLst>
          </p:cNvPr>
          <p:cNvSpPr txBox="1"/>
          <p:nvPr/>
        </p:nvSpPr>
        <p:spPr>
          <a:xfrm>
            <a:off x="5958319" y="2428232"/>
            <a:ext cx="6471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个人述职报告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6C0B72-2837-8444-0A53-D5C603FB03A2}"/>
              </a:ext>
            </a:extLst>
          </p:cNvPr>
          <p:cNvSpPr txBox="1"/>
          <p:nvPr/>
        </p:nvSpPr>
        <p:spPr>
          <a:xfrm>
            <a:off x="6096000" y="3593250"/>
            <a:ext cx="4732726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GB" altLang="zh-CN" sz="105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C51058F-CF42-EBC9-D63B-C3448F49916E}"/>
              </a:ext>
            </a:extLst>
          </p:cNvPr>
          <p:cNvSpPr txBox="1"/>
          <p:nvPr/>
        </p:nvSpPr>
        <p:spPr>
          <a:xfrm>
            <a:off x="6096000" y="2037494"/>
            <a:ext cx="3859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BUSINESS</a:t>
            </a:r>
            <a:r>
              <a:rPr kumimoji="1" lang="zh-CN" altLang="en-US" sz="20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WORK</a:t>
            </a:r>
            <a:r>
              <a:rPr kumimoji="1" lang="zh-CN" altLang="en-US" sz="20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REPORT</a:t>
            </a:r>
            <a:endParaRPr kumimoji="1" lang="zh-CN" alt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C1074F-7A99-6655-8082-4D9D196E47DA}"/>
              </a:ext>
            </a:extLst>
          </p:cNvPr>
          <p:cNvSpPr/>
          <p:nvPr/>
        </p:nvSpPr>
        <p:spPr>
          <a:xfrm rot="18900000">
            <a:off x="1228054" y="1511815"/>
            <a:ext cx="3834372" cy="3834372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13EFC12-9629-7921-4A1F-0B9C35F5C009}"/>
              </a:ext>
            </a:extLst>
          </p:cNvPr>
          <p:cNvSpPr/>
          <p:nvPr/>
        </p:nvSpPr>
        <p:spPr>
          <a:xfrm rot="18900000">
            <a:off x="966101" y="1249862"/>
            <a:ext cx="4358278" cy="4358278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FDB11E6-082D-21C3-4ADF-4F3C94D90212}"/>
              </a:ext>
            </a:extLst>
          </p:cNvPr>
          <p:cNvSpPr/>
          <p:nvPr/>
        </p:nvSpPr>
        <p:spPr>
          <a:xfrm rot="2700000">
            <a:off x="10385227" y="5277158"/>
            <a:ext cx="367406" cy="367406"/>
          </a:xfrm>
          <a:prstGeom prst="rect">
            <a:avLst/>
          </a:prstGeom>
          <a:solidFill>
            <a:srgbClr val="62D76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0DF5C1E-C713-1896-A23E-D75F86F50793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1AA8FFB-FB4E-9098-500B-008519385217}"/>
              </a:ext>
            </a:extLst>
          </p:cNvPr>
          <p:cNvSpPr/>
          <p:nvPr/>
        </p:nvSpPr>
        <p:spPr>
          <a:xfrm rot="1327728">
            <a:off x="3897139" y="986737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bg1"/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CD782DA4-209B-17A2-C422-6074DDDED234}"/>
              </a:ext>
            </a:extLst>
          </p:cNvPr>
          <p:cNvSpPr/>
          <p:nvPr/>
        </p:nvSpPr>
        <p:spPr>
          <a:xfrm rot="1649002">
            <a:off x="1306198" y="5238536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127E5A1-FA7A-9B0D-65A9-ED561E2CBEE9}"/>
              </a:ext>
            </a:extLst>
          </p:cNvPr>
          <p:cNvSpPr/>
          <p:nvPr/>
        </p:nvSpPr>
        <p:spPr>
          <a:xfrm>
            <a:off x="6029325" y="4575427"/>
            <a:ext cx="5518150" cy="546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    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2022.05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465F9B0-65E8-9A96-0D2D-A7A39A8359D9}"/>
              </a:ext>
            </a:extLst>
          </p:cNvPr>
          <p:cNvSpPr/>
          <p:nvPr/>
        </p:nvSpPr>
        <p:spPr>
          <a:xfrm rot="2700000">
            <a:off x="10773590" y="5078989"/>
            <a:ext cx="763745" cy="76374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08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sļiḓé"/>
          <p:cNvSpPr/>
          <p:nvPr/>
        </p:nvSpPr>
        <p:spPr bwMode="auto">
          <a:xfrm>
            <a:off x="4205647" y="1747786"/>
            <a:ext cx="3785478" cy="3826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ubicBezTo>
                  <a:pt x="3599" y="0"/>
                  <a:pt x="7199" y="0"/>
                  <a:pt x="10800" y="0"/>
                </a:cubicBezTo>
              </a:path>
            </a:pathLst>
          </a:custGeom>
          <a:noFill/>
          <a:ln w="19050" cap="rnd" cmpd="sng">
            <a:solidFill>
              <a:schemeClr val="bg1">
                <a:lumMod val="75000"/>
              </a:schemeClr>
            </a:solidFill>
            <a:prstDash val="sys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ṡḷîdê"/>
          <p:cNvSpPr/>
          <p:nvPr/>
        </p:nvSpPr>
        <p:spPr bwMode="auto">
          <a:xfrm>
            <a:off x="3810007" y="3273082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62D76B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śľíďè"/>
          <p:cNvSpPr/>
          <p:nvPr/>
        </p:nvSpPr>
        <p:spPr bwMode="auto">
          <a:xfrm>
            <a:off x="3810007" y="1946474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9552F1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ṣḻidè"/>
          <p:cNvSpPr/>
          <p:nvPr/>
        </p:nvSpPr>
        <p:spPr bwMode="auto">
          <a:xfrm>
            <a:off x="3810007" y="459969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3FCAFF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sḷïḑe"/>
          <p:cNvSpPr/>
          <p:nvPr/>
        </p:nvSpPr>
        <p:spPr bwMode="auto">
          <a:xfrm rot="5400000">
            <a:off x="6021167" y="1664060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ṩ1iḑé"/>
          <p:cNvSpPr/>
          <p:nvPr/>
        </p:nvSpPr>
        <p:spPr bwMode="auto">
          <a:xfrm rot="16200000" flipH="1">
            <a:off x="6021167" y="5504196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$ḷidè"/>
          <p:cNvSpPr/>
          <p:nvPr/>
        </p:nvSpPr>
        <p:spPr bwMode="auto">
          <a:xfrm flipH="1">
            <a:off x="7623249" y="3273082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62D76B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$ľidê"/>
          <p:cNvSpPr/>
          <p:nvPr/>
        </p:nvSpPr>
        <p:spPr bwMode="auto">
          <a:xfrm flipH="1">
            <a:off x="7623249" y="1946474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3FCAFF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ṡḻiḋé"/>
          <p:cNvSpPr/>
          <p:nvPr/>
        </p:nvSpPr>
        <p:spPr bwMode="auto">
          <a:xfrm flipH="1">
            <a:off x="7623249" y="459969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9552F1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Sḷîḋé"/>
          <p:cNvSpPr/>
          <p:nvPr/>
        </p:nvSpPr>
        <p:spPr bwMode="auto">
          <a:xfrm>
            <a:off x="4063355" y="3527298"/>
            <a:ext cx="245540" cy="2672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599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599"/>
                  <a:pt x="14373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ṧḷîḋé"/>
          <p:cNvSpPr/>
          <p:nvPr/>
        </p:nvSpPr>
        <p:spPr bwMode="auto">
          <a:xfrm>
            <a:off x="4065959" y="2196352"/>
            <a:ext cx="241202" cy="2646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şļîdê"/>
          <p:cNvSpPr/>
          <p:nvPr/>
        </p:nvSpPr>
        <p:spPr bwMode="auto">
          <a:xfrm>
            <a:off x="7873994" y="2192013"/>
            <a:ext cx="272436" cy="2724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600" y="4151"/>
                  <a:pt x="21600" y="9322"/>
                </a:cubicBezTo>
                <a:cubicBezTo>
                  <a:pt x="21600" y="9357"/>
                  <a:pt x="21600" y="9392"/>
                  <a:pt x="21600" y="9428"/>
                </a:cubicBezTo>
                <a:cubicBezTo>
                  <a:pt x="21600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600"/>
                  <a:pt x="9322" y="21600"/>
                </a:cubicBezTo>
                <a:cubicBezTo>
                  <a:pt x="4151" y="21600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ṥ1íḋè"/>
          <p:cNvSpPr/>
          <p:nvPr/>
        </p:nvSpPr>
        <p:spPr bwMode="auto">
          <a:xfrm>
            <a:off x="7884406" y="3520357"/>
            <a:ext cx="252481" cy="2698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599"/>
                  <a:pt x="10781" y="21599"/>
                </a:cubicBezTo>
                <a:cubicBezTo>
                  <a:pt x="6757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śľiḑe"/>
          <p:cNvSpPr/>
          <p:nvPr/>
        </p:nvSpPr>
        <p:spPr bwMode="auto">
          <a:xfrm>
            <a:off x="4032989" y="4838288"/>
            <a:ext cx="307142" cy="285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îsḻíde"/>
          <p:cNvSpPr/>
          <p:nvPr/>
        </p:nvSpPr>
        <p:spPr bwMode="auto">
          <a:xfrm>
            <a:off x="7856642" y="4873861"/>
            <a:ext cx="307142" cy="215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599"/>
                </a:moveTo>
                <a:lnTo>
                  <a:pt x="1188" y="21599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599"/>
                  <a:pt x="20412" y="21599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80282" y="2460979"/>
            <a:ext cx="2425896" cy="242589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41359" y="1824576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8516908" y="2192013"/>
            <a:ext cx="251506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2" name="矩形 21"/>
          <p:cNvSpPr/>
          <p:nvPr/>
        </p:nvSpPr>
        <p:spPr>
          <a:xfrm>
            <a:off x="2100235" y="1824576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174457" y="2192013"/>
            <a:ext cx="247618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" name="矩形 23"/>
          <p:cNvSpPr/>
          <p:nvPr/>
        </p:nvSpPr>
        <p:spPr>
          <a:xfrm>
            <a:off x="8537752" y="3172104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513301" y="3539541"/>
            <a:ext cx="251506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6" name="矩形 25"/>
          <p:cNvSpPr/>
          <p:nvPr/>
        </p:nvSpPr>
        <p:spPr>
          <a:xfrm>
            <a:off x="2096628" y="3172104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1170850" y="3539541"/>
            <a:ext cx="247618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8534145" y="4536864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8509694" y="4904301"/>
            <a:ext cx="251506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0" name="矩形 29"/>
          <p:cNvSpPr/>
          <p:nvPr/>
        </p:nvSpPr>
        <p:spPr>
          <a:xfrm>
            <a:off x="2093021" y="4536864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67243" y="4904301"/>
            <a:ext cx="247618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528DC37-F388-394C-C19F-2747E0D04189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执行策略说明</a:t>
            </a:r>
            <a:endParaRPr lang="en-US" altLang="zh-CN" sz="2800" b="1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F902B379-1F7D-B4C1-7C9E-E9D1AC07C8F5}"/>
              </a:ext>
            </a:extLst>
          </p:cNvPr>
          <p:cNvGrpSpPr/>
          <p:nvPr/>
        </p:nvGrpSpPr>
        <p:grpSpPr>
          <a:xfrm>
            <a:off x="6171288" y="4256842"/>
            <a:ext cx="4696786" cy="1134378"/>
            <a:chOff x="6171288" y="4635323"/>
            <a:chExt cx="4696786" cy="1134378"/>
          </a:xfrm>
        </p:grpSpPr>
        <p:sp>
          <p:nvSpPr>
            <p:cNvPr id="4" name="圆角矩形 3"/>
            <p:cNvSpPr/>
            <p:nvPr/>
          </p:nvSpPr>
          <p:spPr>
            <a:xfrm>
              <a:off x="6477568" y="4635323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9552F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8186168" y="4635323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62D76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9894768" y="4635323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3FC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" name="Oval 9"/>
            <p:cNvSpPr/>
            <p:nvPr/>
          </p:nvSpPr>
          <p:spPr>
            <a:xfrm>
              <a:off x="6625593" y="4783637"/>
              <a:ext cx="382235" cy="381658"/>
            </a:xfrm>
            <a:custGeom>
              <a:avLst/>
              <a:gdLst>
                <a:gd name="T0" fmla="*/ 3060 w 6120"/>
                <a:gd name="T1" fmla="*/ 0 h 6120"/>
                <a:gd name="T2" fmla="*/ 0 w 6120"/>
                <a:gd name="T3" fmla="*/ 3060 h 6120"/>
                <a:gd name="T4" fmla="*/ 3060 w 6120"/>
                <a:gd name="T5" fmla="*/ 6120 h 6120"/>
                <a:gd name="T6" fmla="*/ 6120 w 6120"/>
                <a:gd name="T7" fmla="*/ 3060 h 6120"/>
                <a:gd name="T8" fmla="*/ 3060 w 6120"/>
                <a:gd name="T9" fmla="*/ 0 h 6120"/>
                <a:gd name="T10" fmla="*/ 4635 w 6120"/>
                <a:gd name="T11" fmla="*/ 4862 h 6120"/>
                <a:gd name="T12" fmla="*/ 3060 w 6120"/>
                <a:gd name="T13" fmla="*/ 5453 h 6120"/>
                <a:gd name="T14" fmla="*/ 1486 w 6120"/>
                <a:gd name="T15" fmla="*/ 4862 h 6120"/>
                <a:gd name="T16" fmla="*/ 1416 w 6120"/>
                <a:gd name="T17" fmla="*/ 4655 h 6120"/>
                <a:gd name="T18" fmla="*/ 2632 w 6120"/>
                <a:gd name="T19" fmla="*/ 3147 h 6120"/>
                <a:gd name="T20" fmla="*/ 2107 w 6120"/>
                <a:gd name="T21" fmla="*/ 2147 h 6120"/>
                <a:gd name="T22" fmla="*/ 3060 w 6120"/>
                <a:gd name="T23" fmla="*/ 1027 h 6120"/>
                <a:gd name="T24" fmla="*/ 4013 w 6120"/>
                <a:gd name="T25" fmla="*/ 2147 h 6120"/>
                <a:gd name="T26" fmla="*/ 3488 w 6120"/>
                <a:gd name="T27" fmla="*/ 3147 h 6120"/>
                <a:gd name="T28" fmla="*/ 4705 w 6120"/>
                <a:gd name="T29" fmla="*/ 4654 h 6120"/>
                <a:gd name="T30" fmla="*/ 4635 w 6120"/>
                <a:gd name="T31" fmla="*/ 4862 h 6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0" h="6120">
                  <a:moveTo>
                    <a:pt x="3060" y="0"/>
                  </a:moveTo>
                  <a:cubicBezTo>
                    <a:pt x="1367" y="0"/>
                    <a:pt x="0" y="1371"/>
                    <a:pt x="0" y="3060"/>
                  </a:cubicBezTo>
                  <a:cubicBezTo>
                    <a:pt x="0" y="4751"/>
                    <a:pt x="1370" y="6120"/>
                    <a:pt x="3060" y="6120"/>
                  </a:cubicBezTo>
                  <a:cubicBezTo>
                    <a:pt x="4758" y="6120"/>
                    <a:pt x="6120" y="4744"/>
                    <a:pt x="6120" y="3060"/>
                  </a:cubicBezTo>
                  <a:cubicBezTo>
                    <a:pt x="6120" y="1367"/>
                    <a:pt x="4748" y="0"/>
                    <a:pt x="3060" y="0"/>
                  </a:cubicBezTo>
                  <a:close/>
                  <a:moveTo>
                    <a:pt x="4635" y="4862"/>
                  </a:moveTo>
                  <a:cubicBezTo>
                    <a:pt x="4198" y="5245"/>
                    <a:pt x="3645" y="5453"/>
                    <a:pt x="3060" y="5453"/>
                  </a:cubicBezTo>
                  <a:cubicBezTo>
                    <a:pt x="2475" y="5453"/>
                    <a:pt x="1922" y="5245"/>
                    <a:pt x="1486" y="4862"/>
                  </a:cubicBezTo>
                  <a:cubicBezTo>
                    <a:pt x="1427" y="4811"/>
                    <a:pt x="1400" y="4731"/>
                    <a:pt x="1416" y="4655"/>
                  </a:cubicBezTo>
                  <a:cubicBezTo>
                    <a:pt x="1566" y="3919"/>
                    <a:pt x="2035" y="3338"/>
                    <a:pt x="2632" y="3147"/>
                  </a:cubicBezTo>
                  <a:cubicBezTo>
                    <a:pt x="2320" y="2963"/>
                    <a:pt x="2107" y="2584"/>
                    <a:pt x="2107" y="2147"/>
                  </a:cubicBezTo>
                  <a:cubicBezTo>
                    <a:pt x="2107" y="1528"/>
                    <a:pt x="2533" y="1027"/>
                    <a:pt x="3060" y="1027"/>
                  </a:cubicBezTo>
                  <a:cubicBezTo>
                    <a:pt x="3587" y="1027"/>
                    <a:pt x="4013" y="1528"/>
                    <a:pt x="4013" y="2147"/>
                  </a:cubicBezTo>
                  <a:cubicBezTo>
                    <a:pt x="4013" y="2584"/>
                    <a:pt x="3800" y="2963"/>
                    <a:pt x="3488" y="3147"/>
                  </a:cubicBezTo>
                  <a:cubicBezTo>
                    <a:pt x="4085" y="3338"/>
                    <a:pt x="4554" y="3918"/>
                    <a:pt x="4705" y="4654"/>
                  </a:cubicBezTo>
                  <a:cubicBezTo>
                    <a:pt x="4720" y="4731"/>
                    <a:pt x="4694" y="4811"/>
                    <a:pt x="4635" y="48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23"/>
            <p:cNvSpPr/>
            <p:nvPr/>
          </p:nvSpPr>
          <p:spPr>
            <a:xfrm>
              <a:off x="8334193" y="4816873"/>
              <a:ext cx="382235" cy="315186"/>
            </a:xfrm>
            <a:custGeom>
              <a:avLst/>
              <a:gdLst>
                <a:gd name="connsiteX0" fmla="*/ 307902 w 606227"/>
                <a:gd name="connsiteY0" fmla="*/ 194055 h 499886"/>
                <a:gd name="connsiteX1" fmla="*/ 419305 w 606227"/>
                <a:gd name="connsiteY1" fmla="*/ 242224 h 499886"/>
                <a:gd name="connsiteX2" fmla="*/ 460955 w 606227"/>
                <a:gd name="connsiteY2" fmla="*/ 343954 h 499886"/>
                <a:gd name="connsiteX3" fmla="*/ 517800 w 606227"/>
                <a:gd name="connsiteY3" fmla="*/ 323297 h 499886"/>
                <a:gd name="connsiteX4" fmla="*/ 606227 w 606227"/>
                <a:gd name="connsiteY4" fmla="*/ 411592 h 499886"/>
                <a:gd name="connsiteX5" fmla="*/ 517800 w 606227"/>
                <a:gd name="connsiteY5" fmla="*/ 499886 h 499886"/>
                <a:gd name="connsiteX6" fmla="*/ 314493 w 606227"/>
                <a:gd name="connsiteY6" fmla="*/ 499886 h 499886"/>
                <a:gd name="connsiteX7" fmla="*/ 307902 w 606227"/>
                <a:gd name="connsiteY7" fmla="*/ 499886 h 499886"/>
                <a:gd name="connsiteX8" fmla="*/ 162629 w 606227"/>
                <a:gd name="connsiteY8" fmla="*/ 499886 h 499886"/>
                <a:gd name="connsiteX9" fmla="*/ 108530 w 606227"/>
                <a:gd name="connsiteY9" fmla="*/ 445867 h 499886"/>
                <a:gd name="connsiteX10" fmla="*/ 161439 w 606227"/>
                <a:gd name="connsiteY10" fmla="*/ 391849 h 499886"/>
                <a:gd name="connsiteX11" fmla="*/ 154757 w 606227"/>
                <a:gd name="connsiteY11" fmla="*/ 346970 h 499886"/>
                <a:gd name="connsiteX12" fmla="*/ 175994 w 606227"/>
                <a:gd name="connsiteY12" fmla="*/ 269279 h 499886"/>
                <a:gd name="connsiteX13" fmla="*/ 307902 w 606227"/>
                <a:gd name="connsiteY13" fmla="*/ 194055 h 499886"/>
                <a:gd name="connsiteX14" fmla="*/ 175457 w 606227"/>
                <a:gd name="connsiteY14" fmla="*/ 0 h 499886"/>
                <a:gd name="connsiteX15" fmla="*/ 310277 w 606227"/>
                <a:gd name="connsiteY15" fmla="*/ 131897 h 499886"/>
                <a:gd name="connsiteX16" fmla="*/ 360342 w 606227"/>
                <a:gd name="connsiteY16" fmla="*/ 113707 h 499886"/>
                <a:gd name="connsiteX17" fmla="*/ 438140 w 606227"/>
                <a:gd name="connsiteY17" fmla="*/ 191493 h 499886"/>
                <a:gd name="connsiteX18" fmla="*/ 428530 w 606227"/>
                <a:gd name="connsiteY18" fmla="*/ 228969 h 499886"/>
                <a:gd name="connsiteX19" fmla="*/ 426241 w 606227"/>
                <a:gd name="connsiteY19" fmla="*/ 226592 h 499886"/>
                <a:gd name="connsiteX20" fmla="*/ 307805 w 606227"/>
                <a:gd name="connsiteY20" fmla="*/ 178239 h 499886"/>
                <a:gd name="connsiteX21" fmla="*/ 157884 w 606227"/>
                <a:gd name="connsiteY21" fmla="*/ 269278 h 499886"/>
                <a:gd name="connsiteX22" fmla="*/ 47686 w 606227"/>
                <a:gd name="connsiteY22" fmla="*/ 269278 h 499886"/>
                <a:gd name="connsiteX23" fmla="*/ 0 w 606227"/>
                <a:gd name="connsiteY23" fmla="*/ 221656 h 499886"/>
                <a:gd name="connsiteX24" fmla="*/ 46587 w 606227"/>
                <a:gd name="connsiteY24" fmla="*/ 174126 h 499886"/>
                <a:gd name="connsiteX25" fmla="*/ 40638 w 606227"/>
                <a:gd name="connsiteY25" fmla="*/ 134639 h 499886"/>
                <a:gd name="connsiteX26" fmla="*/ 175457 w 606227"/>
                <a:gd name="connsiteY26" fmla="*/ 0 h 49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6227" h="499886">
                  <a:moveTo>
                    <a:pt x="307902" y="194055"/>
                  </a:moveTo>
                  <a:cubicBezTo>
                    <a:pt x="351840" y="194055"/>
                    <a:pt x="391385" y="212610"/>
                    <a:pt x="419305" y="242224"/>
                  </a:cubicBezTo>
                  <a:cubicBezTo>
                    <a:pt x="444478" y="268913"/>
                    <a:pt x="460131" y="304560"/>
                    <a:pt x="460955" y="343954"/>
                  </a:cubicBezTo>
                  <a:cubicBezTo>
                    <a:pt x="476333" y="331067"/>
                    <a:pt x="496106" y="323297"/>
                    <a:pt x="517800" y="323297"/>
                  </a:cubicBezTo>
                  <a:cubicBezTo>
                    <a:pt x="566591" y="323297"/>
                    <a:pt x="606227" y="362783"/>
                    <a:pt x="606227" y="411592"/>
                  </a:cubicBezTo>
                  <a:cubicBezTo>
                    <a:pt x="606227" y="460400"/>
                    <a:pt x="566591" y="499886"/>
                    <a:pt x="517800" y="499886"/>
                  </a:cubicBezTo>
                  <a:lnTo>
                    <a:pt x="314493" y="499886"/>
                  </a:lnTo>
                  <a:lnTo>
                    <a:pt x="307902" y="499886"/>
                  </a:lnTo>
                  <a:lnTo>
                    <a:pt x="162629" y="499886"/>
                  </a:lnTo>
                  <a:cubicBezTo>
                    <a:pt x="132788" y="499886"/>
                    <a:pt x="108530" y="475664"/>
                    <a:pt x="108530" y="445867"/>
                  </a:cubicBezTo>
                  <a:cubicBezTo>
                    <a:pt x="108530" y="416436"/>
                    <a:pt x="132147" y="392489"/>
                    <a:pt x="161439" y="391849"/>
                  </a:cubicBezTo>
                  <a:cubicBezTo>
                    <a:pt x="157046" y="377682"/>
                    <a:pt x="154757" y="362600"/>
                    <a:pt x="154757" y="346970"/>
                  </a:cubicBezTo>
                  <a:cubicBezTo>
                    <a:pt x="154757" y="318636"/>
                    <a:pt x="162538" y="292038"/>
                    <a:pt x="175994" y="269279"/>
                  </a:cubicBezTo>
                  <a:cubicBezTo>
                    <a:pt x="202632" y="224309"/>
                    <a:pt x="251697" y="194055"/>
                    <a:pt x="307902" y="194055"/>
                  </a:cubicBezTo>
                  <a:close/>
                  <a:moveTo>
                    <a:pt x="175457" y="0"/>
                  </a:moveTo>
                  <a:cubicBezTo>
                    <a:pt x="249045" y="0"/>
                    <a:pt x="308812" y="58773"/>
                    <a:pt x="310277" y="131897"/>
                  </a:cubicBezTo>
                  <a:cubicBezTo>
                    <a:pt x="323823" y="120563"/>
                    <a:pt x="341213" y="113707"/>
                    <a:pt x="360342" y="113707"/>
                  </a:cubicBezTo>
                  <a:cubicBezTo>
                    <a:pt x="403268" y="113707"/>
                    <a:pt x="438140" y="148532"/>
                    <a:pt x="438140" y="191493"/>
                  </a:cubicBezTo>
                  <a:cubicBezTo>
                    <a:pt x="438140" y="205112"/>
                    <a:pt x="434662" y="217817"/>
                    <a:pt x="428530" y="228969"/>
                  </a:cubicBezTo>
                  <a:cubicBezTo>
                    <a:pt x="427797" y="228146"/>
                    <a:pt x="426974" y="227323"/>
                    <a:pt x="426241" y="226592"/>
                  </a:cubicBezTo>
                  <a:cubicBezTo>
                    <a:pt x="394390" y="195423"/>
                    <a:pt x="352379" y="178239"/>
                    <a:pt x="307805" y="178239"/>
                  </a:cubicBezTo>
                  <a:cubicBezTo>
                    <a:pt x="242730" y="178239"/>
                    <a:pt x="186166" y="215258"/>
                    <a:pt x="157884" y="269278"/>
                  </a:cubicBezTo>
                  <a:lnTo>
                    <a:pt x="47686" y="269278"/>
                  </a:lnTo>
                  <a:cubicBezTo>
                    <a:pt x="21326" y="269278"/>
                    <a:pt x="0" y="247981"/>
                    <a:pt x="0" y="221656"/>
                  </a:cubicBezTo>
                  <a:cubicBezTo>
                    <a:pt x="0" y="195789"/>
                    <a:pt x="20777" y="174674"/>
                    <a:pt x="46587" y="174126"/>
                  </a:cubicBezTo>
                  <a:cubicBezTo>
                    <a:pt x="42743" y="161603"/>
                    <a:pt x="40638" y="148350"/>
                    <a:pt x="40638" y="134639"/>
                  </a:cubicBezTo>
                  <a:cubicBezTo>
                    <a:pt x="40638" y="60236"/>
                    <a:pt x="101046" y="0"/>
                    <a:pt x="175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30"/>
            <p:cNvSpPr/>
            <p:nvPr/>
          </p:nvSpPr>
          <p:spPr>
            <a:xfrm>
              <a:off x="10089099" y="4783637"/>
              <a:ext cx="302538" cy="3151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82376" h="606722">
                  <a:moveTo>
                    <a:pt x="0" y="404481"/>
                  </a:moveTo>
                  <a:lnTo>
                    <a:pt x="76012" y="404481"/>
                  </a:lnTo>
                  <a:lnTo>
                    <a:pt x="76012" y="505601"/>
                  </a:lnTo>
                  <a:cubicBezTo>
                    <a:pt x="76012" y="519552"/>
                    <a:pt x="87316" y="530837"/>
                    <a:pt x="101291" y="530837"/>
                  </a:cubicBezTo>
                  <a:cubicBezTo>
                    <a:pt x="115265" y="530837"/>
                    <a:pt x="126658" y="519552"/>
                    <a:pt x="126658" y="505601"/>
                  </a:cubicBezTo>
                  <a:lnTo>
                    <a:pt x="126658" y="404481"/>
                  </a:lnTo>
                  <a:lnTo>
                    <a:pt x="151936" y="404481"/>
                  </a:lnTo>
                  <a:lnTo>
                    <a:pt x="151936" y="505601"/>
                  </a:lnTo>
                  <a:cubicBezTo>
                    <a:pt x="151936" y="519552"/>
                    <a:pt x="163240" y="530837"/>
                    <a:pt x="177214" y="530837"/>
                  </a:cubicBezTo>
                  <a:cubicBezTo>
                    <a:pt x="191277" y="530837"/>
                    <a:pt x="202581" y="519552"/>
                    <a:pt x="202581" y="505601"/>
                  </a:cubicBezTo>
                  <a:lnTo>
                    <a:pt x="202581" y="404481"/>
                  </a:lnTo>
                  <a:lnTo>
                    <a:pt x="227859" y="404481"/>
                  </a:lnTo>
                  <a:lnTo>
                    <a:pt x="227859" y="505601"/>
                  </a:lnTo>
                  <a:cubicBezTo>
                    <a:pt x="227859" y="519552"/>
                    <a:pt x="239163" y="530837"/>
                    <a:pt x="253226" y="530837"/>
                  </a:cubicBezTo>
                  <a:cubicBezTo>
                    <a:pt x="267200" y="530837"/>
                    <a:pt x="278504" y="519552"/>
                    <a:pt x="278504" y="505601"/>
                  </a:cubicBezTo>
                  <a:lnTo>
                    <a:pt x="278504" y="404481"/>
                  </a:lnTo>
                  <a:lnTo>
                    <a:pt x="303872" y="404481"/>
                  </a:lnTo>
                  <a:lnTo>
                    <a:pt x="303872" y="505601"/>
                  </a:lnTo>
                  <a:cubicBezTo>
                    <a:pt x="303872" y="519552"/>
                    <a:pt x="315176" y="530837"/>
                    <a:pt x="329150" y="530837"/>
                  </a:cubicBezTo>
                  <a:cubicBezTo>
                    <a:pt x="343124" y="530837"/>
                    <a:pt x="354428" y="519552"/>
                    <a:pt x="354428" y="505601"/>
                  </a:cubicBezTo>
                  <a:lnTo>
                    <a:pt x="354428" y="404481"/>
                  </a:lnTo>
                  <a:lnTo>
                    <a:pt x="379795" y="404481"/>
                  </a:lnTo>
                  <a:lnTo>
                    <a:pt x="379795" y="505601"/>
                  </a:lnTo>
                  <a:cubicBezTo>
                    <a:pt x="379795" y="519552"/>
                    <a:pt x="391099" y="530837"/>
                    <a:pt x="405073" y="530837"/>
                  </a:cubicBezTo>
                  <a:cubicBezTo>
                    <a:pt x="419136" y="530837"/>
                    <a:pt x="430440" y="519552"/>
                    <a:pt x="430440" y="505601"/>
                  </a:cubicBezTo>
                  <a:lnTo>
                    <a:pt x="430440" y="404481"/>
                  </a:lnTo>
                  <a:lnTo>
                    <a:pt x="455718" y="404481"/>
                  </a:lnTo>
                  <a:lnTo>
                    <a:pt x="455718" y="505601"/>
                  </a:lnTo>
                  <a:cubicBezTo>
                    <a:pt x="455718" y="519552"/>
                    <a:pt x="467022" y="530837"/>
                    <a:pt x="481085" y="530837"/>
                  </a:cubicBezTo>
                  <a:cubicBezTo>
                    <a:pt x="495060" y="530837"/>
                    <a:pt x="506364" y="519552"/>
                    <a:pt x="506364" y="505601"/>
                  </a:cubicBezTo>
                  <a:lnTo>
                    <a:pt x="506364" y="404481"/>
                  </a:lnTo>
                  <a:lnTo>
                    <a:pt x="582376" y="404481"/>
                  </a:lnTo>
                  <a:lnTo>
                    <a:pt x="582376" y="581397"/>
                  </a:lnTo>
                  <a:cubicBezTo>
                    <a:pt x="582376" y="595348"/>
                    <a:pt x="570983" y="606722"/>
                    <a:pt x="557009" y="606722"/>
                  </a:cubicBezTo>
                  <a:lnTo>
                    <a:pt x="25367" y="606722"/>
                  </a:lnTo>
                  <a:cubicBezTo>
                    <a:pt x="11304" y="606722"/>
                    <a:pt x="0" y="595348"/>
                    <a:pt x="0" y="581397"/>
                  </a:cubicBezTo>
                  <a:close/>
                  <a:moveTo>
                    <a:pt x="405086" y="0"/>
                  </a:moveTo>
                  <a:cubicBezTo>
                    <a:pt x="419149" y="0"/>
                    <a:pt x="430454" y="11287"/>
                    <a:pt x="430454" y="25239"/>
                  </a:cubicBezTo>
                  <a:cubicBezTo>
                    <a:pt x="430454" y="81051"/>
                    <a:pt x="384969" y="126375"/>
                    <a:pt x="329160" y="126375"/>
                  </a:cubicBezTo>
                  <a:cubicBezTo>
                    <a:pt x="310468" y="126375"/>
                    <a:pt x="294357" y="136595"/>
                    <a:pt x="285545" y="151704"/>
                  </a:cubicBezTo>
                  <a:lnTo>
                    <a:pt x="478074" y="151704"/>
                  </a:lnTo>
                  <a:cubicBezTo>
                    <a:pt x="535575" y="151704"/>
                    <a:pt x="582305" y="198361"/>
                    <a:pt x="582305" y="255772"/>
                  </a:cubicBezTo>
                  <a:lnTo>
                    <a:pt x="582305" y="353886"/>
                  </a:lnTo>
                  <a:lnTo>
                    <a:pt x="0" y="353886"/>
                  </a:lnTo>
                  <a:lnTo>
                    <a:pt x="0" y="255772"/>
                  </a:lnTo>
                  <a:cubicBezTo>
                    <a:pt x="0" y="198361"/>
                    <a:pt x="46819" y="151704"/>
                    <a:pt x="104320" y="151704"/>
                  </a:cubicBezTo>
                  <a:lnTo>
                    <a:pt x="231516" y="151704"/>
                  </a:lnTo>
                  <a:cubicBezTo>
                    <a:pt x="242820" y="108157"/>
                    <a:pt x="282073" y="75807"/>
                    <a:pt x="329160" y="75807"/>
                  </a:cubicBezTo>
                  <a:cubicBezTo>
                    <a:pt x="357109" y="75807"/>
                    <a:pt x="379807" y="53145"/>
                    <a:pt x="379807" y="25239"/>
                  </a:cubicBezTo>
                  <a:cubicBezTo>
                    <a:pt x="379807" y="11287"/>
                    <a:pt x="391111" y="0"/>
                    <a:pt x="4050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71288" y="5461924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910368" y="5461923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625426" y="5459587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CEC175A-0DFE-8F34-273D-EC00DAE0FF01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执行策略说明</a:t>
            </a:r>
            <a:endParaRPr lang="en-US" altLang="zh-CN" sz="2800" b="1" dirty="0"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2FA7C17-7C35-40EF-CBF9-B540D937D23D}"/>
              </a:ext>
            </a:extLst>
          </p:cNvPr>
          <p:cNvSpPr txBox="1"/>
          <p:nvPr/>
        </p:nvSpPr>
        <p:spPr>
          <a:xfrm>
            <a:off x="6059556" y="2394120"/>
            <a:ext cx="4696271" cy="1534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148FF3A-432C-6680-76AE-32CA2AA5A99B}"/>
              </a:ext>
            </a:extLst>
          </p:cNvPr>
          <p:cNvSpPr txBox="1"/>
          <p:nvPr/>
        </p:nvSpPr>
        <p:spPr>
          <a:xfrm>
            <a:off x="6096000" y="1609137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16B0CA-0033-56BD-AA6A-7E949EB111A1}"/>
              </a:ext>
            </a:extLst>
          </p:cNvPr>
          <p:cNvSpPr txBox="1"/>
          <p:nvPr/>
        </p:nvSpPr>
        <p:spPr>
          <a:xfrm>
            <a:off x="6096000" y="2024788"/>
            <a:ext cx="3214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33AA1E6-A41D-5270-B024-D1D5F1FB3ED8}"/>
              </a:ext>
            </a:extLst>
          </p:cNvPr>
          <p:cNvGrpSpPr/>
          <p:nvPr/>
        </p:nvGrpSpPr>
        <p:grpSpPr>
          <a:xfrm>
            <a:off x="1668354" y="2069318"/>
            <a:ext cx="3126796" cy="3126796"/>
            <a:chOff x="727080" y="1010841"/>
            <a:chExt cx="4836319" cy="483631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A9E368F-CACC-452B-0E3E-53D1657EF59D}"/>
                </a:ext>
              </a:extLst>
            </p:cNvPr>
            <p:cNvSpPr/>
            <p:nvPr/>
          </p:nvSpPr>
          <p:spPr>
            <a:xfrm rot="18900000">
              <a:off x="952666" y="1236427"/>
              <a:ext cx="4385149" cy="4385149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A5E8BAF-7BE3-5EA7-0286-04962710DF9E}"/>
                </a:ext>
              </a:extLst>
            </p:cNvPr>
            <p:cNvSpPr/>
            <p:nvPr/>
          </p:nvSpPr>
          <p:spPr>
            <a:xfrm rot="18900000">
              <a:off x="727080" y="1010841"/>
              <a:ext cx="4836319" cy="4836319"/>
            </a:xfrm>
            <a:prstGeom prst="rect">
              <a:avLst/>
            </a:prstGeom>
            <a:noFill/>
            <a:ln w="12700">
              <a:solidFill>
                <a:srgbClr val="C9C9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ADC8B-5FAD-9FAA-AD04-C1D09C816A84}"/>
              </a:ext>
            </a:extLst>
          </p:cNvPr>
          <p:cNvGrpSpPr/>
          <p:nvPr/>
        </p:nvGrpSpPr>
        <p:grpSpPr>
          <a:xfrm>
            <a:off x="10385227" y="5078989"/>
            <a:ext cx="1152108" cy="763745"/>
            <a:chOff x="10385227" y="5078989"/>
            <a:chExt cx="1152108" cy="76374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A5C23A4-B847-83E3-BDD9-9D5613146AA7}"/>
                </a:ext>
              </a:extLst>
            </p:cNvPr>
            <p:cNvSpPr/>
            <p:nvPr/>
          </p:nvSpPr>
          <p:spPr>
            <a:xfrm rot="2700000">
              <a:off x="10385227" y="5277158"/>
              <a:ext cx="367406" cy="367406"/>
            </a:xfrm>
            <a:prstGeom prst="rect">
              <a:avLst/>
            </a:prstGeom>
            <a:solidFill>
              <a:srgbClr val="62D7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6D471CD-5DB9-30A8-BB6E-45207AD7169D}"/>
                </a:ext>
              </a:extLst>
            </p:cNvPr>
            <p:cNvSpPr/>
            <p:nvPr/>
          </p:nvSpPr>
          <p:spPr>
            <a:xfrm rot="2700000">
              <a:off x="10773590" y="5078989"/>
              <a:ext cx="763745" cy="7637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B48DAB82-C860-F8A3-A9FB-046F4C60FC6B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8B9A914-5BAC-9144-02CE-ADE4D4B97B56}"/>
              </a:ext>
            </a:extLst>
          </p:cNvPr>
          <p:cNvSpPr txBox="1"/>
          <p:nvPr/>
        </p:nvSpPr>
        <p:spPr>
          <a:xfrm>
            <a:off x="4179666" y="306956"/>
            <a:ext cx="725070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1300" dirty="0">
                <a:gradFill flip="none" rotWithShape="1">
                  <a:gsLst>
                    <a:gs pos="0">
                      <a:srgbClr val="C9C9C9">
                        <a:alpha val="0"/>
                      </a:srgb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03</a:t>
            </a:r>
            <a:endParaRPr kumimoji="1" lang="zh-CN" altLang="en-US" sz="41300" dirty="0">
              <a:gradFill flip="none" rotWithShape="1">
                <a:gsLst>
                  <a:gs pos="0">
                    <a:srgbClr val="C9C9C9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118D99C-4D11-ADFB-44DF-2604F66B3876}"/>
              </a:ext>
            </a:extLst>
          </p:cNvPr>
          <p:cNvGrpSpPr/>
          <p:nvPr/>
        </p:nvGrpSpPr>
        <p:grpSpPr>
          <a:xfrm>
            <a:off x="1718505" y="2058668"/>
            <a:ext cx="2740664" cy="2740664"/>
            <a:chOff x="727080" y="1010841"/>
            <a:chExt cx="4836319" cy="483631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8AB0C6D-9094-8F69-551C-C9B929AF5A62}"/>
                </a:ext>
              </a:extLst>
            </p:cNvPr>
            <p:cNvSpPr/>
            <p:nvPr/>
          </p:nvSpPr>
          <p:spPr>
            <a:xfrm rot="18900000">
              <a:off x="1228054" y="1511815"/>
              <a:ext cx="3834372" cy="3834372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8792085-5323-0A2C-DD71-960E0AC87F86}"/>
                </a:ext>
              </a:extLst>
            </p:cNvPr>
            <p:cNvSpPr/>
            <p:nvPr/>
          </p:nvSpPr>
          <p:spPr>
            <a:xfrm rot="18900000">
              <a:off x="727080" y="1010841"/>
              <a:ext cx="4836319" cy="483631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79BEF46-9253-D6A5-24CB-430CAAE23608}"/>
              </a:ext>
            </a:extLst>
          </p:cNvPr>
          <p:cNvSpPr/>
          <p:nvPr/>
        </p:nvSpPr>
        <p:spPr>
          <a:xfrm rot="1327728">
            <a:off x="3795718" y="1829798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9EFF41B-C461-B4A7-E850-9C37FA64C352}"/>
              </a:ext>
            </a:extLst>
          </p:cNvPr>
          <p:cNvSpPr/>
          <p:nvPr/>
        </p:nvSpPr>
        <p:spPr>
          <a:xfrm rot="1649002">
            <a:off x="2031589" y="4587289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accent4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4BCAF29-BC67-BC08-E36F-83CD6081F328}"/>
              </a:ext>
            </a:extLst>
          </p:cNvPr>
          <p:cNvSpPr txBox="1"/>
          <p:nvPr/>
        </p:nvSpPr>
        <p:spPr>
          <a:xfrm>
            <a:off x="5512744" y="2903080"/>
            <a:ext cx="30966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市场分析报告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F7DB5CC-3779-2712-222F-FE0A7E8746C2}"/>
              </a:ext>
            </a:extLst>
          </p:cNvPr>
          <p:cNvSpPr txBox="1"/>
          <p:nvPr/>
        </p:nvSpPr>
        <p:spPr>
          <a:xfrm>
            <a:off x="5512743" y="3616175"/>
            <a:ext cx="5102669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78305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2880" y="1581486"/>
            <a:ext cx="6975194" cy="3969126"/>
            <a:chOff x="-2474901" y="1635616"/>
            <a:chExt cx="9958456" cy="5666706"/>
          </a:xfrm>
        </p:grpSpPr>
        <p:sp>
          <p:nvSpPr>
            <p:cNvPr id="5" name="矩形 4"/>
            <p:cNvSpPr/>
            <p:nvPr/>
          </p:nvSpPr>
          <p:spPr>
            <a:xfrm>
              <a:off x="-2474901" y="1635616"/>
              <a:ext cx="9293334" cy="25757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" name="弧 5"/>
            <p:cNvSpPr/>
            <p:nvPr/>
          </p:nvSpPr>
          <p:spPr>
            <a:xfrm>
              <a:off x="6123904" y="1764405"/>
              <a:ext cx="1352282" cy="1352282"/>
            </a:xfrm>
            <a:prstGeom prst="arc">
              <a:avLst>
                <a:gd name="adj1" fmla="val 16200000"/>
                <a:gd name="adj2" fmla="val 5382202"/>
              </a:avLst>
            </a:prstGeom>
            <a:ln w="177800"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464417" y="2987898"/>
              <a:ext cx="3348507" cy="25757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弧 7"/>
            <p:cNvSpPr/>
            <p:nvPr/>
          </p:nvSpPr>
          <p:spPr>
            <a:xfrm rot="10800000">
              <a:off x="2819542" y="3116687"/>
              <a:ext cx="1352282" cy="1352282"/>
            </a:xfrm>
            <a:prstGeom prst="arc">
              <a:avLst>
                <a:gd name="adj1" fmla="val 16200000"/>
                <a:gd name="adj2" fmla="val 5382202"/>
              </a:avLst>
            </a:prstGeom>
            <a:ln w="177800"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477295" y="4340180"/>
              <a:ext cx="3348507" cy="25757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" name="弧 9"/>
            <p:cNvSpPr/>
            <p:nvPr/>
          </p:nvSpPr>
          <p:spPr>
            <a:xfrm>
              <a:off x="6131273" y="4468969"/>
              <a:ext cx="1352282" cy="1352282"/>
            </a:xfrm>
            <a:prstGeom prst="arc">
              <a:avLst>
                <a:gd name="adj1" fmla="val 16200000"/>
                <a:gd name="adj2" fmla="val 5382202"/>
              </a:avLst>
            </a:prstGeom>
            <a:ln w="177800"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477295" y="5692462"/>
              <a:ext cx="3348507" cy="25757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2" name="弧 11"/>
            <p:cNvSpPr/>
            <p:nvPr/>
          </p:nvSpPr>
          <p:spPr>
            <a:xfrm rot="10800000">
              <a:off x="2819542" y="5821251"/>
              <a:ext cx="1352282" cy="1352282"/>
            </a:xfrm>
            <a:prstGeom prst="arc">
              <a:avLst>
                <a:gd name="adj1" fmla="val 16200000"/>
                <a:gd name="adj2" fmla="val 5382202"/>
              </a:avLst>
            </a:prstGeom>
            <a:ln w="177800">
              <a:solidFill>
                <a:srgbClr val="C9C9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77295" y="7044744"/>
              <a:ext cx="3348507" cy="257578"/>
            </a:xfrm>
            <a:prstGeom prst="rect">
              <a:avLst/>
            </a:prstGeom>
            <a:solidFill>
              <a:srgbClr val="C9C9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697364" y="5012836"/>
            <a:ext cx="3619765" cy="895136"/>
          </a:xfrm>
          <a:prstGeom prst="roundRect">
            <a:avLst/>
          </a:pr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35566" y="1746047"/>
            <a:ext cx="3619765" cy="71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35566" y="3656256"/>
            <a:ext cx="3619765" cy="71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64537" y="2575601"/>
            <a:ext cx="2826726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D69D36D-305F-4A85-98B3-62BED28E2604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执行策略说明</a:t>
            </a:r>
            <a:endParaRPr lang="en-US" altLang="zh-CN" sz="2800" b="1" dirty="0">
              <a:sym typeface="+mn-lt"/>
            </a:endParaRPr>
          </a:p>
        </p:txBody>
      </p:sp>
      <p:sp>
        <p:nvSpPr>
          <p:cNvPr id="26" name="lorry_163906">
            <a:extLst>
              <a:ext uri="{FF2B5EF4-FFF2-40B4-BE49-F238E27FC236}">
                <a16:creationId xmlns:a16="http://schemas.microsoft.com/office/drawing/2014/main" id="{D98457A3-200A-0150-24E2-D558C771DC6B}"/>
              </a:ext>
            </a:extLst>
          </p:cNvPr>
          <p:cNvSpPr/>
          <p:nvPr/>
        </p:nvSpPr>
        <p:spPr>
          <a:xfrm>
            <a:off x="4533598" y="993293"/>
            <a:ext cx="609685" cy="605097"/>
          </a:xfrm>
          <a:custGeom>
            <a:avLst/>
            <a:gdLst>
              <a:gd name="connsiteX0" fmla="*/ 489954 w 609473"/>
              <a:gd name="connsiteY0" fmla="*/ 473954 h 604887"/>
              <a:gd name="connsiteX1" fmla="*/ 449647 w 609473"/>
              <a:gd name="connsiteY1" fmla="*/ 514112 h 604887"/>
              <a:gd name="connsiteX2" fmla="*/ 489954 w 609473"/>
              <a:gd name="connsiteY2" fmla="*/ 554363 h 604887"/>
              <a:gd name="connsiteX3" fmla="*/ 530168 w 609473"/>
              <a:gd name="connsiteY3" fmla="*/ 514112 h 604887"/>
              <a:gd name="connsiteX4" fmla="*/ 489954 w 609473"/>
              <a:gd name="connsiteY4" fmla="*/ 473954 h 604887"/>
              <a:gd name="connsiteX5" fmla="*/ 146734 w 609473"/>
              <a:gd name="connsiteY5" fmla="*/ 473954 h 604887"/>
              <a:gd name="connsiteX6" fmla="*/ 106520 w 609473"/>
              <a:gd name="connsiteY6" fmla="*/ 514112 h 604887"/>
              <a:gd name="connsiteX7" fmla="*/ 146734 w 609473"/>
              <a:gd name="connsiteY7" fmla="*/ 554363 h 604887"/>
              <a:gd name="connsiteX8" fmla="*/ 187041 w 609473"/>
              <a:gd name="connsiteY8" fmla="*/ 514112 h 604887"/>
              <a:gd name="connsiteX9" fmla="*/ 146734 w 609473"/>
              <a:gd name="connsiteY9" fmla="*/ 473954 h 604887"/>
              <a:gd name="connsiteX10" fmla="*/ 414576 w 609473"/>
              <a:gd name="connsiteY10" fmla="*/ 359458 h 604887"/>
              <a:gd name="connsiteX11" fmla="*/ 414576 w 609473"/>
              <a:gd name="connsiteY11" fmla="*/ 462934 h 604887"/>
              <a:gd name="connsiteX12" fmla="*/ 490047 w 609473"/>
              <a:gd name="connsiteY12" fmla="*/ 423337 h 604887"/>
              <a:gd name="connsiteX13" fmla="*/ 558879 w 609473"/>
              <a:gd name="connsiteY13" fmla="*/ 454529 h 604887"/>
              <a:gd name="connsiteX14" fmla="*/ 558879 w 609473"/>
              <a:gd name="connsiteY14" fmla="*/ 359458 h 604887"/>
              <a:gd name="connsiteX15" fmla="*/ 248211 w 609473"/>
              <a:gd name="connsiteY15" fmla="*/ 247924 h 604887"/>
              <a:gd name="connsiteX16" fmla="*/ 266367 w 609473"/>
              <a:gd name="connsiteY16" fmla="*/ 255629 h 604887"/>
              <a:gd name="connsiteX17" fmla="*/ 335203 w 609473"/>
              <a:gd name="connsiteY17" fmla="*/ 324267 h 604887"/>
              <a:gd name="connsiteX18" fmla="*/ 335203 w 609473"/>
              <a:gd name="connsiteY18" fmla="*/ 360594 h 604887"/>
              <a:gd name="connsiteX19" fmla="*/ 266367 w 609473"/>
              <a:gd name="connsiteY19" fmla="*/ 428112 h 604887"/>
              <a:gd name="connsiteX20" fmla="*/ 229985 w 609473"/>
              <a:gd name="connsiteY20" fmla="*/ 428112 h 604887"/>
              <a:gd name="connsiteX21" fmla="*/ 229985 w 609473"/>
              <a:gd name="connsiteY21" fmla="*/ 391785 h 604887"/>
              <a:gd name="connsiteX22" fmla="*/ 252058 w 609473"/>
              <a:gd name="connsiteY22" fmla="*/ 369746 h 604887"/>
              <a:gd name="connsiteX23" fmla="*/ 140293 w 609473"/>
              <a:gd name="connsiteY23" fmla="*/ 369746 h 604887"/>
              <a:gd name="connsiteX24" fmla="*/ 114386 w 609473"/>
              <a:gd name="connsiteY24" fmla="*/ 343784 h 604887"/>
              <a:gd name="connsiteX25" fmla="*/ 140293 w 609473"/>
              <a:gd name="connsiteY25" fmla="*/ 317917 h 604887"/>
              <a:gd name="connsiteX26" fmla="*/ 256641 w 609473"/>
              <a:gd name="connsiteY26" fmla="*/ 317917 h 604887"/>
              <a:gd name="connsiteX27" fmla="*/ 229985 w 609473"/>
              <a:gd name="connsiteY27" fmla="*/ 292049 h 604887"/>
              <a:gd name="connsiteX28" fmla="*/ 229985 w 609473"/>
              <a:gd name="connsiteY28" fmla="*/ 255629 h 604887"/>
              <a:gd name="connsiteX29" fmla="*/ 248211 w 609473"/>
              <a:gd name="connsiteY29" fmla="*/ 247924 h 604887"/>
              <a:gd name="connsiteX30" fmla="*/ 414576 w 609473"/>
              <a:gd name="connsiteY30" fmla="*/ 206298 h 604887"/>
              <a:gd name="connsiteX31" fmla="*/ 414576 w 609473"/>
              <a:gd name="connsiteY31" fmla="*/ 307533 h 604887"/>
              <a:gd name="connsiteX32" fmla="*/ 544570 w 609473"/>
              <a:gd name="connsiteY32" fmla="*/ 307533 h 604887"/>
              <a:gd name="connsiteX33" fmla="*/ 482192 w 609473"/>
              <a:gd name="connsiteY33" fmla="*/ 206298 h 604887"/>
              <a:gd name="connsiteX34" fmla="*/ 158541 w 609473"/>
              <a:gd name="connsiteY34" fmla="*/ 77908 h 604887"/>
              <a:gd name="connsiteX35" fmla="*/ 176658 w 609473"/>
              <a:gd name="connsiteY35" fmla="*/ 85682 h 604887"/>
              <a:gd name="connsiteX36" fmla="*/ 176658 w 609473"/>
              <a:gd name="connsiteY36" fmla="*/ 122100 h 604887"/>
              <a:gd name="connsiteX37" fmla="*/ 153281 w 609473"/>
              <a:gd name="connsiteY37" fmla="*/ 145446 h 604887"/>
              <a:gd name="connsiteX38" fmla="*/ 266427 w 609473"/>
              <a:gd name="connsiteY38" fmla="*/ 145446 h 604887"/>
              <a:gd name="connsiteX39" fmla="*/ 292422 w 609473"/>
              <a:gd name="connsiteY39" fmla="*/ 171406 h 604887"/>
              <a:gd name="connsiteX40" fmla="*/ 266427 w 609473"/>
              <a:gd name="connsiteY40" fmla="*/ 197273 h 604887"/>
              <a:gd name="connsiteX41" fmla="*/ 150756 w 609473"/>
              <a:gd name="connsiteY41" fmla="*/ 197273 h 604887"/>
              <a:gd name="connsiteX42" fmla="*/ 176658 w 609473"/>
              <a:gd name="connsiteY42" fmla="*/ 223140 h 604887"/>
              <a:gd name="connsiteX43" fmla="*/ 176658 w 609473"/>
              <a:gd name="connsiteY43" fmla="*/ 259559 h 604887"/>
              <a:gd name="connsiteX44" fmla="*/ 140283 w 609473"/>
              <a:gd name="connsiteY44" fmla="*/ 259559 h 604887"/>
              <a:gd name="connsiteX45" fmla="*/ 71461 w 609473"/>
              <a:gd name="connsiteY45" fmla="*/ 190830 h 604887"/>
              <a:gd name="connsiteX46" fmla="*/ 71461 w 609473"/>
              <a:gd name="connsiteY46" fmla="*/ 154411 h 604887"/>
              <a:gd name="connsiteX47" fmla="*/ 140283 w 609473"/>
              <a:gd name="connsiteY47" fmla="*/ 85682 h 604887"/>
              <a:gd name="connsiteX48" fmla="*/ 158541 w 609473"/>
              <a:gd name="connsiteY48" fmla="*/ 77908 h 604887"/>
              <a:gd name="connsiteX49" fmla="*/ 50595 w 609473"/>
              <a:gd name="connsiteY49" fmla="*/ 50524 h 604887"/>
              <a:gd name="connsiteX50" fmla="*/ 50595 w 609473"/>
              <a:gd name="connsiteY50" fmla="*/ 463215 h 604887"/>
              <a:gd name="connsiteX51" fmla="*/ 71169 w 609473"/>
              <a:gd name="connsiteY51" fmla="*/ 463215 h 604887"/>
              <a:gd name="connsiteX52" fmla="*/ 146921 w 609473"/>
              <a:gd name="connsiteY52" fmla="*/ 423244 h 604887"/>
              <a:gd name="connsiteX53" fmla="*/ 221550 w 609473"/>
              <a:gd name="connsiteY53" fmla="*/ 462001 h 604887"/>
              <a:gd name="connsiteX54" fmla="*/ 363888 w 609473"/>
              <a:gd name="connsiteY54" fmla="*/ 462001 h 604887"/>
              <a:gd name="connsiteX55" fmla="*/ 363888 w 609473"/>
              <a:gd name="connsiteY55" fmla="*/ 105063 h 604887"/>
              <a:gd name="connsiteX56" fmla="*/ 309272 w 609473"/>
              <a:gd name="connsiteY56" fmla="*/ 50524 h 604887"/>
              <a:gd name="connsiteX57" fmla="*/ 25905 w 609473"/>
              <a:gd name="connsiteY57" fmla="*/ 0 h 604887"/>
              <a:gd name="connsiteX58" fmla="*/ 309366 w 609473"/>
              <a:gd name="connsiteY58" fmla="*/ 0 h 604887"/>
              <a:gd name="connsiteX59" fmla="*/ 414576 w 609473"/>
              <a:gd name="connsiteY59" fmla="*/ 105063 h 604887"/>
              <a:gd name="connsiteX60" fmla="*/ 414576 w 609473"/>
              <a:gd name="connsiteY60" fmla="*/ 154373 h 604887"/>
              <a:gd name="connsiteX61" fmla="*/ 496500 w 609473"/>
              <a:gd name="connsiteY61" fmla="*/ 154373 h 604887"/>
              <a:gd name="connsiteX62" fmla="*/ 518571 w 609473"/>
              <a:gd name="connsiteY62" fmla="*/ 166141 h 604887"/>
              <a:gd name="connsiteX63" fmla="*/ 605639 w 609473"/>
              <a:gd name="connsiteY63" fmla="*/ 308934 h 604887"/>
              <a:gd name="connsiteX64" fmla="*/ 609473 w 609473"/>
              <a:gd name="connsiteY64" fmla="*/ 321916 h 604887"/>
              <a:gd name="connsiteX65" fmla="*/ 609473 w 609473"/>
              <a:gd name="connsiteY65" fmla="*/ 486656 h 604887"/>
              <a:gd name="connsiteX66" fmla="*/ 580949 w 609473"/>
              <a:gd name="connsiteY66" fmla="*/ 513925 h 604887"/>
              <a:gd name="connsiteX67" fmla="*/ 489954 w 609473"/>
              <a:gd name="connsiteY67" fmla="*/ 604794 h 604887"/>
              <a:gd name="connsiteX68" fmla="*/ 399052 w 609473"/>
              <a:gd name="connsiteY68" fmla="*/ 515046 h 604887"/>
              <a:gd name="connsiteX69" fmla="*/ 237823 w 609473"/>
              <a:gd name="connsiteY69" fmla="*/ 513739 h 604887"/>
              <a:gd name="connsiteX70" fmla="*/ 237823 w 609473"/>
              <a:gd name="connsiteY70" fmla="*/ 514019 h 604887"/>
              <a:gd name="connsiteX71" fmla="*/ 146734 w 609473"/>
              <a:gd name="connsiteY71" fmla="*/ 604887 h 604887"/>
              <a:gd name="connsiteX72" fmla="*/ 55832 w 609473"/>
              <a:gd name="connsiteY72" fmla="*/ 515139 h 604887"/>
              <a:gd name="connsiteX73" fmla="*/ 25905 w 609473"/>
              <a:gd name="connsiteY73" fmla="*/ 515139 h 604887"/>
              <a:gd name="connsiteX74" fmla="*/ 0 w 609473"/>
              <a:gd name="connsiteY74" fmla="*/ 489270 h 604887"/>
              <a:gd name="connsiteX75" fmla="*/ 0 w 609473"/>
              <a:gd name="connsiteY75" fmla="*/ 25869 h 604887"/>
              <a:gd name="connsiteX76" fmla="*/ 25905 w 609473"/>
              <a:gd name="connsiteY76" fmla="*/ 0 h 604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09473" h="604887">
                <a:moveTo>
                  <a:pt x="489954" y="473954"/>
                </a:moveTo>
                <a:cubicBezTo>
                  <a:pt x="467883" y="473954"/>
                  <a:pt x="449647" y="492072"/>
                  <a:pt x="449647" y="514112"/>
                </a:cubicBezTo>
                <a:cubicBezTo>
                  <a:pt x="449647" y="536152"/>
                  <a:pt x="467883" y="554363"/>
                  <a:pt x="489954" y="554363"/>
                </a:cubicBezTo>
                <a:cubicBezTo>
                  <a:pt x="512025" y="554363"/>
                  <a:pt x="530168" y="536152"/>
                  <a:pt x="530168" y="514112"/>
                </a:cubicBezTo>
                <a:cubicBezTo>
                  <a:pt x="528952" y="492072"/>
                  <a:pt x="512025" y="473954"/>
                  <a:pt x="489954" y="473954"/>
                </a:cubicBezTo>
                <a:close/>
                <a:moveTo>
                  <a:pt x="146734" y="473954"/>
                </a:moveTo>
                <a:cubicBezTo>
                  <a:pt x="124663" y="473954"/>
                  <a:pt x="106520" y="492072"/>
                  <a:pt x="106520" y="514112"/>
                </a:cubicBezTo>
                <a:cubicBezTo>
                  <a:pt x="106520" y="536152"/>
                  <a:pt x="124663" y="554363"/>
                  <a:pt x="146734" y="554363"/>
                </a:cubicBezTo>
                <a:cubicBezTo>
                  <a:pt x="168992" y="554363"/>
                  <a:pt x="187041" y="536152"/>
                  <a:pt x="187041" y="514112"/>
                </a:cubicBezTo>
                <a:cubicBezTo>
                  <a:pt x="187041" y="492072"/>
                  <a:pt x="168805" y="473954"/>
                  <a:pt x="146734" y="473954"/>
                </a:cubicBezTo>
                <a:close/>
                <a:moveTo>
                  <a:pt x="414576" y="359458"/>
                </a:moveTo>
                <a:lnTo>
                  <a:pt x="414576" y="462934"/>
                </a:lnTo>
                <a:cubicBezTo>
                  <a:pt x="430942" y="438933"/>
                  <a:pt x="458531" y="423337"/>
                  <a:pt x="490047" y="423337"/>
                </a:cubicBezTo>
                <a:cubicBezTo>
                  <a:pt x="517729" y="423337"/>
                  <a:pt x="542325" y="435291"/>
                  <a:pt x="558879" y="454529"/>
                </a:cubicBezTo>
                <a:lnTo>
                  <a:pt x="558879" y="359458"/>
                </a:lnTo>
                <a:close/>
                <a:moveTo>
                  <a:pt x="248211" y="247924"/>
                </a:moveTo>
                <a:cubicBezTo>
                  <a:pt x="254700" y="247924"/>
                  <a:pt x="261177" y="250493"/>
                  <a:pt x="266367" y="255629"/>
                </a:cubicBezTo>
                <a:lnTo>
                  <a:pt x="335203" y="324267"/>
                </a:lnTo>
                <a:cubicBezTo>
                  <a:pt x="350074" y="340796"/>
                  <a:pt x="340441" y="355364"/>
                  <a:pt x="335203" y="360594"/>
                </a:cubicBezTo>
                <a:lnTo>
                  <a:pt x="266367" y="428112"/>
                </a:lnTo>
                <a:cubicBezTo>
                  <a:pt x="249252" y="442586"/>
                  <a:pt x="235223" y="433341"/>
                  <a:pt x="229985" y="428112"/>
                </a:cubicBezTo>
                <a:cubicBezTo>
                  <a:pt x="219604" y="417652"/>
                  <a:pt x="219604" y="402057"/>
                  <a:pt x="229985" y="391785"/>
                </a:cubicBezTo>
                <a:lnTo>
                  <a:pt x="252058" y="369746"/>
                </a:lnTo>
                <a:lnTo>
                  <a:pt x="140293" y="369746"/>
                </a:lnTo>
                <a:cubicBezTo>
                  <a:pt x="126077" y="369746"/>
                  <a:pt x="114386" y="358166"/>
                  <a:pt x="114386" y="343784"/>
                </a:cubicBezTo>
                <a:cubicBezTo>
                  <a:pt x="114386" y="329590"/>
                  <a:pt x="125983" y="317917"/>
                  <a:pt x="140293" y="317917"/>
                </a:cubicBezTo>
                <a:lnTo>
                  <a:pt x="256641" y="317917"/>
                </a:lnTo>
                <a:lnTo>
                  <a:pt x="229985" y="292049"/>
                </a:lnTo>
                <a:cubicBezTo>
                  <a:pt x="219604" y="281590"/>
                  <a:pt x="219604" y="265994"/>
                  <a:pt x="229985" y="255629"/>
                </a:cubicBezTo>
                <a:cubicBezTo>
                  <a:pt x="235223" y="250493"/>
                  <a:pt x="241723" y="247924"/>
                  <a:pt x="248211" y="247924"/>
                </a:cubicBezTo>
                <a:close/>
                <a:moveTo>
                  <a:pt x="414576" y="206298"/>
                </a:moveTo>
                <a:lnTo>
                  <a:pt x="414576" y="307533"/>
                </a:lnTo>
                <a:lnTo>
                  <a:pt x="544570" y="307533"/>
                </a:lnTo>
                <a:lnTo>
                  <a:pt x="482192" y="206298"/>
                </a:lnTo>
                <a:close/>
                <a:moveTo>
                  <a:pt x="158541" y="77908"/>
                </a:moveTo>
                <a:cubicBezTo>
                  <a:pt x="165040" y="77884"/>
                  <a:pt x="171515" y="80452"/>
                  <a:pt x="176658" y="85682"/>
                </a:cubicBezTo>
                <a:cubicBezTo>
                  <a:pt x="187038" y="96140"/>
                  <a:pt x="187038" y="111735"/>
                  <a:pt x="176658" y="122100"/>
                </a:cubicBezTo>
                <a:lnTo>
                  <a:pt x="153281" y="145446"/>
                </a:lnTo>
                <a:lnTo>
                  <a:pt x="266427" y="145446"/>
                </a:lnTo>
                <a:cubicBezTo>
                  <a:pt x="280640" y="145446"/>
                  <a:pt x="292422" y="157212"/>
                  <a:pt x="292422" y="171406"/>
                </a:cubicBezTo>
                <a:cubicBezTo>
                  <a:pt x="292422" y="185600"/>
                  <a:pt x="279424" y="197273"/>
                  <a:pt x="266427" y="197273"/>
                </a:cubicBezTo>
                <a:lnTo>
                  <a:pt x="150756" y="197273"/>
                </a:lnTo>
                <a:lnTo>
                  <a:pt x="176658" y="223140"/>
                </a:lnTo>
                <a:cubicBezTo>
                  <a:pt x="187038" y="233598"/>
                  <a:pt x="187038" y="249194"/>
                  <a:pt x="176658" y="259559"/>
                </a:cubicBezTo>
                <a:cubicBezTo>
                  <a:pt x="171422" y="264789"/>
                  <a:pt x="157208" y="274500"/>
                  <a:pt x="140283" y="259559"/>
                </a:cubicBezTo>
                <a:lnTo>
                  <a:pt x="71461" y="190830"/>
                </a:lnTo>
                <a:cubicBezTo>
                  <a:pt x="66224" y="185600"/>
                  <a:pt x="56593" y="171593"/>
                  <a:pt x="71461" y="154411"/>
                </a:cubicBezTo>
                <a:lnTo>
                  <a:pt x="140283" y="85682"/>
                </a:lnTo>
                <a:cubicBezTo>
                  <a:pt x="145520" y="80546"/>
                  <a:pt x="152042" y="77931"/>
                  <a:pt x="158541" y="77908"/>
                </a:cubicBezTo>
                <a:close/>
                <a:moveTo>
                  <a:pt x="50595" y="50524"/>
                </a:moveTo>
                <a:lnTo>
                  <a:pt x="50595" y="463215"/>
                </a:lnTo>
                <a:lnTo>
                  <a:pt x="71169" y="463215"/>
                </a:lnTo>
                <a:cubicBezTo>
                  <a:pt x="87442" y="439027"/>
                  <a:pt x="115124" y="423244"/>
                  <a:pt x="146921" y="423244"/>
                </a:cubicBezTo>
                <a:cubicBezTo>
                  <a:pt x="178063" y="423244"/>
                  <a:pt x="205278" y="438466"/>
                  <a:pt x="221550" y="462001"/>
                </a:cubicBezTo>
                <a:lnTo>
                  <a:pt x="363888" y="462001"/>
                </a:lnTo>
                <a:lnTo>
                  <a:pt x="363888" y="105063"/>
                </a:lnTo>
                <a:cubicBezTo>
                  <a:pt x="363888" y="75179"/>
                  <a:pt x="339199" y="50524"/>
                  <a:pt x="309272" y="50524"/>
                </a:cubicBezTo>
                <a:close/>
                <a:moveTo>
                  <a:pt x="25905" y="0"/>
                </a:moveTo>
                <a:lnTo>
                  <a:pt x="309366" y="0"/>
                </a:lnTo>
                <a:cubicBezTo>
                  <a:pt x="367816" y="0"/>
                  <a:pt x="414576" y="46695"/>
                  <a:pt x="414576" y="105063"/>
                </a:cubicBezTo>
                <a:lnTo>
                  <a:pt x="414576" y="154373"/>
                </a:lnTo>
                <a:lnTo>
                  <a:pt x="496500" y="154373"/>
                </a:lnTo>
                <a:cubicBezTo>
                  <a:pt x="505665" y="154373"/>
                  <a:pt x="513334" y="159603"/>
                  <a:pt x="518571" y="166141"/>
                </a:cubicBezTo>
                <a:lnTo>
                  <a:pt x="605639" y="308934"/>
                </a:lnTo>
                <a:cubicBezTo>
                  <a:pt x="608257" y="312763"/>
                  <a:pt x="609473" y="317993"/>
                  <a:pt x="609473" y="321916"/>
                </a:cubicBezTo>
                <a:lnTo>
                  <a:pt x="609473" y="486656"/>
                </a:lnTo>
                <a:cubicBezTo>
                  <a:pt x="609473" y="517007"/>
                  <a:pt x="580949" y="514019"/>
                  <a:pt x="580949" y="513925"/>
                </a:cubicBezTo>
                <a:cubicBezTo>
                  <a:pt x="580949" y="564543"/>
                  <a:pt x="539333" y="604794"/>
                  <a:pt x="489954" y="604794"/>
                </a:cubicBezTo>
                <a:cubicBezTo>
                  <a:pt x="439640" y="604794"/>
                  <a:pt x="399613" y="565103"/>
                  <a:pt x="399052" y="515046"/>
                </a:cubicBezTo>
                <a:lnTo>
                  <a:pt x="237823" y="513739"/>
                </a:lnTo>
                <a:lnTo>
                  <a:pt x="237823" y="514019"/>
                </a:lnTo>
                <a:cubicBezTo>
                  <a:pt x="237823" y="564730"/>
                  <a:pt x="196113" y="604887"/>
                  <a:pt x="146734" y="604887"/>
                </a:cubicBezTo>
                <a:cubicBezTo>
                  <a:pt x="96513" y="604887"/>
                  <a:pt x="56486" y="565196"/>
                  <a:pt x="55832" y="515139"/>
                </a:cubicBezTo>
                <a:lnTo>
                  <a:pt x="25905" y="515139"/>
                </a:lnTo>
                <a:cubicBezTo>
                  <a:pt x="11690" y="515139"/>
                  <a:pt x="0" y="503559"/>
                  <a:pt x="0" y="489270"/>
                </a:cubicBezTo>
                <a:lnTo>
                  <a:pt x="0" y="25869"/>
                </a:lnTo>
                <a:cubicBezTo>
                  <a:pt x="0" y="11673"/>
                  <a:pt x="11596" y="0"/>
                  <a:pt x="25905" y="0"/>
                </a:cubicBez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9D61CB8-54D3-A3CC-F8D5-4D9AB416E2C7}"/>
              </a:ext>
            </a:extLst>
          </p:cNvPr>
          <p:cNvSpPr txBox="1"/>
          <p:nvPr/>
        </p:nvSpPr>
        <p:spPr>
          <a:xfrm>
            <a:off x="1064537" y="4589762"/>
            <a:ext cx="2826726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ACFFAC8-F03D-880E-6205-74B4FB771856}"/>
              </a:ext>
            </a:extLst>
          </p:cNvPr>
          <p:cNvSpPr txBox="1"/>
          <p:nvPr/>
        </p:nvSpPr>
        <p:spPr>
          <a:xfrm>
            <a:off x="7083011" y="5093921"/>
            <a:ext cx="2826726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1"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290256C-9B93-CFCB-C6FD-27BB2B5D5792}"/>
              </a:ext>
            </a:extLst>
          </p:cNvPr>
          <p:cNvSpPr txBox="1"/>
          <p:nvPr/>
        </p:nvSpPr>
        <p:spPr>
          <a:xfrm>
            <a:off x="4583809" y="2119262"/>
            <a:ext cx="1793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B14333C-861F-63AC-2FB2-7058ACF92A8F}"/>
              </a:ext>
            </a:extLst>
          </p:cNvPr>
          <p:cNvSpPr txBox="1"/>
          <p:nvPr/>
        </p:nvSpPr>
        <p:spPr>
          <a:xfrm>
            <a:off x="4583809" y="3046949"/>
            <a:ext cx="1793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2939BB0-889A-3640-9102-206A26E7CD8C}"/>
              </a:ext>
            </a:extLst>
          </p:cNvPr>
          <p:cNvSpPr txBox="1"/>
          <p:nvPr/>
        </p:nvSpPr>
        <p:spPr>
          <a:xfrm>
            <a:off x="4583809" y="4051132"/>
            <a:ext cx="1793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8008E53-DE72-C5DB-5F7B-E377CB5DEC47}"/>
              </a:ext>
            </a:extLst>
          </p:cNvPr>
          <p:cNvSpPr txBox="1"/>
          <p:nvPr/>
        </p:nvSpPr>
        <p:spPr>
          <a:xfrm>
            <a:off x="4583809" y="4982983"/>
            <a:ext cx="1793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173961" y="1826287"/>
            <a:ext cx="2919880" cy="3646488"/>
          </a:xfrm>
          <a:prstGeom prst="roundRect">
            <a:avLst>
              <a:gd name="adj" fmla="val 7254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Shape 532"/>
          <p:cNvSpPr/>
          <p:nvPr/>
        </p:nvSpPr>
        <p:spPr>
          <a:xfrm>
            <a:off x="2210384" y="2151935"/>
            <a:ext cx="1351966" cy="514400"/>
          </a:xfrm>
          <a:prstGeom prst="roundRect">
            <a:avLst>
              <a:gd name="adj" fmla="val 50000"/>
            </a:avLst>
          </a:prstGeom>
          <a:solidFill>
            <a:srgbClr val="F7F6F8"/>
          </a:solidFill>
          <a:ln w="12700">
            <a:miter lim="400000"/>
          </a:ln>
        </p:spPr>
        <p:txBody>
          <a:bodyPr lIns="50800" tIns="50800" rIns="50800" bIns="5080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 sz="3200" cap="none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000">
              <a:cs typeface="+mn-ea"/>
              <a:sym typeface="+mn-lt"/>
            </a:endParaRPr>
          </a:p>
        </p:txBody>
      </p:sp>
      <p:sp>
        <p:nvSpPr>
          <p:cNvPr id="6" name="Shape 533"/>
          <p:cNvSpPr/>
          <p:nvPr/>
        </p:nvSpPr>
        <p:spPr>
          <a:xfrm>
            <a:off x="1619774" y="2151935"/>
            <a:ext cx="1351966" cy="514400"/>
          </a:xfrm>
          <a:prstGeom prst="roundRect">
            <a:avLst>
              <a:gd name="adj" fmla="val 50000"/>
            </a:avLst>
          </a:prstGeom>
          <a:solidFill>
            <a:srgbClr val="3D388C"/>
          </a:solidFill>
          <a:ln w="12700">
            <a:miter lim="400000"/>
          </a:ln>
        </p:spPr>
        <p:txBody>
          <a:bodyPr lIns="50800" tIns="50800" rIns="50800" bIns="5080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 sz="3200" cap="none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000" dirty="0">
              <a:cs typeface="+mn-ea"/>
              <a:sym typeface="+mn-lt"/>
            </a:endParaRPr>
          </a:p>
        </p:txBody>
      </p:sp>
      <p:sp>
        <p:nvSpPr>
          <p:cNvPr id="7" name="Shape 534"/>
          <p:cNvSpPr/>
          <p:nvPr/>
        </p:nvSpPr>
        <p:spPr>
          <a:xfrm>
            <a:off x="1958825" y="2203950"/>
            <a:ext cx="673261" cy="41036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sz="2000">
                <a:cs typeface="+mn-ea"/>
                <a:sym typeface="+mn-lt"/>
              </a:rPr>
              <a:t>299$</a:t>
            </a:r>
          </a:p>
        </p:txBody>
      </p:sp>
      <p:sp>
        <p:nvSpPr>
          <p:cNvPr id="8" name="Shape 535"/>
          <p:cNvSpPr/>
          <p:nvPr/>
        </p:nvSpPr>
        <p:spPr>
          <a:xfrm>
            <a:off x="3032627" y="2250117"/>
            <a:ext cx="400751" cy="31803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2000" cap="none">
                <a:solidFill>
                  <a:srgbClr val="77787A"/>
                </a:solidFill>
              </a:defRPr>
            </a:lvl1pPr>
          </a:lstStyle>
          <a:p>
            <a:r>
              <a:rPr sz="1400">
                <a:cs typeface="+mn-ea"/>
                <a:sym typeface="+mn-lt"/>
              </a:rPr>
              <a:t>m/o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417431" y="1548447"/>
            <a:ext cx="3364834" cy="4202168"/>
          </a:xfrm>
          <a:prstGeom prst="roundRect">
            <a:avLst>
              <a:gd name="adj" fmla="val 7254"/>
            </a:avLst>
          </a:prstGeom>
          <a:solidFill>
            <a:srgbClr val="3D388C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Shape 533"/>
          <p:cNvSpPr/>
          <p:nvPr/>
        </p:nvSpPr>
        <p:spPr>
          <a:xfrm>
            <a:off x="5405503" y="2151935"/>
            <a:ext cx="1351966" cy="5144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miter lim="400000"/>
          </a:ln>
        </p:spPr>
        <p:txBody>
          <a:bodyPr lIns="50800" tIns="50800" rIns="50800" bIns="5080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 sz="3200" cap="none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000">
              <a:cs typeface="+mn-ea"/>
              <a:sym typeface="+mn-lt"/>
            </a:endParaRPr>
          </a:p>
        </p:txBody>
      </p:sp>
      <p:sp>
        <p:nvSpPr>
          <p:cNvPr id="16" name="Shape 534"/>
          <p:cNvSpPr/>
          <p:nvPr/>
        </p:nvSpPr>
        <p:spPr>
          <a:xfrm>
            <a:off x="5744554" y="2203950"/>
            <a:ext cx="673261" cy="41036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sz="2000" dirty="0">
                <a:solidFill>
                  <a:srgbClr val="3D388C"/>
                </a:solidFill>
                <a:cs typeface="+mn-ea"/>
                <a:sym typeface="+mn-lt"/>
              </a:rPr>
              <a:t>299$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105855" y="1826287"/>
            <a:ext cx="2919880" cy="3646488"/>
          </a:xfrm>
          <a:prstGeom prst="roundRect">
            <a:avLst>
              <a:gd name="adj" fmla="val 7254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Shape 532"/>
          <p:cNvSpPr/>
          <p:nvPr/>
        </p:nvSpPr>
        <p:spPr>
          <a:xfrm>
            <a:off x="9257686" y="2151935"/>
            <a:ext cx="1351966" cy="514400"/>
          </a:xfrm>
          <a:prstGeom prst="roundRect">
            <a:avLst>
              <a:gd name="adj" fmla="val 50000"/>
            </a:avLst>
          </a:prstGeom>
          <a:solidFill>
            <a:srgbClr val="F7F6F8"/>
          </a:solidFill>
          <a:ln w="12700">
            <a:miter lim="400000"/>
          </a:ln>
        </p:spPr>
        <p:txBody>
          <a:bodyPr lIns="50800" tIns="50800" rIns="50800" bIns="5080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 sz="3200" cap="none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000">
              <a:cs typeface="+mn-ea"/>
              <a:sym typeface="+mn-lt"/>
            </a:endParaRPr>
          </a:p>
        </p:txBody>
      </p:sp>
      <p:sp>
        <p:nvSpPr>
          <p:cNvPr id="22" name="Shape 533"/>
          <p:cNvSpPr/>
          <p:nvPr/>
        </p:nvSpPr>
        <p:spPr>
          <a:xfrm>
            <a:off x="8667076" y="2151935"/>
            <a:ext cx="1351966" cy="514400"/>
          </a:xfrm>
          <a:prstGeom prst="roundRect">
            <a:avLst>
              <a:gd name="adj" fmla="val 50000"/>
            </a:avLst>
          </a:prstGeom>
          <a:solidFill>
            <a:srgbClr val="3D388C"/>
          </a:solidFill>
          <a:ln w="12700">
            <a:miter lim="400000"/>
          </a:ln>
        </p:spPr>
        <p:txBody>
          <a:bodyPr lIns="50800" tIns="50800" rIns="50800" bIns="5080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 sz="3200" cap="none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000">
              <a:cs typeface="+mn-ea"/>
              <a:sym typeface="+mn-lt"/>
            </a:endParaRPr>
          </a:p>
        </p:txBody>
      </p:sp>
      <p:sp>
        <p:nvSpPr>
          <p:cNvPr id="23" name="Shape 534"/>
          <p:cNvSpPr/>
          <p:nvPr/>
        </p:nvSpPr>
        <p:spPr>
          <a:xfrm>
            <a:off x="9006127" y="2203950"/>
            <a:ext cx="673261" cy="41036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sz="2000">
                <a:cs typeface="+mn-ea"/>
                <a:sym typeface="+mn-lt"/>
              </a:rPr>
              <a:t>299$</a:t>
            </a:r>
          </a:p>
        </p:txBody>
      </p:sp>
      <p:sp>
        <p:nvSpPr>
          <p:cNvPr id="24" name="Shape 535"/>
          <p:cNvSpPr/>
          <p:nvPr/>
        </p:nvSpPr>
        <p:spPr>
          <a:xfrm>
            <a:off x="10079929" y="2250117"/>
            <a:ext cx="400751" cy="31803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  <a:scene3d>
              <a:camera prst="orthographicFront"/>
              <a:lightRig rig="threePt" dir="t"/>
            </a:scene3d>
            <a:sp3d contourW="12700"/>
          </a:bodyPr>
          <a:lstStyle>
            <a:lvl1pPr>
              <a:defRPr sz="2000" cap="none">
                <a:solidFill>
                  <a:srgbClr val="77787A"/>
                </a:solidFill>
              </a:defRPr>
            </a:lvl1pPr>
          </a:lstStyle>
          <a:p>
            <a:r>
              <a:rPr sz="1400">
                <a:cs typeface="+mn-ea"/>
                <a:sym typeface="+mn-lt"/>
              </a:rPr>
              <a:t>m/o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9B301C9-547F-DAC8-DAD1-F901D8D5B6F0}"/>
              </a:ext>
            </a:extLst>
          </p:cNvPr>
          <p:cNvGrpSpPr/>
          <p:nvPr/>
        </p:nvGrpSpPr>
        <p:grpSpPr>
          <a:xfrm>
            <a:off x="1339383" y="3050567"/>
            <a:ext cx="2501951" cy="1852059"/>
            <a:chOff x="1339383" y="3050567"/>
            <a:chExt cx="2501951" cy="1852059"/>
          </a:xfrm>
        </p:grpSpPr>
        <p:sp>
          <p:nvSpPr>
            <p:cNvPr id="9" name="矩形 8"/>
            <p:cNvSpPr/>
            <p:nvPr/>
          </p:nvSpPr>
          <p:spPr>
            <a:xfrm>
              <a:off x="1339383" y="3050567"/>
              <a:ext cx="2501951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Shape 286"/>
            <p:cNvSpPr/>
            <p:nvPr/>
          </p:nvSpPr>
          <p:spPr>
            <a:xfrm>
              <a:off x="2060229" y="3604973"/>
              <a:ext cx="10675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24186" y="3710312"/>
              <a:ext cx="2160318" cy="1192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B06D8C5-A207-761A-EC06-3AA65B5E9F7F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执行策略说明</a:t>
            </a:r>
            <a:endParaRPr lang="en-US" altLang="zh-CN" sz="2800" b="1" dirty="0"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F1C8CA-FFCB-AC5C-38BE-22166DB1866C}"/>
              </a:ext>
            </a:extLst>
          </p:cNvPr>
          <p:cNvGrpSpPr/>
          <p:nvPr/>
        </p:nvGrpSpPr>
        <p:grpSpPr>
          <a:xfrm>
            <a:off x="4881537" y="3050567"/>
            <a:ext cx="2501951" cy="1852059"/>
            <a:chOff x="1339383" y="3050567"/>
            <a:chExt cx="2501951" cy="185205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84DF2FB-6F55-2A45-2B6D-E87CAC938235}"/>
                </a:ext>
              </a:extLst>
            </p:cNvPr>
            <p:cNvSpPr/>
            <p:nvPr/>
          </p:nvSpPr>
          <p:spPr>
            <a:xfrm>
              <a:off x="1339383" y="3050567"/>
              <a:ext cx="2501951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Shape 286">
              <a:extLst>
                <a:ext uri="{FF2B5EF4-FFF2-40B4-BE49-F238E27FC236}">
                  <a16:creationId xmlns:a16="http://schemas.microsoft.com/office/drawing/2014/main" id="{22D19BEA-E452-6DB4-0725-3ECD2D9DA957}"/>
                </a:ext>
              </a:extLst>
            </p:cNvPr>
            <p:cNvSpPr/>
            <p:nvPr/>
          </p:nvSpPr>
          <p:spPr>
            <a:xfrm>
              <a:off x="2060229" y="3604973"/>
              <a:ext cx="10675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4F6E946-678C-B82E-B591-509E38BB4DF9}"/>
                </a:ext>
              </a:extLst>
            </p:cNvPr>
            <p:cNvSpPr/>
            <p:nvPr/>
          </p:nvSpPr>
          <p:spPr>
            <a:xfrm>
              <a:off x="1524186" y="3710312"/>
              <a:ext cx="2160318" cy="1192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8640838-82FB-0CCD-C809-64255897E513}"/>
              </a:ext>
            </a:extLst>
          </p:cNvPr>
          <p:cNvGrpSpPr/>
          <p:nvPr/>
        </p:nvGrpSpPr>
        <p:grpSpPr>
          <a:xfrm>
            <a:off x="8314819" y="3050567"/>
            <a:ext cx="2501951" cy="1852059"/>
            <a:chOff x="1339383" y="3050567"/>
            <a:chExt cx="2501951" cy="185205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D74BC49-DAF3-27FD-EAEA-902DA8BCA749}"/>
                </a:ext>
              </a:extLst>
            </p:cNvPr>
            <p:cNvSpPr/>
            <p:nvPr/>
          </p:nvSpPr>
          <p:spPr>
            <a:xfrm>
              <a:off x="1339383" y="3050567"/>
              <a:ext cx="2501951" cy="40889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Shape 286">
              <a:extLst>
                <a:ext uri="{FF2B5EF4-FFF2-40B4-BE49-F238E27FC236}">
                  <a16:creationId xmlns:a16="http://schemas.microsoft.com/office/drawing/2014/main" id="{8EC4FF2D-AE01-B535-8795-CC52A973EA1A}"/>
                </a:ext>
              </a:extLst>
            </p:cNvPr>
            <p:cNvSpPr/>
            <p:nvPr/>
          </p:nvSpPr>
          <p:spPr>
            <a:xfrm>
              <a:off x="2060229" y="3604973"/>
              <a:ext cx="1067514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 cap="none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57275C0-E831-2CF6-61A7-88B695357198}"/>
                </a:ext>
              </a:extLst>
            </p:cNvPr>
            <p:cNvSpPr/>
            <p:nvPr/>
          </p:nvSpPr>
          <p:spPr>
            <a:xfrm>
              <a:off x="1524186" y="3710312"/>
              <a:ext cx="2160318" cy="1192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库_形状 "/>
          <p:cNvSpPr/>
          <p:nvPr>
            <p:custDataLst>
              <p:tags r:id="rId1"/>
            </p:custDataLst>
          </p:nvPr>
        </p:nvSpPr>
        <p:spPr>
          <a:xfrm>
            <a:off x="4857147" y="3649914"/>
            <a:ext cx="2411810" cy="1133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28" y="0"/>
                  <a:pt x="5255" y="2250"/>
                  <a:pt x="3140" y="6751"/>
                </a:cubicBezTo>
                <a:cubicBezTo>
                  <a:pt x="1199" y="10882"/>
                  <a:pt x="160" y="16194"/>
                  <a:pt x="0" y="21600"/>
                </a:cubicBezTo>
                <a:lnTo>
                  <a:pt x="21600" y="21600"/>
                </a:lnTo>
                <a:cubicBezTo>
                  <a:pt x="21440" y="16194"/>
                  <a:pt x="20401" y="10882"/>
                  <a:pt x="18460" y="6751"/>
                </a:cubicBezTo>
                <a:cubicBezTo>
                  <a:pt x="16345" y="2250"/>
                  <a:pt x="13572" y="0"/>
                  <a:pt x="10800" y="0"/>
                </a:cubicBezTo>
                <a:close/>
              </a:path>
            </a:pathLst>
          </a:custGeom>
          <a:solidFill>
            <a:srgbClr val="9552F1"/>
          </a:solidFill>
          <a:ln w="12700"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" name="PA_库_形状 "/>
          <p:cNvSpPr/>
          <p:nvPr>
            <p:custDataLst>
              <p:tags r:id="rId2"/>
            </p:custDataLst>
          </p:nvPr>
        </p:nvSpPr>
        <p:spPr>
          <a:xfrm>
            <a:off x="3821257" y="2675857"/>
            <a:ext cx="4483591" cy="2106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28" y="0"/>
                  <a:pt x="5255" y="2250"/>
                  <a:pt x="3140" y="6751"/>
                </a:cubicBezTo>
                <a:cubicBezTo>
                  <a:pt x="1199" y="10882"/>
                  <a:pt x="160" y="16194"/>
                  <a:pt x="0" y="21600"/>
                </a:cubicBezTo>
                <a:lnTo>
                  <a:pt x="21600" y="21600"/>
                </a:lnTo>
                <a:cubicBezTo>
                  <a:pt x="21440" y="16194"/>
                  <a:pt x="20401" y="10882"/>
                  <a:pt x="18460" y="6751"/>
                </a:cubicBezTo>
                <a:cubicBezTo>
                  <a:pt x="16345" y="2250"/>
                  <a:pt x="13572" y="0"/>
                  <a:pt x="10800" y="0"/>
                </a:cubicBezTo>
                <a:close/>
              </a:path>
            </a:pathLst>
          </a:custGeom>
          <a:ln w="12700">
            <a:solidFill>
              <a:srgbClr val="D6D2CE"/>
            </a:solidFill>
            <a:miter lim="400000"/>
          </a:ln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7" name="PA_库_Circle "/>
          <p:cNvSpPr/>
          <p:nvPr>
            <p:custDataLst>
              <p:tags r:id="rId3"/>
            </p:custDataLst>
          </p:nvPr>
        </p:nvSpPr>
        <p:spPr>
          <a:xfrm>
            <a:off x="7853752" y="4406974"/>
            <a:ext cx="762000" cy="762001"/>
          </a:xfrm>
          <a:prstGeom prst="ellipse">
            <a:avLst/>
          </a:prstGeom>
          <a:solidFill>
            <a:srgbClr val="484B75"/>
          </a:solidFill>
          <a:ln w="12700">
            <a:miter lim="400000"/>
          </a:ln>
          <a:effectLst/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" name="PA_库_Circle "/>
          <p:cNvSpPr/>
          <p:nvPr>
            <p:custDataLst>
              <p:tags r:id="rId4"/>
            </p:custDataLst>
          </p:nvPr>
        </p:nvSpPr>
        <p:spPr>
          <a:xfrm>
            <a:off x="3463785" y="4406974"/>
            <a:ext cx="762001" cy="762001"/>
          </a:xfrm>
          <a:prstGeom prst="ellipse">
            <a:avLst/>
          </a:prstGeom>
          <a:solidFill>
            <a:srgbClr val="3FCAFF"/>
          </a:solidFill>
          <a:ln w="12700">
            <a:miter lim="400000"/>
          </a:ln>
          <a:effectLst/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9" name="PA_库_Circle "/>
          <p:cNvSpPr/>
          <p:nvPr>
            <p:custDataLst>
              <p:tags r:id="rId5"/>
            </p:custDataLst>
          </p:nvPr>
        </p:nvSpPr>
        <p:spPr>
          <a:xfrm>
            <a:off x="5682052" y="2289519"/>
            <a:ext cx="762000" cy="762001"/>
          </a:xfrm>
          <a:prstGeom prst="ellipse">
            <a:avLst/>
          </a:prstGeom>
          <a:solidFill>
            <a:srgbClr val="62D76B"/>
          </a:solidFill>
          <a:ln w="12700">
            <a:miter lim="400000"/>
          </a:ln>
          <a:effectLst/>
        </p:spPr>
        <p:txBody>
          <a:bodyPr lIns="22860" rIns="22860"/>
          <a:lstStyle/>
          <a:p>
            <a:pPr defTabSz="914400">
              <a:defRPr sz="3600">
                <a:solidFill>
                  <a:srgbClr val="737572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0" name="PA_库_CreateawesomeandUniquepresentationslideswiththesecreative "/>
          <p:cNvSpPr/>
          <p:nvPr>
            <p:custDataLst>
              <p:tags r:id="rId6"/>
            </p:custDataLst>
          </p:nvPr>
        </p:nvSpPr>
        <p:spPr>
          <a:xfrm>
            <a:off x="4029084" y="1647989"/>
            <a:ext cx="4275764" cy="591124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53585F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1" name="PA_库_UniqueSlides "/>
          <p:cNvSpPr/>
          <p:nvPr>
            <p:custDataLst>
              <p:tags r:id="rId7"/>
            </p:custDataLst>
          </p:nvPr>
        </p:nvSpPr>
        <p:spPr>
          <a:xfrm>
            <a:off x="5396203" y="1323627"/>
            <a:ext cx="1417055" cy="3282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4000">
                <a:solidFill>
                  <a:srgbClr val="A6AAA9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PA_库_形状 "/>
          <p:cNvSpPr/>
          <p:nvPr>
            <p:custDataLst>
              <p:tags r:id="rId8"/>
            </p:custDataLst>
          </p:nvPr>
        </p:nvSpPr>
        <p:spPr>
          <a:xfrm>
            <a:off x="3695899" y="4654924"/>
            <a:ext cx="297773" cy="26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92" y="3413"/>
                </a:moveTo>
                <a:cubicBezTo>
                  <a:pt x="18552" y="3413"/>
                  <a:pt x="18552" y="3413"/>
                  <a:pt x="18552" y="3413"/>
                </a:cubicBezTo>
                <a:cubicBezTo>
                  <a:pt x="18552" y="21600"/>
                  <a:pt x="18552" y="21600"/>
                  <a:pt x="18552" y="21600"/>
                </a:cubicBezTo>
                <a:cubicBezTo>
                  <a:pt x="19292" y="21600"/>
                  <a:pt x="19292" y="21600"/>
                  <a:pt x="19292" y="21600"/>
                </a:cubicBezTo>
                <a:cubicBezTo>
                  <a:pt x="20860" y="21600"/>
                  <a:pt x="21600" y="20722"/>
                  <a:pt x="21600" y="19406"/>
                </a:cubicBezTo>
                <a:cubicBezTo>
                  <a:pt x="21600" y="6046"/>
                  <a:pt x="21600" y="6046"/>
                  <a:pt x="21600" y="6046"/>
                </a:cubicBezTo>
                <a:cubicBezTo>
                  <a:pt x="21600" y="4730"/>
                  <a:pt x="20860" y="3413"/>
                  <a:pt x="19292" y="3413"/>
                </a:cubicBezTo>
                <a:close/>
                <a:moveTo>
                  <a:pt x="0" y="6046"/>
                </a:moveTo>
                <a:cubicBezTo>
                  <a:pt x="0" y="19406"/>
                  <a:pt x="0" y="19406"/>
                  <a:pt x="0" y="19406"/>
                </a:cubicBezTo>
                <a:cubicBezTo>
                  <a:pt x="0" y="20722"/>
                  <a:pt x="1132" y="21600"/>
                  <a:pt x="2308" y="21600"/>
                </a:cubicBezTo>
                <a:cubicBezTo>
                  <a:pt x="3092" y="21600"/>
                  <a:pt x="3092" y="21600"/>
                  <a:pt x="3092" y="21600"/>
                </a:cubicBezTo>
                <a:cubicBezTo>
                  <a:pt x="3092" y="3413"/>
                  <a:pt x="3092" y="3413"/>
                  <a:pt x="3092" y="3413"/>
                </a:cubicBezTo>
                <a:cubicBezTo>
                  <a:pt x="2308" y="3413"/>
                  <a:pt x="2308" y="3413"/>
                  <a:pt x="2308" y="3413"/>
                </a:cubicBezTo>
                <a:cubicBezTo>
                  <a:pt x="1132" y="3413"/>
                  <a:pt x="0" y="4730"/>
                  <a:pt x="0" y="6046"/>
                </a:cubicBezTo>
                <a:close/>
                <a:moveTo>
                  <a:pt x="14676" y="1268"/>
                </a:moveTo>
                <a:cubicBezTo>
                  <a:pt x="13892" y="829"/>
                  <a:pt x="12716" y="0"/>
                  <a:pt x="10800" y="0"/>
                </a:cubicBezTo>
                <a:cubicBezTo>
                  <a:pt x="8884" y="0"/>
                  <a:pt x="7708" y="829"/>
                  <a:pt x="6968" y="1268"/>
                </a:cubicBezTo>
                <a:cubicBezTo>
                  <a:pt x="6968" y="3413"/>
                  <a:pt x="6968" y="3413"/>
                  <a:pt x="6968" y="3413"/>
                </a:cubicBezTo>
                <a:cubicBezTo>
                  <a:pt x="4660" y="3413"/>
                  <a:pt x="4660" y="3413"/>
                  <a:pt x="4660" y="3413"/>
                </a:cubicBezTo>
                <a:cubicBezTo>
                  <a:pt x="4660" y="21600"/>
                  <a:pt x="4660" y="21600"/>
                  <a:pt x="4660" y="21600"/>
                </a:cubicBezTo>
                <a:cubicBezTo>
                  <a:pt x="16984" y="21600"/>
                  <a:pt x="16984" y="21600"/>
                  <a:pt x="16984" y="21600"/>
                </a:cubicBezTo>
                <a:cubicBezTo>
                  <a:pt x="16984" y="3413"/>
                  <a:pt x="16984" y="3413"/>
                  <a:pt x="16984" y="3413"/>
                </a:cubicBezTo>
                <a:cubicBezTo>
                  <a:pt x="14676" y="3413"/>
                  <a:pt x="14676" y="3413"/>
                  <a:pt x="14676" y="3413"/>
                </a:cubicBezTo>
                <a:lnTo>
                  <a:pt x="14676" y="1268"/>
                </a:lnTo>
                <a:close/>
                <a:moveTo>
                  <a:pt x="13108" y="3413"/>
                </a:moveTo>
                <a:cubicBezTo>
                  <a:pt x="8492" y="3413"/>
                  <a:pt x="8492" y="3413"/>
                  <a:pt x="8492" y="3413"/>
                </a:cubicBezTo>
                <a:cubicBezTo>
                  <a:pt x="8492" y="2145"/>
                  <a:pt x="8492" y="2145"/>
                  <a:pt x="8492" y="2145"/>
                </a:cubicBezTo>
                <a:cubicBezTo>
                  <a:pt x="8884" y="1707"/>
                  <a:pt x="9668" y="1268"/>
                  <a:pt x="10800" y="1268"/>
                </a:cubicBezTo>
                <a:cubicBezTo>
                  <a:pt x="11976" y="1268"/>
                  <a:pt x="12716" y="1707"/>
                  <a:pt x="13108" y="2145"/>
                </a:cubicBezTo>
                <a:lnTo>
                  <a:pt x="13108" y="3413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4400">
              <a:defRPr sz="3600">
                <a:solidFill>
                  <a:srgbClr val="7E7E7E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3" name="PA_库_形状 "/>
          <p:cNvSpPr/>
          <p:nvPr>
            <p:custDataLst>
              <p:tags r:id="rId9"/>
            </p:custDataLst>
          </p:nvPr>
        </p:nvSpPr>
        <p:spPr>
          <a:xfrm>
            <a:off x="5934645" y="2539178"/>
            <a:ext cx="256815" cy="262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0507" extrusionOk="0">
                <a:moveTo>
                  <a:pt x="12855" y="13320"/>
                </a:moveTo>
                <a:cubicBezTo>
                  <a:pt x="12855" y="13320"/>
                  <a:pt x="21284" y="7135"/>
                  <a:pt x="20470" y="435"/>
                </a:cubicBezTo>
                <a:lnTo>
                  <a:pt x="20470" y="60"/>
                </a:lnTo>
                <a:cubicBezTo>
                  <a:pt x="20039" y="60"/>
                  <a:pt x="20039" y="60"/>
                  <a:pt x="20039" y="60"/>
                </a:cubicBezTo>
                <a:cubicBezTo>
                  <a:pt x="13286" y="-783"/>
                  <a:pt x="7299" y="7557"/>
                  <a:pt x="7299" y="7557"/>
                </a:cubicBezTo>
                <a:cubicBezTo>
                  <a:pt x="2222" y="6667"/>
                  <a:pt x="2653" y="7932"/>
                  <a:pt x="115" y="13320"/>
                </a:cubicBezTo>
                <a:cubicBezTo>
                  <a:pt x="-316" y="14585"/>
                  <a:pt x="546" y="14585"/>
                  <a:pt x="1360" y="14585"/>
                </a:cubicBezTo>
                <a:cubicBezTo>
                  <a:pt x="2222" y="14164"/>
                  <a:pt x="3899" y="13742"/>
                  <a:pt x="3899" y="13742"/>
                </a:cubicBezTo>
                <a:cubicBezTo>
                  <a:pt x="6916" y="16647"/>
                  <a:pt x="6916" y="16647"/>
                  <a:pt x="6916" y="16647"/>
                </a:cubicBezTo>
                <a:cubicBezTo>
                  <a:pt x="6916" y="16647"/>
                  <a:pt x="6437" y="18287"/>
                  <a:pt x="6054" y="19130"/>
                </a:cubicBezTo>
                <a:cubicBezTo>
                  <a:pt x="5623" y="19974"/>
                  <a:pt x="6054" y="20817"/>
                  <a:pt x="6916" y="20395"/>
                </a:cubicBezTo>
                <a:cubicBezTo>
                  <a:pt x="12424" y="17865"/>
                  <a:pt x="13669" y="18287"/>
                  <a:pt x="12855" y="13320"/>
                </a:cubicBezTo>
                <a:close/>
                <a:moveTo>
                  <a:pt x="14100" y="6245"/>
                </a:moveTo>
                <a:cubicBezTo>
                  <a:pt x="13286" y="5449"/>
                  <a:pt x="13286" y="4605"/>
                  <a:pt x="14100" y="3762"/>
                </a:cubicBezTo>
                <a:cubicBezTo>
                  <a:pt x="14962" y="2965"/>
                  <a:pt x="16207" y="2965"/>
                  <a:pt x="16638" y="3762"/>
                </a:cubicBezTo>
                <a:cubicBezTo>
                  <a:pt x="17500" y="4605"/>
                  <a:pt x="17500" y="5449"/>
                  <a:pt x="16638" y="6245"/>
                </a:cubicBezTo>
                <a:cubicBezTo>
                  <a:pt x="16207" y="7135"/>
                  <a:pt x="14962" y="7135"/>
                  <a:pt x="14100" y="624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4400">
              <a:defRPr sz="3600">
                <a:solidFill>
                  <a:srgbClr val="7E7E7E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4" name="PA_库_形状 "/>
          <p:cNvSpPr/>
          <p:nvPr>
            <p:custDataLst>
              <p:tags r:id="rId10"/>
            </p:custDataLst>
          </p:nvPr>
        </p:nvSpPr>
        <p:spPr>
          <a:xfrm>
            <a:off x="8132432" y="4647786"/>
            <a:ext cx="288647" cy="280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20" h="20333" extrusionOk="0">
                <a:moveTo>
                  <a:pt x="2643" y="13922"/>
                </a:moveTo>
                <a:cubicBezTo>
                  <a:pt x="1172" y="15443"/>
                  <a:pt x="2307" y="17356"/>
                  <a:pt x="79" y="19703"/>
                </a:cubicBezTo>
                <a:cubicBezTo>
                  <a:pt x="-677" y="20876"/>
                  <a:pt x="4198" y="20441"/>
                  <a:pt x="6425" y="18138"/>
                </a:cubicBezTo>
                <a:cubicBezTo>
                  <a:pt x="7518" y="16965"/>
                  <a:pt x="7139" y="15443"/>
                  <a:pt x="6047" y="14313"/>
                </a:cubicBezTo>
                <a:cubicBezTo>
                  <a:pt x="4870" y="13140"/>
                  <a:pt x="3399" y="13140"/>
                  <a:pt x="2643" y="13922"/>
                </a:cubicBezTo>
                <a:close/>
                <a:moveTo>
                  <a:pt x="20167" y="58"/>
                </a:moveTo>
                <a:cubicBezTo>
                  <a:pt x="19452" y="-724"/>
                  <a:pt x="10123" y="6577"/>
                  <a:pt x="7518" y="9315"/>
                </a:cubicBezTo>
                <a:cubicBezTo>
                  <a:pt x="6425" y="10837"/>
                  <a:pt x="6047" y="11619"/>
                  <a:pt x="5248" y="12010"/>
                </a:cubicBezTo>
                <a:cubicBezTo>
                  <a:pt x="5248" y="12358"/>
                  <a:pt x="5627" y="12358"/>
                  <a:pt x="5627" y="12358"/>
                </a:cubicBezTo>
                <a:cubicBezTo>
                  <a:pt x="6047" y="12749"/>
                  <a:pt x="6425" y="12749"/>
                  <a:pt x="7139" y="13531"/>
                </a:cubicBezTo>
                <a:cubicBezTo>
                  <a:pt x="7518" y="13922"/>
                  <a:pt x="7896" y="14313"/>
                  <a:pt x="7896" y="14661"/>
                </a:cubicBezTo>
                <a:cubicBezTo>
                  <a:pt x="7896" y="15052"/>
                  <a:pt x="8274" y="15052"/>
                  <a:pt x="8274" y="15052"/>
                </a:cubicBezTo>
                <a:cubicBezTo>
                  <a:pt x="8988" y="14661"/>
                  <a:pt x="9745" y="13922"/>
                  <a:pt x="10879" y="12749"/>
                </a:cubicBezTo>
                <a:cubicBezTo>
                  <a:pt x="13443" y="10054"/>
                  <a:pt x="20923" y="797"/>
                  <a:pt x="20167" y="5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914400">
              <a:defRPr sz="3600">
                <a:solidFill>
                  <a:srgbClr val="7E7E7E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5" name="PA_库_CreateawesomeandUniquepresentationslideswiththesecreative "/>
          <p:cNvSpPr/>
          <p:nvPr>
            <p:custDataLst>
              <p:tags r:id="rId11"/>
            </p:custDataLst>
          </p:nvPr>
        </p:nvSpPr>
        <p:spPr>
          <a:xfrm>
            <a:off x="8889643" y="4506626"/>
            <a:ext cx="2229313" cy="871201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130000"/>
              </a:lnSpc>
              <a:defRPr sz="2400">
                <a:solidFill>
                  <a:srgbClr val="53585F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6" name="PA_库_UniqueSlides "/>
          <p:cNvSpPr/>
          <p:nvPr>
            <p:custDataLst>
              <p:tags r:id="rId12"/>
            </p:custDataLst>
          </p:nvPr>
        </p:nvSpPr>
        <p:spPr>
          <a:xfrm>
            <a:off x="8889643" y="4188001"/>
            <a:ext cx="1417055" cy="3282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l">
              <a:defRPr sz="4000">
                <a:solidFill>
                  <a:srgbClr val="A6AAA9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PA_库_CreateawesomeandUniquepresentationslideswiththesecreative "/>
          <p:cNvSpPr/>
          <p:nvPr>
            <p:custDataLst>
              <p:tags r:id="rId13"/>
            </p:custDataLst>
          </p:nvPr>
        </p:nvSpPr>
        <p:spPr>
          <a:xfrm>
            <a:off x="1034043" y="4506626"/>
            <a:ext cx="2294857" cy="871201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r">
              <a:lnSpc>
                <a:spcPct val="130000"/>
              </a:lnSpc>
              <a:defRPr sz="2400">
                <a:solidFill>
                  <a:srgbClr val="53585F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8" name="PA_库_UniqueSlides "/>
          <p:cNvSpPr/>
          <p:nvPr>
            <p:custDataLst>
              <p:tags r:id="rId14"/>
            </p:custDataLst>
          </p:nvPr>
        </p:nvSpPr>
        <p:spPr>
          <a:xfrm>
            <a:off x="1911844" y="4188001"/>
            <a:ext cx="1417056" cy="328295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 algn="r">
              <a:defRPr sz="4000">
                <a:solidFill>
                  <a:srgbClr val="A6AAA9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PA_库_958"/>
          <p:cNvSpPr/>
          <p:nvPr>
            <p:custDataLst>
              <p:tags r:id="rId15"/>
            </p:custDataLst>
          </p:nvPr>
        </p:nvSpPr>
        <p:spPr>
          <a:xfrm>
            <a:off x="5563408" y="4031326"/>
            <a:ext cx="974626" cy="605294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9000">
                <a:solidFill>
                  <a:srgbClr val="FFFFFF"/>
                </a:solidFill>
                <a:latin typeface="Lato Light" panose="020F0502020204030203"/>
                <a:ea typeface="Lato Light" panose="020F0502020204030203"/>
                <a:cs typeface="Lato Light" panose="020F0502020204030203"/>
                <a:sym typeface="Lato Light" panose="020F0502020204030203"/>
              </a:defRPr>
            </a:lvl1pPr>
          </a:lstStyle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sz="3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E354A7D-6878-46B5-1EDB-FB0B59BEE1A5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执行策略说明</a:t>
            </a:r>
            <a:endParaRPr lang="en-US" altLang="zh-CN" sz="2800" b="1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ADC8B-5FAD-9FAA-AD04-C1D09C816A84}"/>
              </a:ext>
            </a:extLst>
          </p:cNvPr>
          <p:cNvGrpSpPr/>
          <p:nvPr/>
        </p:nvGrpSpPr>
        <p:grpSpPr>
          <a:xfrm>
            <a:off x="10385227" y="5078989"/>
            <a:ext cx="1152108" cy="763745"/>
            <a:chOff x="10385227" y="5078989"/>
            <a:chExt cx="1152108" cy="76374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A5C23A4-B847-83E3-BDD9-9D5613146AA7}"/>
                </a:ext>
              </a:extLst>
            </p:cNvPr>
            <p:cNvSpPr/>
            <p:nvPr/>
          </p:nvSpPr>
          <p:spPr>
            <a:xfrm rot="2700000">
              <a:off x="10385227" y="5277158"/>
              <a:ext cx="367406" cy="367406"/>
            </a:xfrm>
            <a:prstGeom prst="rect">
              <a:avLst/>
            </a:prstGeom>
            <a:solidFill>
              <a:srgbClr val="62D7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6D471CD-5DB9-30A8-BB6E-45207AD7169D}"/>
                </a:ext>
              </a:extLst>
            </p:cNvPr>
            <p:cNvSpPr/>
            <p:nvPr/>
          </p:nvSpPr>
          <p:spPr>
            <a:xfrm rot="2700000">
              <a:off x="10773590" y="5078989"/>
              <a:ext cx="763745" cy="7637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B48DAB82-C860-F8A3-A9FB-046F4C60FC6B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8B9A914-5BAC-9144-02CE-ADE4D4B97B56}"/>
              </a:ext>
            </a:extLst>
          </p:cNvPr>
          <p:cNvSpPr txBox="1"/>
          <p:nvPr/>
        </p:nvSpPr>
        <p:spPr>
          <a:xfrm>
            <a:off x="4179666" y="306956"/>
            <a:ext cx="725070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1300" dirty="0">
                <a:gradFill flip="none" rotWithShape="1">
                  <a:gsLst>
                    <a:gs pos="0">
                      <a:srgbClr val="C9C9C9">
                        <a:alpha val="0"/>
                      </a:srgb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04</a:t>
            </a:r>
            <a:endParaRPr kumimoji="1" lang="zh-CN" altLang="en-US" sz="41300" dirty="0">
              <a:gradFill flip="none" rotWithShape="1">
                <a:gsLst>
                  <a:gs pos="0">
                    <a:srgbClr val="C9C9C9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118D99C-4D11-ADFB-44DF-2604F66B3876}"/>
              </a:ext>
            </a:extLst>
          </p:cNvPr>
          <p:cNvGrpSpPr/>
          <p:nvPr/>
        </p:nvGrpSpPr>
        <p:grpSpPr>
          <a:xfrm>
            <a:off x="1718505" y="2058668"/>
            <a:ext cx="2740664" cy="2740664"/>
            <a:chOff x="727080" y="1010841"/>
            <a:chExt cx="4836319" cy="483631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8AB0C6D-9094-8F69-551C-C9B929AF5A62}"/>
                </a:ext>
              </a:extLst>
            </p:cNvPr>
            <p:cNvSpPr/>
            <p:nvPr/>
          </p:nvSpPr>
          <p:spPr>
            <a:xfrm rot="18900000">
              <a:off x="1228054" y="1511815"/>
              <a:ext cx="3834372" cy="3834372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8792085-5323-0A2C-DD71-960E0AC87F86}"/>
                </a:ext>
              </a:extLst>
            </p:cNvPr>
            <p:cNvSpPr/>
            <p:nvPr/>
          </p:nvSpPr>
          <p:spPr>
            <a:xfrm rot="18900000">
              <a:off x="727080" y="1010841"/>
              <a:ext cx="4836319" cy="483631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79BEF46-9253-D6A5-24CB-430CAAE23608}"/>
              </a:ext>
            </a:extLst>
          </p:cNvPr>
          <p:cNvSpPr/>
          <p:nvPr/>
        </p:nvSpPr>
        <p:spPr>
          <a:xfrm rot="1327728">
            <a:off x="3795718" y="1829798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9EFF41B-C461-B4A7-E850-9C37FA64C352}"/>
              </a:ext>
            </a:extLst>
          </p:cNvPr>
          <p:cNvSpPr/>
          <p:nvPr/>
        </p:nvSpPr>
        <p:spPr>
          <a:xfrm rot="1649002">
            <a:off x="2031589" y="4587289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accent4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4BCAF29-BC67-BC08-E36F-83CD6081F328}"/>
              </a:ext>
            </a:extLst>
          </p:cNvPr>
          <p:cNvSpPr txBox="1"/>
          <p:nvPr/>
        </p:nvSpPr>
        <p:spPr>
          <a:xfrm>
            <a:off x="5512744" y="2903080"/>
            <a:ext cx="30966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销售目标制定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F7DB5CC-3779-2712-222F-FE0A7E8746C2}"/>
              </a:ext>
            </a:extLst>
          </p:cNvPr>
          <p:cNvSpPr txBox="1"/>
          <p:nvPr/>
        </p:nvSpPr>
        <p:spPr>
          <a:xfrm>
            <a:off x="5512743" y="3616175"/>
            <a:ext cx="5102669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8055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5545" y="1199526"/>
            <a:ext cx="8745978" cy="3266648"/>
            <a:chOff x="2757203" y="2472597"/>
            <a:chExt cx="5080663" cy="2704012"/>
          </a:xfrm>
        </p:grpSpPr>
        <p:grpSp>
          <p:nvGrpSpPr>
            <p:cNvPr id="5" name="组合 4"/>
            <p:cNvGrpSpPr/>
            <p:nvPr/>
          </p:nvGrpSpPr>
          <p:grpSpPr>
            <a:xfrm>
              <a:off x="2757203" y="2797079"/>
              <a:ext cx="71811" cy="2379530"/>
              <a:chOff x="1233203" y="2797079"/>
              <a:chExt cx="71811" cy="2379530"/>
            </a:xfrm>
          </p:grpSpPr>
          <p:sp>
            <p:nvSpPr>
              <p:cNvPr id="37" name="任意多边形 208"/>
              <p:cNvSpPr/>
              <p:nvPr/>
            </p:nvSpPr>
            <p:spPr>
              <a:xfrm>
                <a:off x="1233203" y="2793488"/>
                <a:ext cx="71811" cy="7181"/>
              </a:xfrm>
              <a:custGeom>
                <a:avLst/>
                <a:gdLst>
                  <a:gd name="rtl" fmla="*/ -3327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100</a:t>
                </a:r>
              </a:p>
            </p:txBody>
          </p:sp>
          <p:sp>
            <p:nvSpPr>
              <p:cNvPr id="38" name="任意多边形 209"/>
              <p:cNvSpPr/>
              <p:nvPr/>
            </p:nvSpPr>
            <p:spPr>
              <a:xfrm>
                <a:off x="1233203" y="3269394"/>
                <a:ext cx="71811" cy="7181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80</a:t>
                </a:r>
              </a:p>
            </p:txBody>
          </p:sp>
          <p:sp>
            <p:nvSpPr>
              <p:cNvPr id="39" name="任意多边形 210"/>
              <p:cNvSpPr/>
              <p:nvPr/>
            </p:nvSpPr>
            <p:spPr>
              <a:xfrm>
                <a:off x="1233203" y="3745297"/>
                <a:ext cx="71811" cy="7181"/>
              </a:xfrm>
              <a:custGeom>
                <a:avLst/>
                <a:gdLst>
                  <a:gd name="rtl" fmla="*/ -2719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60</a:t>
                </a:r>
              </a:p>
            </p:txBody>
          </p:sp>
          <p:sp>
            <p:nvSpPr>
              <p:cNvPr id="40" name="任意多边形 211"/>
              <p:cNvSpPr/>
              <p:nvPr/>
            </p:nvSpPr>
            <p:spPr>
              <a:xfrm>
                <a:off x="1233203" y="4221209"/>
                <a:ext cx="71811" cy="7181"/>
              </a:xfrm>
              <a:custGeom>
                <a:avLst/>
                <a:gdLst>
                  <a:gd name="rtl" fmla="*/ -287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40</a:t>
                </a:r>
              </a:p>
            </p:txBody>
          </p:sp>
          <p:sp>
            <p:nvSpPr>
              <p:cNvPr id="41" name="任意多边形 212"/>
              <p:cNvSpPr/>
              <p:nvPr/>
            </p:nvSpPr>
            <p:spPr>
              <a:xfrm>
                <a:off x="1233203" y="4697113"/>
                <a:ext cx="71811" cy="7181"/>
              </a:xfrm>
              <a:custGeom>
                <a:avLst/>
                <a:gdLst>
                  <a:gd name="rtl" fmla="*/ -287124 w 71811"/>
                  <a:gd name="rtt" fmla="*/ -68220 h 7181"/>
                  <a:gd name="rtr" fmla="*/ -28724 w 71811"/>
                  <a:gd name="rtb" fmla="*/ 75401 h 7181"/>
                </a:gdLst>
                <a:ahLst/>
                <a:cxnLst/>
                <a:rect l="rtl" t="rtt" r="rtr" b="rtb"/>
                <a:pathLst>
                  <a:path w="71811" h="7181" fill="none">
                    <a:moveTo>
                      <a:pt x="0" y="0"/>
                    </a:moveTo>
                    <a:lnTo>
                      <a:pt x="71811" y="0"/>
                    </a:lnTo>
                  </a:path>
                </a:pathLst>
              </a:custGeom>
              <a:solidFill>
                <a:srgbClr val="FFFFFF"/>
              </a:solidFill>
              <a:ln w="7600" cap="rnd">
                <a:solidFill>
                  <a:schemeClr val="bg1">
                    <a:lumMod val="85000"/>
                  </a:schemeClr>
                </a:solidFill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20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981612" y="2472597"/>
              <a:ext cx="628347" cy="2704012"/>
              <a:chOff x="1457612" y="2472597"/>
              <a:chExt cx="628347" cy="2704012"/>
            </a:xfrm>
          </p:grpSpPr>
          <p:sp>
            <p:nvSpPr>
              <p:cNvPr id="33" name="任意多边形 214"/>
              <p:cNvSpPr/>
              <p:nvPr/>
            </p:nvSpPr>
            <p:spPr>
              <a:xfrm>
                <a:off x="1457612" y="3701296"/>
                <a:ext cx="209449" cy="1475312"/>
              </a:xfrm>
              <a:custGeom>
                <a:avLst/>
                <a:gdLst>
                  <a:gd name="rtl" fmla="*/ -16876 w 209449"/>
                  <a:gd name="rtt" fmla="*/ -143622 h 1475312"/>
                  <a:gd name="rtr" fmla="*/ 226324 w 209449"/>
                  <a:gd name="rtb" fmla="*/ 0 h 1475312"/>
                </a:gdLst>
                <a:ahLst/>
                <a:cxnLst/>
                <a:rect l="rtl" t="rtt" r="rtr" b="rtb"/>
                <a:pathLst>
                  <a:path w="209449" h="147531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475312"/>
                    </a:lnTo>
                    <a:lnTo>
                      <a:pt x="0" y="14753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F1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62</a:t>
                </a:r>
              </a:p>
            </p:txBody>
          </p:sp>
          <p:sp>
            <p:nvSpPr>
              <p:cNvPr id="34" name="任意多边形 215"/>
              <p:cNvSpPr/>
              <p:nvPr/>
            </p:nvSpPr>
            <p:spPr>
              <a:xfrm>
                <a:off x="1667061" y="3320574"/>
                <a:ext cx="209449" cy="1856034"/>
              </a:xfrm>
              <a:custGeom>
                <a:avLst/>
                <a:gdLst>
                  <a:gd name="rtl" fmla="*/ -16876 w 209449"/>
                  <a:gd name="rtt" fmla="*/ -143622 h 1856034"/>
                  <a:gd name="rtr" fmla="*/ 226324 w 209449"/>
                  <a:gd name="rtb" fmla="*/ 0 h 1856034"/>
                </a:gdLst>
                <a:ahLst/>
                <a:cxnLst/>
                <a:rect l="rtl" t="rtt" r="rtr" b="rtb"/>
                <a:pathLst>
                  <a:path w="209449" h="1856034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856034"/>
                    </a:lnTo>
                    <a:lnTo>
                      <a:pt x="0" y="18560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D76B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78</a:t>
                </a:r>
              </a:p>
            </p:txBody>
          </p:sp>
          <p:sp>
            <p:nvSpPr>
              <p:cNvPr id="35" name="任意多边形 216"/>
              <p:cNvSpPr/>
              <p:nvPr/>
            </p:nvSpPr>
            <p:spPr>
              <a:xfrm>
                <a:off x="1876510" y="2963648"/>
                <a:ext cx="209449" cy="2212960"/>
              </a:xfrm>
              <a:custGeom>
                <a:avLst/>
                <a:gdLst>
                  <a:gd name="rtl" fmla="*/ -16876 w 209449"/>
                  <a:gd name="rtt" fmla="*/ -143622 h 2212960"/>
                  <a:gd name="rtr" fmla="*/ 226324 w 209449"/>
                  <a:gd name="rtb" fmla="*/ 0 h 2212960"/>
                </a:gdLst>
                <a:ahLst/>
                <a:cxnLst/>
                <a:rect l="rtl" t="rtt" r="rtr" b="rtb"/>
                <a:pathLst>
                  <a:path w="209449" h="221296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212960"/>
                    </a:lnTo>
                    <a:lnTo>
                      <a:pt x="0" y="22129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C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93</a:t>
                </a:r>
              </a:p>
            </p:txBody>
          </p:sp>
          <p:sp>
            <p:nvSpPr>
              <p:cNvPr id="36" name="Text 149"/>
              <p:cNvSpPr txBox="1"/>
              <p:nvPr/>
            </p:nvSpPr>
            <p:spPr>
              <a:xfrm>
                <a:off x="1433585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1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98459" y="2472597"/>
              <a:ext cx="628347" cy="2704012"/>
              <a:chOff x="2274459" y="2472597"/>
              <a:chExt cx="628347" cy="2704012"/>
            </a:xfrm>
          </p:grpSpPr>
          <p:sp>
            <p:nvSpPr>
              <p:cNvPr id="29" name="任意多边形 218"/>
              <p:cNvSpPr/>
              <p:nvPr/>
            </p:nvSpPr>
            <p:spPr>
              <a:xfrm>
                <a:off x="2274459" y="3867866"/>
                <a:ext cx="209449" cy="1308743"/>
              </a:xfrm>
              <a:custGeom>
                <a:avLst/>
                <a:gdLst>
                  <a:gd name="rtl" fmla="*/ -16876 w 209449"/>
                  <a:gd name="rtt" fmla="*/ -143622 h 1308743"/>
                  <a:gd name="rtr" fmla="*/ 226324 w 209449"/>
                  <a:gd name="rtb" fmla="*/ 0 h 1308743"/>
                </a:gdLst>
                <a:ahLst/>
                <a:cxnLst/>
                <a:rect l="rtl" t="rtt" r="rtr" b="rtb"/>
                <a:pathLst>
                  <a:path w="209449" h="130874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308743"/>
                    </a:lnTo>
                    <a:lnTo>
                      <a:pt x="0" y="13087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F1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55</a:t>
                </a:r>
              </a:p>
            </p:txBody>
          </p:sp>
          <p:sp>
            <p:nvSpPr>
              <p:cNvPr id="30" name="任意多边形 219"/>
              <p:cNvSpPr/>
              <p:nvPr/>
            </p:nvSpPr>
            <p:spPr>
              <a:xfrm>
                <a:off x="2483908" y="4105822"/>
                <a:ext cx="209449" cy="1070787"/>
              </a:xfrm>
              <a:custGeom>
                <a:avLst/>
                <a:gdLst>
                  <a:gd name="rtl" fmla="*/ -16876 w 209449"/>
                  <a:gd name="rtt" fmla="*/ -143622 h 1070787"/>
                  <a:gd name="rtr" fmla="*/ 226324 w 209449"/>
                  <a:gd name="rtb" fmla="*/ 0 h 1070787"/>
                </a:gdLst>
                <a:ahLst/>
                <a:cxnLst/>
                <a:rect l="rtl" t="rtt" r="rtr" b="rtb"/>
                <a:pathLst>
                  <a:path w="209449" h="1070787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070787"/>
                    </a:lnTo>
                    <a:lnTo>
                      <a:pt x="0" y="10707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D76B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45</a:t>
                </a:r>
              </a:p>
            </p:txBody>
          </p:sp>
          <p:sp>
            <p:nvSpPr>
              <p:cNvPr id="31" name="任意多边形 220"/>
              <p:cNvSpPr/>
              <p:nvPr/>
            </p:nvSpPr>
            <p:spPr>
              <a:xfrm>
                <a:off x="2693357" y="2916057"/>
                <a:ext cx="209449" cy="2260552"/>
              </a:xfrm>
              <a:custGeom>
                <a:avLst/>
                <a:gdLst>
                  <a:gd name="rtl" fmla="*/ -16876 w 209449"/>
                  <a:gd name="rtt" fmla="*/ -143622 h 2260552"/>
                  <a:gd name="rtr" fmla="*/ 226324 w 209449"/>
                  <a:gd name="rtb" fmla="*/ 0 h 2260552"/>
                </a:gdLst>
                <a:ahLst/>
                <a:cxnLst/>
                <a:rect l="rtl" t="rtt" r="rtr" b="rtb"/>
                <a:pathLst>
                  <a:path w="209449" h="226055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260552"/>
                    </a:lnTo>
                    <a:lnTo>
                      <a:pt x="0" y="22605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C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95</a:t>
                </a:r>
              </a:p>
            </p:txBody>
          </p:sp>
          <p:sp>
            <p:nvSpPr>
              <p:cNvPr id="32" name="Text 150"/>
              <p:cNvSpPr txBox="1"/>
              <p:nvPr/>
            </p:nvSpPr>
            <p:spPr>
              <a:xfrm>
                <a:off x="2250433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2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615315" y="2472597"/>
              <a:ext cx="628347" cy="2704012"/>
              <a:chOff x="3091315" y="2472597"/>
              <a:chExt cx="628347" cy="2704012"/>
            </a:xfrm>
          </p:grpSpPr>
          <p:sp>
            <p:nvSpPr>
              <p:cNvPr id="25" name="任意多边形 222"/>
              <p:cNvSpPr/>
              <p:nvPr/>
            </p:nvSpPr>
            <p:spPr>
              <a:xfrm>
                <a:off x="3091315" y="4248595"/>
                <a:ext cx="209449" cy="928013"/>
              </a:xfrm>
              <a:custGeom>
                <a:avLst/>
                <a:gdLst>
                  <a:gd name="rtl" fmla="*/ -16876 w 209449"/>
                  <a:gd name="rtt" fmla="*/ -143622 h 928013"/>
                  <a:gd name="rtr" fmla="*/ 226324 w 209449"/>
                  <a:gd name="rtb" fmla="*/ 0 h 928013"/>
                </a:gdLst>
                <a:ahLst/>
                <a:cxnLst/>
                <a:rect l="rtl" t="rtt" r="rtr" b="rtb"/>
                <a:pathLst>
                  <a:path w="209449" h="92801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28013"/>
                    </a:lnTo>
                    <a:lnTo>
                      <a:pt x="0" y="9280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F1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39</a:t>
                </a:r>
              </a:p>
            </p:txBody>
          </p:sp>
          <p:sp>
            <p:nvSpPr>
              <p:cNvPr id="26" name="任意多边形 223"/>
              <p:cNvSpPr/>
              <p:nvPr/>
            </p:nvSpPr>
            <p:spPr>
              <a:xfrm>
                <a:off x="3300764" y="4581726"/>
                <a:ext cx="209449" cy="594882"/>
              </a:xfrm>
              <a:custGeom>
                <a:avLst/>
                <a:gdLst>
                  <a:gd name="rtl" fmla="*/ -16876 w 209449"/>
                  <a:gd name="rtt" fmla="*/ -143622 h 594882"/>
                  <a:gd name="rtr" fmla="*/ 226324 w 209449"/>
                  <a:gd name="rtb" fmla="*/ 0 h 594882"/>
                </a:gdLst>
                <a:ahLst/>
                <a:cxnLst/>
                <a:rect l="rtl" t="rtt" r="rtr" b="rtb"/>
                <a:pathLst>
                  <a:path w="209449" h="59488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594882"/>
                    </a:lnTo>
                    <a:lnTo>
                      <a:pt x="0" y="5948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D76B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25</a:t>
                </a:r>
              </a:p>
            </p:txBody>
          </p:sp>
          <p:sp>
            <p:nvSpPr>
              <p:cNvPr id="27" name="任意多边形 224"/>
              <p:cNvSpPr/>
              <p:nvPr/>
            </p:nvSpPr>
            <p:spPr>
              <a:xfrm>
                <a:off x="3510212" y="3201596"/>
                <a:ext cx="209449" cy="1975012"/>
              </a:xfrm>
              <a:custGeom>
                <a:avLst/>
                <a:gdLst>
                  <a:gd name="rtl" fmla="*/ -16876 w 209449"/>
                  <a:gd name="rtt" fmla="*/ -143622 h 1975012"/>
                  <a:gd name="rtr" fmla="*/ 226324 w 209449"/>
                  <a:gd name="rtb" fmla="*/ 0 h 1975012"/>
                </a:gdLst>
                <a:ahLst/>
                <a:cxnLst/>
                <a:rect l="rtl" t="rtt" r="rtr" b="rtb"/>
                <a:pathLst>
                  <a:path w="209449" h="1975012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975012"/>
                    </a:lnTo>
                    <a:lnTo>
                      <a:pt x="0" y="19750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C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83</a:t>
                </a:r>
              </a:p>
            </p:txBody>
          </p:sp>
          <p:sp>
            <p:nvSpPr>
              <p:cNvPr id="28" name="Text 151"/>
              <p:cNvSpPr txBox="1"/>
              <p:nvPr/>
            </p:nvSpPr>
            <p:spPr>
              <a:xfrm>
                <a:off x="3067288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3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432163" y="2472597"/>
              <a:ext cx="628347" cy="2704012"/>
              <a:chOff x="3908163" y="2472597"/>
              <a:chExt cx="628347" cy="2704012"/>
            </a:xfrm>
          </p:grpSpPr>
          <p:sp>
            <p:nvSpPr>
              <p:cNvPr id="21" name="任意多边形 226"/>
              <p:cNvSpPr/>
              <p:nvPr/>
            </p:nvSpPr>
            <p:spPr>
              <a:xfrm>
                <a:off x="3908163" y="4177208"/>
                <a:ext cx="209449" cy="999400"/>
              </a:xfrm>
              <a:custGeom>
                <a:avLst/>
                <a:gdLst>
                  <a:gd name="rtl" fmla="*/ -16876 w 209449"/>
                  <a:gd name="rtt" fmla="*/ -143622 h 999400"/>
                  <a:gd name="rtr" fmla="*/ 226324 w 209449"/>
                  <a:gd name="rtb" fmla="*/ 0 h 999400"/>
                </a:gdLst>
                <a:ahLst/>
                <a:cxnLst/>
                <a:rect l="rtl" t="rtt" r="rtr" b="rtb"/>
                <a:pathLst>
                  <a:path w="209449" h="99940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99400"/>
                    </a:lnTo>
                    <a:lnTo>
                      <a:pt x="0" y="999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F1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42</a:t>
                </a:r>
              </a:p>
            </p:txBody>
          </p:sp>
          <p:sp>
            <p:nvSpPr>
              <p:cNvPr id="22" name="任意多边形 227"/>
              <p:cNvSpPr/>
              <p:nvPr/>
            </p:nvSpPr>
            <p:spPr>
              <a:xfrm>
                <a:off x="4117612" y="4343770"/>
                <a:ext cx="209449" cy="832838"/>
              </a:xfrm>
              <a:custGeom>
                <a:avLst/>
                <a:gdLst>
                  <a:gd name="rtl" fmla="*/ -16876 w 209449"/>
                  <a:gd name="rtt" fmla="*/ -143622 h 832838"/>
                  <a:gd name="rtr" fmla="*/ 226324 w 209449"/>
                  <a:gd name="rtb" fmla="*/ 0 h 832838"/>
                </a:gdLst>
                <a:ahLst/>
                <a:cxnLst/>
                <a:rect l="rtl" t="rtt" r="rtr" b="rtb"/>
                <a:pathLst>
                  <a:path w="209449" h="832838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832838"/>
                    </a:lnTo>
                    <a:lnTo>
                      <a:pt x="0" y="8328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D76B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35</a:t>
                </a:r>
              </a:p>
            </p:txBody>
          </p:sp>
          <p:sp>
            <p:nvSpPr>
              <p:cNvPr id="23" name="任意多边形 228"/>
              <p:cNvSpPr/>
              <p:nvPr/>
            </p:nvSpPr>
            <p:spPr>
              <a:xfrm>
                <a:off x="4327060" y="3439552"/>
                <a:ext cx="209449" cy="1737056"/>
              </a:xfrm>
              <a:custGeom>
                <a:avLst/>
                <a:gdLst>
                  <a:gd name="rtl" fmla="*/ -16876 w 209449"/>
                  <a:gd name="rtt" fmla="*/ -143622 h 1737056"/>
                  <a:gd name="rtr" fmla="*/ 226324 w 209449"/>
                  <a:gd name="rtb" fmla="*/ 0 h 1737056"/>
                </a:gdLst>
                <a:ahLst/>
                <a:cxnLst/>
                <a:rect l="rtl" t="rtt" r="rtr" b="rtb"/>
                <a:pathLst>
                  <a:path w="209449" h="1737056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737056"/>
                    </a:lnTo>
                    <a:lnTo>
                      <a:pt x="0" y="17370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C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73</a:t>
                </a:r>
              </a:p>
            </p:txBody>
          </p:sp>
          <p:sp>
            <p:nvSpPr>
              <p:cNvPr id="24" name="Text 152"/>
              <p:cNvSpPr txBox="1"/>
              <p:nvPr/>
            </p:nvSpPr>
            <p:spPr>
              <a:xfrm>
                <a:off x="3884136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4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249011" y="2472597"/>
              <a:ext cx="628347" cy="2704012"/>
              <a:chOff x="4725011" y="2472597"/>
              <a:chExt cx="628347" cy="2704012"/>
            </a:xfrm>
          </p:grpSpPr>
          <p:sp>
            <p:nvSpPr>
              <p:cNvPr id="17" name="任意多边形 230"/>
              <p:cNvSpPr/>
              <p:nvPr/>
            </p:nvSpPr>
            <p:spPr>
              <a:xfrm>
                <a:off x="4725011" y="3939252"/>
                <a:ext cx="209449" cy="1237356"/>
              </a:xfrm>
              <a:custGeom>
                <a:avLst/>
                <a:gdLst>
                  <a:gd name="rtl" fmla="*/ -16876 w 209449"/>
                  <a:gd name="rtt" fmla="*/ -143622 h 1237356"/>
                  <a:gd name="rtr" fmla="*/ 226324 w 209449"/>
                  <a:gd name="rtb" fmla="*/ 0 h 1237356"/>
                </a:gdLst>
                <a:ahLst/>
                <a:cxnLst/>
                <a:rect l="rtl" t="rtt" r="rtr" b="rtb"/>
                <a:pathLst>
                  <a:path w="209449" h="1237356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237356"/>
                    </a:lnTo>
                    <a:lnTo>
                      <a:pt x="0" y="12373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F1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52</a:t>
                </a:r>
              </a:p>
            </p:txBody>
          </p:sp>
          <p:sp>
            <p:nvSpPr>
              <p:cNvPr id="18" name="任意多边形 231"/>
              <p:cNvSpPr/>
              <p:nvPr/>
            </p:nvSpPr>
            <p:spPr>
              <a:xfrm>
                <a:off x="4934460" y="4272383"/>
                <a:ext cx="209449" cy="904225"/>
              </a:xfrm>
              <a:custGeom>
                <a:avLst/>
                <a:gdLst>
                  <a:gd name="rtl" fmla="*/ -16876 w 209449"/>
                  <a:gd name="rtt" fmla="*/ -143622 h 904225"/>
                  <a:gd name="rtr" fmla="*/ 226324 w 209449"/>
                  <a:gd name="rtb" fmla="*/ 0 h 904225"/>
                </a:gdLst>
                <a:ahLst/>
                <a:cxnLst/>
                <a:rect l="rtl" t="rtt" r="rtr" b="rtb"/>
                <a:pathLst>
                  <a:path w="209449" h="904225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904225"/>
                    </a:lnTo>
                    <a:lnTo>
                      <a:pt x="0" y="904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D76B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38</a:t>
                </a:r>
              </a:p>
            </p:txBody>
          </p:sp>
          <p:sp>
            <p:nvSpPr>
              <p:cNvPr id="19" name="任意多边形 232"/>
              <p:cNvSpPr/>
              <p:nvPr/>
            </p:nvSpPr>
            <p:spPr>
              <a:xfrm>
                <a:off x="5143908" y="3558530"/>
                <a:ext cx="209449" cy="1618078"/>
              </a:xfrm>
              <a:custGeom>
                <a:avLst/>
                <a:gdLst>
                  <a:gd name="rtl" fmla="*/ -16876 w 209449"/>
                  <a:gd name="rtt" fmla="*/ -143622 h 1618078"/>
                  <a:gd name="rtr" fmla="*/ 226324 w 209449"/>
                  <a:gd name="rtb" fmla="*/ 0 h 1618078"/>
                </a:gdLst>
                <a:ahLst/>
                <a:cxnLst/>
                <a:rect l="rtl" t="rtt" r="rtr" b="rtb"/>
                <a:pathLst>
                  <a:path w="209449" h="1618078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618078"/>
                    </a:lnTo>
                    <a:lnTo>
                      <a:pt x="0" y="161807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C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68</a:t>
                </a:r>
              </a:p>
            </p:txBody>
          </p:sp>
          <p:sp>
            <p:nvSpPr>
              <p:cNvPr id="20" name="Text 153"/>
              <p:cNvSpPr txBox="1"/>
              <p:nvPr/>
            </p:nvSpPr>
            <p:spPr>
              <a:xfrm>
                <a:off x="4700984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5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065866" y="2472597"/>
              <a:ext cx="628347" cy="2704012"/>
              <a:chOff x="5541866" y="2472597"/>
              <a:chExt cx="628347" cy="2704012"/>
            </a:xfrm>
          </p:grpSpPr>
          <p:sp>
            <p:nvSpPr>
              <p:cNvPr id="13" name="任意多边形 234"/>
              <p:cNvSpPr/>
              <p:nvPr/>
            </p:nvSpPr>
            <p:spPr>
              <a:xfrm>
                <a:off x="5541866" y="3320574"/>
                <a:ext cx="209449" cy="1856034"/>
              </a:xfrm>
              <a:custGeom>
                <a:avLst/>
                <a:gdLst>
                  <a:gd name="rtl" fmla="*/ -16876 w 209449"/>
                  <a:gd name="rtt" fmla="*/ -143622 h 1856034"/>
                  <a:gd name="rtr" fmla="*/ 226324 w 209449"/>
                  <a:gd name="rtb" fmla="*/ 0 h 1856034"/>
                </a:gdLst>
                <a:ahLst/>
                <a:cxnLst/>
                <a:rect l="rtl" t="rtt" r="rtr" b="rtb"/>
                <a:pathLst>
                  <a:path w="209449" h="1856034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856034"/>
                    </a:lnTo>
                    <a:lnTo>
                      <a:pt x="0" y="18560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52F1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78</a:t>
                </a:r>
              </a:p>
            </p:txBody>
          </p:sp>
          <p:sp>
            <p:nvSpPr>
              <p:cNvPr id="14" name="任意多边形 235"/>
              <p:cNvSpPr/>
              <p:nvPr/>
            </p:nvSpPr>
            <p:spPr>
              <a:xfrm>
                <a:off x="5751316" y="3796479"/>
                <a:ext cx="209449" cy="1380130"/>
              </a:xfrm>
              <a:custGeom>
                <a:avLst/>
                <a:gdLst>
                  <a:gd name="rtl" fmla="*/ -16876 w 209449"/>
                  <a:gd name="rtt" fmla="*/ -143622 h 1380130"/>
                  <a:gd name="rtr" fmla="*/ 226324 w 209449"/>
                  <a:gd name="rtb" fmla="*/ 0 h 1380130"/>
                </a:gdLst>
                <a:ahLst/>
                <a:cxnLst/>
                <a:rect l="rtl" t="rtt" r="rtr" b="rtb"/>
                <a:pathLst>
                  <a:path w="209449" h="1380130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1380130"/>
                    </a:lnTo>
                    <a:lnTo>
                      <a:pt x="0" y="1380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D76B"/>
              </a:solidFill>
              <a:ln w="7600" cap="rnd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58</a:t>
                </a:r>
              </a:p>
            </p:txBody>
          </p:sp>
          <p:sp>
            <p:nvSpPr>
              <p:cNvPr id="15" name="任意多边形 236"/>
              <p:cNvSpPr/>
              <p:nvPr/>
            </p:nvSpPr>
            <p:spPr>
              <a:xfrm>
                <a:off x="5960764" y="3154005"/>
                <a:ext cx="209449" cy="2022603"/>
              </a:xfrm>
              <a:custGeom>
                <a:avLst/>
                <a:gdLst>
                  <a:gd name="rtl" fmla="*/ -16876 w 209449"/>
                  <a:gd name="rtt" fmla="*/ -143622 h 2022603"/>
                  <a:gd name="rtr" fmla="*/ 226324 w 209449"/>
                  <a:gd name="rtb" fmla="*/ 0 h 2022603"/>
                </a:gdLst>
                <a:ahLst/>
                <a:cxnLst/>
                <a:rect l="rtl" t="rtt" r="rtr" b="rtb"/>
                <a:pathLst>
                  <a:path w="209449" h="2022603">
                    <a:moveTo>
                      <a:pt x="0" y="0"/>
                    </a:moveTo>
                    <a:lnTo>
                      <a:pt x="209449" y="0"/>
                    </a:lnTo>
                    <a:lnTo>
                      <a:pt x="209449" y="2022603"/>
                    </a:lnTo>
                    <a:lnTo>
                      <a:pt x="0" y="20226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CAFF"/>
              </a:solidFill>
              <a:ln w="7600" cap="rnd">
                <a:noFill/>
                <a:bevel/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85</a:t>
                </a:r>
              </a:p>
            </p:txBody>
          </p:sp>
          <p:sp>
            <p:nvSpPr>
              <p:cNvPr id="16" name="Text 154"/>
              <p:cNvSpPr txBox="1"/>
              <p:nvPr/>
            </p:nvSpPr>
            <p:spPr>
              <a:xfrm>
                <a:off x="5517840" y="5207008"/>
                <a:ext cx="676400" cy="205200"/>
              </a:xfrm>
              <a:prstGeom prst="rect">
                <a:avLst/>
              </a:prstGeom>
              <a:noFill/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Category 6</a:t>
                </a:r>
              </a:p>
            </p:txBody>
          </p:sp>
        </p:grpSp>
        <p:sp>
          <p:nvSpPr>
            <p:cNvPr id="12" name="任意多边形 241"/>
            <p:cNvSpPr/>
            <p:nvPr/>
          </p:nvSpPr>
          <p:spPr>
            <a:xfrm>
              <a:off x="2793108" y="2472597"/>
              <a:ext cx="5044758" cy="2704012"/>
            </a:xfrm>
            <a:custGeom>
              <a:avLst/>
              <a:gdLst/>
              <a:ahLst/>
              <a:cxnLst/>
              <a:rect l="0" t="0" r="0" b="0"/>
              <a:pathLst>
                <a:path w="5044758" h="2704012" fill="none">
                  <a:moveTo>
                    <a:pt x="0" y="0"/>
                  </a:moveTo>
                  <a:lnTo>
                    <a:pt x="0" y="2704012"/>
                  </a:lnTo>
                  <a:lnTo>
                    <a:pt x="5044758" y="2704012"/>
                  </a:lnTo>
                </a:path>
              </a:pathLst>
            </a:custGeom>
            <a:solidFill>
              <a:srgbClr val="FFFFFF"/>
            </a:solidFill>
            <a:ln w="7600" cap="rnd">
              <a:solidFill>
                <a:schemeClr val="bg1">
                  <a:lumMod val="85000"/>
                </a:schemeClr>
              </a:solidFill>
              <a:bevel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A3E87AE-9F26-ED90-80D1-DF22DC8FB1A5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市场分析报告</a:t>
            </a:r>
            <a:endParaRPr lang="en-US" altLang="zh-CN" sz="2800" b="1" dirty="0"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8C30E85-D15C-97D7-72AB-35F0FB41B0AB}"/>
              </a:ext>
            </a:extLst>
          </p:cNvPr>
          <p:cNvSpPr txBox="1"/>
          <p:nvPr/>
        </p:nvSpPr>
        <p:spPr>
          <a:xfrm>
            <a:off x="1847389" y="5073165"/>
            <a:ext cx="9180974" cy="79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25257" y="1314334"/>
            <a:ext cx="3497944" cy="4822200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19242" y="1890443"/>
            <a:ext cx="1103204" cy="1103205"/>
          </a:xfrm>
          <a:prstGeom prst="ellipse">
            <a:avLst/>
          </a:prstGeom>
          <a:solidFill>
            <a:srgbClr val="9552F1"/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92" tIns="34296" rIns="68592" bIns="342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53113" y="1890443"/>
            <a:ext cx="1103204" cy="1103205"/>
          </a:xfrm>
          <a:prstGeom prst="ellipse">
            <a:avLst/>
          </a:prstGeom>
          <a:solidFill>
            <a:srgbClr val="62D76B"/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92" tIns="34296" rIns="68592" bIns="342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19242" y="4440461"/>
            <a:ext cx="1103204" cy="1103205"/>
          </a:xfrm>
          <a:prstGeom prst="ellipse">
            <a:avLst/>
          </a:prstGeom>
          <a:solidFill>
            <a:srgbClr val="484B75"/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92" tIns="34296" rIns="68592" bIns="342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153113" y="4493304"/>
            <a:ext cx="1057851" cy="1057852"/>
          </a:xfrm>
          <a:prstGeom prst="ellipse">
            <a:avLst/>
          </a:prstGeom>
          <a:solidFill>
            <a:srgbClr val="3FCAFF"/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92" tIns="34296" rIns="68592" bIns="3429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08"/>
          <p:cNvSpPr>
            <a:spLocks noChangeArrowheads="1"/>
          </p:cNvSpPr>
          <p:nvPr/>
        </p:nvSpPr>
        <p:spPr bwMode="auto">
          <a:xfrm>
            <a:off x="4172380" y="4762381"/>
            <a:ext cx="454189" cy="454180"/>
          </a:xfrm>
          <a:custGeom>
            <a:avLst/>
            <a:gdLst>
              <a:gd name="T0" fmla="*/ 163146 w 453"/>
              <a:gd name="T1" fmla="*/ 84278 h 454"/>
              <a:gd name="T2" fmla="*/ 163146 w 453"/>
              <a:gd name="T3" fmla="*/ 84278 h 454"/>
              <a:gd name="T4" fmla="*/ 163146 w 453"/>
              <a:gd name="T5" fmla="*/ 84278 h 454"/>
              <a:gd name="T6" fmla="*/ 163146 w 453"/>
              <a:gd name="T7" fmla="*/ 84278 h 454"/>
              <a:gd name="T8" fmla="*/ 163146 w 453"/>
              <a:gd name="T9" fmla="*/ 84278 h 454"/>
              <a:gd name="T10" fmla="*/ 163146 w 453"/>
              <a:gd name="T11" fmla="*/ 86799 h 454"/>
              <a:gd name="T12" fmla="*/ 163146 w 453"/>
              <a:gd name="T13" fmla="*/ 86799 h 454"/>
              <a:gd name="T14" fmla="*/ 163146 w 453"/>
              <a:gd name="T15" fmla="*/ 86799 h 454"/>
              <a:gd name="T16" fmla="*/ 163146 w 453"/>
              <a:gd name="T17" fmla="*/ 86799 h 454"/>
              <a:gd name="T18" fmla="*/ 160619 w 453"/>
              <a:gd name="T19" fmla="*/ 91841 h 454"/>
              <a:gd name="T20" fmla="*/ 160619 w 453"/>
              <a:gd name="T21" fmla="*/ 91841 h 454"/>
              <a:gd name="T22" fmla="*/ 102147 w 453"/>
              <a:gd name="T23" fmla="*/ 160632 h 454"/>
              <a:gd name="T24" fmla="*/ 102147 w 453"/>
              <a:gd name="T25" fmla="*/ 160632 h 454"/>
              <a:gd name="T26" fmla="*/ 94206 w 453"/>
              <a:gd name="T27" fmla="*/ 163153 h 454"/>
              <a:gd name="T28" fmla="*/ 94206 w 453"/>
              <a:gd name="T29" fmla="*/ 163153 h 454"/>
              <a:gd name="T30" fmla="*/ 94206 w 453"/>
              <a:gd name="T31" fmla="*/ 163153 h 454"/>
              <a:gd name="T32" fmla="*/ 94206 w 453"/>
              <a:gd name="T33" fmla="*/ 163153 h 454"/>
              <a:gd name="T34" fmla="*/ 91679 w 453"/>
              <a:gd name="T35" fmla="*/ 163153 h 454"/>
              <a:gd name="T36" fmla="*/ 91679 w 453"/>
              <a:gd name="T37" fmla="*/ 163153 h 454"/>
              <a:gd name="T38" fmla="*/ 86626 w 453"/>
              <a:gd name="T39" fmla="*/ 160632 h 454"/>
              <a:gd name="T40" fmla="*/ 86626 w 453"/>
              <a:gd name="T41" fmla="*/ 160632 h 454"/>
              <a:gd name="T42" fmla="*/ 2527 w 453"/>
              <a:gd name="T43" fmla="*/ 84278 h 454"/>
              <a:gd name="T44" fmla="*/ 2527 w 453"/>
              <a:gd name="T45" fmla="*/ 84278 h 454"/>
              <a:gd name="T46" fmla="*/ 0 w 453"/>
              <a:gd name="T47" fmla="*/ 76354 h 454"/>
              <a:gd name="T48" fmla="*/ 0 w 453"/>
              <a:gd name="T49" fmla="*/ 76354 h 454"/>
              <a:gd name="T50" fmla="*/ 0 w 453"/>
              <a:gd name="T51" fmla="*/ 20529 h 454"/>
              <a:gd name="T52" fmla="*/ 0 w 453"/>
              <a:gd name="T53" fmla="*/ 10445 h 454"/>
              <a:gd name="T54" fmla="*/ 0 w 453"/>
              <a:gd name="T55" fmla="*/ 10445 h 454"/>
              <a:gd name="T56" fmla="*/ 0 w 453"/>
              <a:gd name="T57" fmla="*/ 10445 h 454"/>
              <a:gd name="T58" fmla="*/ 10106 w 453"/>
              <a:gd name="T59" fmla="*/ 0 h 454"/>
              <a:gd name="T60" fmla="*/ 10106 w 453"/>
              <a:gd name="T61" fmla="*/ 0 h 454"/>
              <a:gd name="T62" fmla="*/ 73993 w 453"/>
              <a:gd name="T63" fmla="*/ 0 h 454"/>
              <a:gd name="T64" fmla="*/ 73993 w 453"/>
              <a:gd name="T65" fmla="*/ 0 h 454"/>
              <a:gd name="T66" fmla="*/ 73993 w 453"/>
              <a:gd name="T67" fmla="*/ 0 h 454"/>
              <a:gd name="T68" fmla="*/ 81573 w 453"/>
              <a:gd name="T69" fmla="*/ 5402 h 454"/>
              <a:gd name="T70" fmla="*/ 158093 w 453"/>
              <a:gd name="T71" fmla="*/ 78875 h 454"/>
              <a:gd name="T72" fmla="*/ 163146 w 453"/>
              <a:gd name="T73" fmla="*/ 84278 h 454"/>
              <a:gd name="T74" fmla="*/ 25266 w 453"/>
              <a:gd name="T75" fmla="*/ 15487 h 454"/>
              <a:gd name="T76" fmla="*/ 25266 w 453"/>
              <a:gd name="T77" fmla="*/ 15487 h 454"/>
              <a:gd name="T78" fmla="*/ 12633 w 453"/>
              <a:gd name="T79" fmla="*/ 28093 h 454"/>
              <a:gd name="T80" fmla="*/ 25266 w 453"/>
              <a:gd name="T81" fmla="*/ 40698 h 454"/>
              <a:gd name="T82" fmla="*/ 40787 w 453"/>
              <a:gd name="T83" fmla="*/ 28093 h 454"/>
              <a:gd name="T84" fmla="*/ 25266 w 453"/>
              <a:gd name="T85" fmla="*/ 15487 h 4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53" h="454">
                <a:moveTo>
                  <a:pt x="452" y="234"/>
                </a:moveTo>
                <a:lnTo>
                  <a:pt x="452" y="234"/>
                </a:lnTo>
                <a:cubicBezTo>
                  <a:pt x="452" y="234"/>
                  <a:pt x="452" y="234"/>
                  <a:pt x="452" y="241"/>
                </a:cubicBezTo>
                <a:cubicBezTo>
                  <a:pt x="452" y="248"/>
                  <a:pt x="445" y="255"/>
                  <a:pt x="445" y="255"/>
                </a:cubicBezTo>
                <a:cubicBezTo>
                  <a:pt x="283" y="446"/>
                  <a:pt x="283" y="446"/>
                  <a:pt x="283" y="446"/>
                </a:cubicBezTo>
                <a:cubicBezTo>
                  <a:pt x="275" y="453"/>
                  <a:pt x="268" y="453"/>
                  <a:pt x="261" y="453"/>
                </a:cubicBezTo>
                <a:lnTo>
                  <a:pt x="254" y="453"/>
                </a:lnTo>
                <a:cubicBezTo>
                  <a:pt x="254" y="453"/>
                  <a:pt x="247" y="453"/>
                  <a:pt x="240" y="446"/>
                </a:cubicBezTo>
                <a:cubicBezTo>
                  <a:pt x="7" y="234"/>
                  <a:pt x="7" y="234"/>
                  <a:pt x="7" y="234"/>
                </a:cubicBezTo>
                <a:cubicBezTo>
                  <a:pt x="0" y="226"/>
                  <a:pt x="0" y="219"/>
                  <a:pt x="0" y="21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7" y="0"/>
                  <a:pt x="2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12" y="0"/>
                  <a:pt x="219" y="8"/>
                  <a:pt x="226" y="15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45" y="219"/>
                  <a:pt x="445" y="226"/>
                  <a:pt x="452" y="234"/>
                </a:cubicBezTo>
                <a:close/>
                <a:moveTo>
                  <a:pt x="70" y="43"/>
                </a:moveTo>
                <a:lnTo>
                  <a:pt x="70" y="43"/>
                </a:lnTo>
                <a:cubicBezTo>
                  <a:pt x="49" y="43"/>
                  <a:pt x="35" y="57"/>
                  <a:pt x="35" y="78"/>
                </a:cubicBezTo>
                <a:cubicBezTo>
                  <a:pt x="35" y="99"/>
                  <a:pt x="49" y="113"/>
                  <a:pt x="70" y="113"/>
                </a:cubicBezTo>
                <a:cubicBezTo>
                  <a:pt x="92" y="113"/>
                  <a:pt x="113" y="99"/>
                  <a:pt x="113" y="78"/>
                </a:cubicBezTo>
                <a:cubicBezTo>
                  <a:pt x="113" y="57"/>
                  <a:pt x="92" y="43"/>
                  <a:pt x="7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13"/>
          <p:cNvSpPr>
            <a:spLocks noChangeArrowheads="1"/>
          </p:cNvSpPr>
          <p:nvPr/>
        </p:nvSpPr>
        <p:spPr bwMode="auto">
          <a:xfrm>
            <a:off x="7411444" y="4760135"/>
            <a:ext cx="608523" cy="511513"/>
          </a:xfrm>
          <a:custGeom>
            <a:avLst/>
            <a:gdLst>
              <a:gd name="T0" fmla="*/ 218707 w 608"/>
              <a:gd name="T1" fmla="*/ 76549 h 510"/>
              <a:gd name="T2" fmla="*/ 218707 w 608"/>
              <a:gd name="T3" fmla="*/ 79076 h 510"/>
              <a:gd name="T4" fmla="*/ 218707 w 608"/>
              <a:gd name="T5" fmla="*/ 79076 h 510"/>
              <a:gd name="T6" fmla="*/ 208618 w 608"/>
              <a:gd name="T7" fmla="*/ 89186 h 510"/>
              <a:gd name="T8" fmla="*/ 177992 w 608"/>
              <a:gd name="T9" fmla="*/ 176206 h 510"/>
              <a:gd name="T10" fmla="*/ 167903 w 608"/>
              <a:gd name="T11" fmla="*/ 183789 h 510"/>
              <a:gd name="T12" fmla="*/ 167903 w 608"/>
              <a:gd name="T13" fmla="*/ 183789 h 510"/>
              <a:gd name="T14" fmla="*/ 162859 w 608"/>
              <a:gd name="T15" fmla="*/ 183789 h 510"/>
              <a:gd name="T16" fmla="*/ 50803 w 608"/>
              <a:gd name="T17" fmla="*/ 183789 h 510"/>
              <a:gd name="T18" fmla="*/ 50803 w 608"/>
              <a:gd name="T19" fmla="*/ 183789 h 510"/>
              <a:gd name="T20" fmla="*/ 40715 w 608"/>
              <a:gd name="T21" fmla="*/ 176206 h 510"/>
              <a:gd name="T22" fmla="*/ 10089 w 608"/>
              <a:gd name="T23" fmla="*/ 89186 h 510"/>
              <a:gd name="T24" fmla="*/ 10089 w 608"/>
              <a:gd name="T25" fmla="*/ 68966 h 510"/>
              <a:gd name="T26" fmla="*/ 50803 w 608"/>
              <a:gd name="T27" fmla="*/ 68966 h 510"/>
              <a:gd name="T28" fmla="*/ 83952 w 608"/>
              <a:gd name="T29" fmla="*/ 68966 h 510"/>
              <a:gd name="T30" fmla="*/ 127189 w 608"/>
              <a:gd name="T31" fmla="*/ 68966 h 510"/>
              <a:gd name="T32" fmla="*/ 152770 w 608"/>
              <a:gd name="T33" fmla="*/ 68966 h 510"/>
              <a:gd name="T34" fmla="*/ 167903 w 608"/>
              <a:gd name="T35" fmla="*/ 68966 h 510"/>
              <a:gd name="T36" fmla="*/ 208618 w 608"/>
              <a:gd name="T37" fmla="*/ 68966 h 510"/>
              <a:gd name="T38" fmla="*/ 208618 w 608"/>
              <a:gd name="T39" fmla="*/ 68966 h 510"/>
              <a:gd name="T40" fmla="*/ 78907 w 608"/>
              <a:gd name="T41" fmla="*/ 99658 h 510"/>
              <a:gd name="T42" fmla="*/ 68458 w 608"/>
              <a:gd name="T43" fmla="*/ 89186 h 510"/>
              <a:gd name="T44" fmla="*/ 58370 w 608"/>
              <a:gd name="T45" fmla="*/ 153097 h 510"/>
              <a:gd name="T46" fmla="*/ 78907 w 608"/>
              <a:gd name="T47" fmla="*/ 153097 h 510"/>
              <a:gd name="T48" fmla="*/ 119622 w 608"/>
              <a:gd name="T49" fmla="*/ 99658 h 510"/>
              <a:gd name="T50" fmla="*/ 109534 w 608"/>
              <a:gd name="T51" fmla="*/ 89186 h 510"/>
              <a:gd name="T52" fmla="*/ 99085 w 608"/>
              <a:gd name="T53" fmla="*/ 153097 h 510"/>
              <a:gd name="T54" fmla="*/ 119622 w 608"/>
              <a:gd name="T55" fmla="*/ 153097 h 510"/>
              <a:gd name="T56" fmla="*/ 160337 w 608"/>
              <a:gd name="T57" fmla="*/ 99658 h 510"/>
              <a:gd name="T58" fmla="*/ 150248 w 608"/>
              <a:gd name="T59" fmla="*/ 89186 h 510"/>
              <a:gd name="T60" fmla="*/ 139799 w 608"/>
              <a:gd name="T61" fmla="*/ 153097 h 510"/>
              <a:gd name="T62" fmla="*/ 160337 w 608"/>
              <a:gd name="T63" fmla="*/ 153097 h 510"/>
              <a:gd name="T64" fmla="*/ 122144 w 608"/>
              <a:gd name="T65" fmla="*/ 15165 h 510"/>
              <a:gd name="T66" fmla="*/ 122144 w 608"/>
              <a:gd name="T67" fmla="*/ 15165 h 510"/>
              <a:gd name="T68" fmla="*/ 129711 w 608"/>
              <a:gd name="T69" fmla="*/ 0 h 510"/>
              <a:gd name="T70" fmla="*/ 139799 w 608"/>
              <a:gd name="T71" fmla="*/ 5055 h 510"/>
              <a:gd name="T72" fmla="*/ 142321 w 608"/>
              <a:gd name="T73" fmla="*/ 58856 h 510"/>
              <a:gd name="T74" fmla="*/ 96562 w 608"/>
              <a:gd name="T75" fmla="*/ 15165 h 510"/>
              <a:gd name="T76" fmla="*/ 76385 w 608"/>
              <a:gd name="T77" fmla="*/ 58856 h 510"/>
              <a:gd name="T78" fmla="*/ 78907 w 608"/>
              <a:gd name="T79" fmla="*/ 5055 h 510"/>
              <a:gd name="T80" fmla="*/ 88996 w 608"/>
              <a:gd name="T81" fmla="*/ 0 h 510"/>
              <a:gd name="T82" fmla="*/ 96562 w 608"/>
              <a:gd name="T83" fmla="*/ 15165 h 5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8" h="510">
                <a:moveTo>
                  <a:pt x="607" y="212"/>
                </a:moveTo>
                <a:lnTo>
                  <a:pt x="607" y="212"/>
                </a:lnTo>
                <a:lnTo>
                  <a:pt x="607" y="219"/>
                </a:lnTo>
                <a:cubicBezTo>
                  <a:pt x="607" y="233"/>
                  <a:pt x="593" y="247"/>
                  <a:pt x="579" y="247"/>
                </a:cubicBezTo>
                <a:cubicBezTo>
                  <a:pt x="551" y="247"/>
                  <a:pt x="551" y="247"/>
                  <a:pt x="551" y="247"/>
                </a:cubicBezTo>
                <a:cubicBezTo>
                  <a:pt x="494" y="488"/>
                  <a:pt x="494" y="488"/>
                  <a:pt x="494" y="488"/>
                </a:cubicBezTo>
                <a:cubicBezTo>
                  <a:pt x="487" y="502"/>
                  <a:pt x="480" y="509"/>
                  <a:pt x="466" y="509"/>
                </a:cubicBezTo>
                <a:cubicBezTo>
                  <a:pt x="459" y="509"/>
                  <a:pt x="459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20" y="502"/>
                  <a:pt x="113" y="488"/>
                </a:cubicBezTo>
                <a:cubicBezTo>
                  <a:pt x="56" y="247"/>
                  <a:pt x="56" y="247"/>
                  <a:pt x="56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14" y="247"/>
                  <a:pt x="0" y="233"/>
                  <a:pt x="0" y="219"/>
                </a:cubicBezTo>
                <a:cubicBezTo>
                  <a:pt x="0" y="198"/>
                  <a:pt x="14" y="191"/>
                  <a:pt x="28" y="191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233" y="191"/>
                  <a:pt x="233" y="191"/>
                  <a:pt x="233" y="191"/>
                </a:cubicBezTo>
                <a:cubicBezTo>
                  <a:pt x="353" y="191"/>
                  <a:pt x="353" y="191"/>
                  <a:pt x="353" y="191"/>
                </a:cubicBezTo>
                <a:cubicBezTo>
                  <a:pt x="424" y="191"/>
                  <a:pt x="424" y="191"/>
                  <a:pt x="424" y="191"/>
                </a:cubicBezTo>
                <a:cubicBezTo>
                  <a:pt x="466" y="191"/>
                  <a:pt x="466" y="191"/>
                  <a:pt x="466" y="191"/>
                </a:cubicBezTo>
                <a:cubicBezTo>
                  <a:pt x="579" y="191"/>
                  <a:pt x="579" y="191"/>
                  <a:pt x="579" y="191"/>
                </a:cubicBezTo>
                <a:cubicBezTo>
                  <a:pt x="593" y="191"/>
                  <a:pt x="600" y="198"/>
                  <a:pt x="607" y="212"/>
                </a:cubicBezTo>
                <a:close/>
                <a:moveTo>
                  <a:pt x="219" y="276"/>
                </a:moveTo>
                <a:lnTo>
                  <a:pt x="219" y="276"/>
                </a:lnTo>
                <a:cubicBezTo>
                  <a:pt x="219" y="254"/>
                  <a:pt x="205" y="247"/>
                  <a:pt x="190" y="247"/>
                </a:cubicBezTo>
                <a:cubicBezTo>
                  <a:pt x="176" y="247"/>
                  <a:pt x="162" y="254"/>
                  <a:pt x="162" y="276"/>
                </a:cubicBezTo>
                <a:cubicBezTo>
                  <a:pt x="162" y="424"/>
                  <a:pt x="162" y="424"/>
                  <a:pt x="162" y="424"/>
                </a:cubicBezTo>
                <a:cubicBezTo>
                  <a:pt x="162" y="438"/>
                  <a:pt x="176" y="452"/>
                  <a:pt x="190" y="452"/>
                </a:cubicBezTo>
                <a:cubicBezTo>
                  <a:pt x="205" y="452"/>
                  <a:pt x="219" y="438"/>
                  <a:pt x="219" y="424"/>
                </a:cubicBezTo>
                <a:lnTo>
                  <a:pt x="219" y="276"/>
                </a:lnTo>
                <a:close/>
                <a:moveTo>
                  <a:pt x="332" y="276"/>
                </a:moveTo>
                <a:lnTo>
                  <a:pt x="332" y="276"/>
                </a:lnTo>
                <a:cubicBezTo>
                  <a:pt x="332" y="254"/>
                  <a:pt x="318" y="247"/>
                  <a:pt x="304" y="247"/>
                </a:cubicBezTo>
                <a:cubicBezTo>
                  <a:pt x="290" y="247"/>
                  <a:pt x="275" y="254"/>
                  <a:pt x="275" y="276"/>
                </a:cubicBezTo>
                <a:cubicBezTo>
                  <a:pt x="275" y="424"/>
                  <a:pt x="275" y="424"/>
                  <a:pt x="275" y="424"/>
                </a:cubicBezTo>
                <a:cubicBezTo>
                  <a:pt x="275" y="438"/>
                  <a:pt x="290" y="452"/>
                  <a:pt x="304" y="452"/>
                </a:cubicBezTo>
                <a:cubicBezTo>
                  <a:pt x="318" y="452"/>
                  <a:pt x="332" y="438"/>
                  <a:pt x="332" y="424"/>
                </a:cubicBezTo>
                <a:lnTo>
                  <a:pt x="332" y="276"/>
                </a:lnTo>
                <a:close/>
                <a:moveTo>
                  <a:pt x="445" y="276"/>
                </a:moveTo>
                <a:lnTo>
                  <a:pt x="445" y="276"/>
                </a:lnTo>
                <a:cubicBezTo>
                  <a:pt x="445" y="254"/>
                  <a:pt x="431" y="247"/>
                  <a:pt x="417" y="247"/>
                </a:cubicBezTo>
                <a:cubicBezTo>
                  <a:pt x="403" y="247"/>
                  <a:pt x="388" y="254"/>
                  <a:pt x="388" y="276"/>
                </a:cubicBezTo>
                <a:cubicBezTo>
                  <a:pt x="388" y="424"/>
                  <a:pt x="388" y="424"/>
                  <a:pt x="388" y="424"/>
                </a:cubicBezTo>
                <a:cubicBezTo>
                  <a:pt x="388" y="438"/>
                  <a:pt x="403" y="452"/>
                  <a:pt x="417" y="452"/>
                </a:cubicBezTo>
                <a:cubicBezTo>
                  <a:pt x="431" y="452"/>
                  <a:pt x="445" y="438"/>
                  <a:pt x="445" y="424"/>
                </a:cubicBezTo>
                <a:lnTo>
                  <a:pt x="445" y="276"/>
                </a:lnTo>
                <a:close/>
                <a:moveTo>
                  <a:pt x="339" y="42"/>
                </a:moveTo>
                <a:lnTo>
                  <a:pt x="339" y="42"/>
                </a:lnTo>
                <a:cubicBezTo>
                  <a:pt x="332" y="35"/>
                  <a:pt x="332" y="35"/>
                  <a:pt x="332" y="28"/>
                </a:cubicBezTo>
                <a:cubicBezTo>
                  <a:pt x="332" y="14"/>
                  <a:pt x="346" y="0"/>
                  <a:pt x="360" y="0"/>
                </a:cubicBezTo>
                <a:cubicBezTo>
                  <a:pt x="374" y="0"/>
                  <a:pt x="381" y="7"/>
                  <a:pt x="388" y="14"/>
                </a:cubicBezTo>
                <a:cubicBezTo>
                  <a:pt x="459" y="163"/>
                  <a:pt x="459" y="163"/>
                  <a:pt x="459" y="163"/>
                </a:cubicBezTo>
                <a:cubicBezTo>
                  <a:pt x="395" y="163"/>
                  <a:pt x="395" y="163"/>
                  <a:pt x="395" y="163"/>
                </a:cubicBezTo>
                <a:lnTo>
                  <a:pt x="339" y="42"/>
                </a:lnTo>
                <a:close/>
                <a:moveTo>
                  <a:pt x="268" y="42"/>
                </a:moveTo>
                <a:lnTo>
                  <a:pt x="268" y="42"/>
                </a:lnTo>
                <a:cubicBezTo>
                  <a:pt x="212" y="163"/>
                  <a:pt x="212" y="163"/>
                  <a:pt x="212" y="163"/>
                </a:cubicBezTo>
                <a:cubicBezTo>
                  <a:pt x="148" y="163"/>
                  <a:pt x="148" y="163"/>
                  <a:pt x="148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26" y="7"/>
                  <a:pt x="233" y="0"/>
                  <a:pt x="247" y="0"/>
                </a:cubicBezTo>
                <a:cubicBezTo>
                  <a:pt x="261" y="0"/>
                  <a:pt x="275" y="14"/>
                  <a:pt x="275" y="28"/>
                </a:cubicBezTo>
                <a:cubicBezTo>
                  <a:pt x="275" y="35"/>
                  <a:pt x="275" y="35"/>
                  <a:pt x="268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15"/>
          <p:cNvSpPr>
            <a:spLocks noChangeArrowheads="1"/>
          </p:cNvSpPr>
          <p:nvPr/>
        </p:nvSpPr>
        <p:spPr bwMode="auto">
          <a:xfrm>
            <a:off x="4166321" y="2244185"/>
            <a:ext cx="466307" cy="428592"/>
          </a:xfrm>
          <a:custGeom>
            <a:avLst/>
            <a:gdLst>
              <a:gd name="T0" fmla="*/ 215533 w 601"/>
              <a:gd name="T1" fmla="*/ 81245 h 552"/>
              <a:gd name="T2" fmla="*/ 215533 w 601"/>
              <a:gd name="T3" fmla="*/ 81245 h 552"/>
              <a:gd name="T4" fmla="*/ 187514 w 601"/>
              <a:gd name="T5" fmla="*/ 109285 h 552"/>
              <a:gd name="T6" fmla="*/ 162368 w 601"/>
              <a:gd name="T7" fmla="*/ 81245 h 552"/>
              <a:gd name="T8" fmla="*/ 162368 w 601"/>
              <a:gd name="T9" fmla="*/ 81245 h 552"/>
              <a:gd name="T10" fmla="*/ 162368 w 601"/>
              <a:gd name="T11" fmla="*/ 81245 h 552"/>
              <a:gd name="T12" fmla="*/ 162368 w 601"/>
              <a:gd name="T13" fmla="*/ 81245 h 552"/>
              <a:gd name="T14" fmla="*/ 134349 w 601"/>
              <a:gd name="T15" fmla="*/ 109285 h 552"/>
              <a:gd name="T16" fmla="*/ 106330 w 601"/>
              <a:gd name="T17" fmla="*/ 81245 h 552"/>
              <a:gd name="T18" fmla="*/ 106330 w 601"/>
              <a:gd name="T19" fmla="*/ 81245 h 552"/>
              <a:gd name="T20" fmla="*/ 106330 w 601"/>
              <a:gd name="T21" fmla="*/ 81245 h 552"/>
              <a:gd name="T22" fmla="*/ 106330 w 601"/>
              <a:gd name="T23" fmla="*/ 81245 h 552"/>
              <a:gd name="T24" fmla="*/ 106330 w 601"/>
              <a:gd name="T25" fmla="*/ 81245 h 552"/>
              <a:gd name="T26" fmla="*/ 81184 w 601"/>
              <a:gd name="T27" fmla="*/ 109285 h 552"/>
              <a:gd name="T28" fmla="*/ 53165 w 601"/>
              <a:gd name="T29" fmla="*/ 81245 h 552"/>
              <a:gd name="T30" fmla="*/ 53165 w 601"/>
              <a:gd name="T31" fmla="*/ 81245 h 552"/>
              <a:gd name="T32" fmla="*/ 53165 w 601"/>
              <a:gd name="T33" fmla="*/ 81245 h 552"/>
              <a:gd name="T34" fmla="*/ 53165 w 601"/>
              <a:gd name="T35" fmla="*/ 81245 h 552"/>
              <a:gd name="T36" fmla="*/ 53165 w 601"/>
              <a:gd name="T37" fmla="*/ 81245 h 552"/>
              <a:gd name="T38" fmla="*/ 25145 w 601"/>
              <a:gd name="T39" fmla="*/ 109285 h 552"/>
              <a:gd name="T40" fmla="*/ 0 w 601"/>
              <a:gd name="T41" fmla="*/ 81245 h 552"/>
              <a:gd name="T42" fmla="*/ 0 w 601"/>
              <a:gd name="T43" fmla="*/ 81245 h 552"/>
              <a:gd name="T44" fmla="*/ 0 w 601"/>
              <a:gd name="T45" fmla="*/ 81245 h 552"/>
              <a:gd name="T46" fmla="*/ 0 w 601"/>
              <a:gd name="T47" fmla="*/ 81245 h 552"/>
              <a:gd name="T48" fmla="*/ 17602 w 601"/>
              <a:gd name="T49" fmla="*/ 30197 h 552"/>
              <a:gd name="T50" fmla="*/ 197931 w 601"/>
              <a:gd name="T51" fmla="*/ 30197 h 552"/>
              <a:gd name="T52" fmla="*/ 215533 w 601"/>
              <a:gd name="T53" fmla="*/ 81245 h 552"/>
              <a:gd name="T54" fmla="*/ 182484 w 601"/>
              <a:gd name="T55" fmla="*/ 20131 h 552"/>
              <a:gd name="T56" fmla="*/ 182484 w 601"/>
              <a:gd name="T57" fmla="*/ 20131 h 552"/>
              <a:gd name="T58" fmla="*/ 32689 w 601"/>
              <a:gd name="T59" fmla="*/ 20131 h 552"/>
              <a:gd name="T60" fmla="*/ 22631 w 601"/>
              <a:gd name="T61" fmla="*/ 10066 h 552"/>
              <a:gd name="T62" fmla="*/ 32689 w 601"/>
              <a:gd name="T63" fmla="*/ 0 h 552"/>
              <a:gd name="T64" fmla="*/ 182484 w 601"/>
              <a:gd name="T65" fmla="*/ 0 h 552"/>
              <a:gd name="T66" fmla="*/ 192902 w 601"/>
              <a:gd name="T67" fmla="*/ 10066 h 552"/>
              <a:gd name="T68" fmla="*/ 182484 w 601"/>
              <a:gd name="T69" fmla="*/ 20131 h 552"/>
              <a:gd name="T70" fmla="*/ 30175 w 601"/>
              <a:gd name="T71" fmla="*/ 119350 h 552"/>
              <a:gd name="T72" fmla="*/ 30175 w 601"/>
              <a:gd name="T73" fmla="*/ 119350 h 552"/>
              <a:gd name="T74" fmla="*/ 30175 w 601"/>
              <a:gd name="T75" fmla="*/ 119350 h 552"/>
              <a:gd name="T76" fmla="*/ 32689 w 601"/>
              <a:gd name="T77" fmla="*/ 119350 h 552"/>
              <a:gd name="T78" fmla="*/ 32689 w 601"/>
              <a:gd name="T79" fmla="*/ 119350 h 552"/>
              <a:gd name="T80" fmla="*/ 35204 w 601"/>
              <a:gd name="T81" fmla="*/ 119350 h 552"/>
              <a:gd name="T82" fmla="*/ 40592 w 601"/>
              <a:gd name="T83" fmla="*/ 116834 h 552"/>
              <a:gd name="T84" fmla="*/ 40592 w 601"/>
              <a:gd name="T85" fmla="*/ 116834 h 552"/>
              <a:gd name="T86" fmla="*/ 40592 w 601"/>
              <a:gd name="T87" fmla="*/ 116834 h 552"/>
              <a:gd name="T88" fmla="*/ 40592 w 601"/>
              <a:gd name="T89" fmla="*/ 167522 h 552"/>
              <a:gd name="T90" fmla="*/ 174941 w 601"/>
              <a:gd name="T91" fmla="*/ 167522 h 552"/>
              <a:gd name="T92" fmla="*/ 174941 w 601"/>
              <a:gd name="T93" fmla="*/ 116834 h 552"/>
              <a:gd name="T94" fmla="*/ 174941 w 601"/>
              <a:gd name="T95" fmla="*/ 116834 h 552"/>
              <a:gd name="T96" fmla="*/ 174941 w 601"/>
              <a:gd name="T97" fmla="*/ 116834 h 552"/>
              <a:gd name="T98" fmla="*/ 179970 w 601"/>
              <a:gd name="T99" fmla="*/ 119350 h 552"/>
              <a:gd name="T100" fmla="*/ 182484 w 601"/>
              <a:gd name="T101" fmla="*/ 119350 h 552"/>
              <a:gd name="T102" fmla="*/ 182484 w 601"/>
              <a:gd name="T103" fmla="*/ 119350 h 552"/>
              <a:gd name="T104" fmla="*/ 184999 w 601"/>
              <a:gd name="T105" fmla="*/ 119350 h 552"/>
              <a:gd name="T106" fmla="*/ 184999 w 601"/>
              <a:gd name="T107" fmla="*/ 119350 h 552"/>
              <a:gd name="T108" fmla="*/ 187514 w 601"/>
              <a:gd name="T109" fmla="*/ 119350 h 552"/>
              <a:gd name="T110" fmla="*/ 195416 w 601"/>
              <a:gd name="T111" fmla="*/ 119350 h 552"/>
              <a:gd name="T112" fmla="*/ 195416 w 601"/>
              <a:gd name="T113" fmla="*/ 188013 h 552"/>
              <a:gd name="T114" fmla="*/ 184999 w 601"/>
              <a:gd name="T115" fmla="*/ 198079 h 552"/>
              <a:gd name="T116" fmla="*/ 30175 w 601"/>
              <a:gd name="T117" fmla="*/ 198079 h 552"/>
              <a:gd name="T118" fmla="*/ 20116 w 601"/>
              <a:gd name="T119" fmla="*/ 188013 h 552"/>
              <a:gd name="T120" fmla="*/ 20116 w 601"/>
              <a:gd name="T121" fmla="*/ 119350 h 552"/>
              <a:gd name="T122" fmla="*/ 25145 w 601"/>
              <a:gd name="T123" fmla="*/ 119350 h 552"/>
              <a:gd name="T124" fmla="*/ 30175 w 601"/>
              <a:gd name="T125" fmla="*/ 119350 h 5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1" h="552">
                <a:moveTo>
                  <a:pt x="600" y="226"/>
                </a:moveTo>
                <a:lnTo>
                  <a:pt x="600" y="226"/>
                </a:lnTo>
                <a:cubicBezTo>
                  <a:pt x="600" y="268"/>
                  <a:pt x="565" y="304"/>
                  <a:pt x="522" y="304"/>
                </a:cubicBezTo>
                <a:cubicBezTo>
                  <a:pt x="480" y="304"/>
                  <a:pt x="452" y="268"/>
                  <a:pt x="452" y="226"/>
                </a:cubicBezTo>
                <a:cubicBezTo>
                  <a:pt x="452" y="268"/>
                  <a:pt x="417" y="304"/>
                  <a:pt x="374" y="304"/>
                </a:cubicBezTo>
                <a:cubicBezTo>
                  <a:pt x="332" y="304"/>
                  <a:pt x="296" y="268"/>
                  <a:pt x="296" y="226"/>
                </a:cubicBezTo>
                <a:cubicBezTo>
                  <a:pt x="296" y="268"/>
                  <a:pt x="268" y="304"/>
                  <a:pt x="226" y="304"/>
                </a:cubicBezTo>
                <a:cubicBezTo>
                  <a:pt x="183" y="304"/>
                  <a:pt x="148" y="268"/>
                  <a:pt x="148" y="226"/>
                </a:cubicBezTo>
                <a:cubicBezTo>
                  <a:pt x="148" y="268"/>
                  <a:pt x="113" y="304"/>
                  <a:pt x="70" y="304"/>
                </a:cubicBezTo>
                <a:cubicBezTo>
                  <a:pt x="28" y="304"/>
                  <a:pt x="0" y="268"/>
                  <a:pt x="0" y="226"/>
                </a:cubicBezTo>
                <a:cubicBezTo>
                  <a:pt x="49" y="84"/>
                  <a:pt x="49" y="84"/>
                  <a:pt x="49" y="84"/>
                </a:cubicBezTo>
                <a:cubicBezTo>
                  <a:pt x="551" y="84"/>
                  <a:pt x="551" y="84"/>
                  <a:pt x="551" y="84"/>
                </a:cubicBezTo>
                <a:cubicBezTo>
                  <a:pt x="600" y="226"/>
                  <a:pt x="600" y="226"/>
                  <a:pt x="600" y="226"/>
                </a:cubicBezTo>
                <a:close/>
                <a:moveTo>
                  <a:pt x="508" y="56"/>
                </a:moveTo>
                <a:lnTo>
                  <a:pt x="508" y="56"/>
                </a:lnTo>
                <a:cubicBezTo>
                  <a:pt x="91" y="56"/>
                  <a:pt x="91" y="56"/>
                  <a:pt x="91" y="56"/>
                </a:cubicBezTo>
                <a:cubicBezTo>
                  <a:pt x="77" y="56"/>
                  <a:pt x="63" y="49"/>
                  <a:pt x="63" y="28"/>
                </a:cubicBezTo>
                <a:cubicBezTo>
                  <a:pt x="63" y="14"/>
                  <a:pt x="77" y="0"/>
                  <a:pt x="91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522" y="0"/>
                  <a:pt x="537" y="14"/>
                  <a:pt x="537" y="28"/>
                </a:cubicBezTo>
                <a:cubicBezTo>
                  <a:pt x="537" y="49"/>
                  <a:pt x="522" y="56"/>
                  <a:pt x="508" y="56"/>
                </a:cubicBezTo>
                <a:close/>
                <a:moveTo>
                  <a:pt x="84" y="332"/>
                </a:moveTo>
                <a:lnTo>
                  <a:pt x="84" y="332"/>
                </a:lnTo>
                <a:cubicBezTo>
                  <a:pt x="84" y="332"/>
                  <a:pt x="84" y="332"/>
                  <a:pt x="91" y="332"/>
                </a:cubicBezTo>
                <a:cubicBezTo>
                  <a:pt x="91" y="332"/>
                  <a:pt x="91" y="332"/>
                  <a:pt x="98" y="332"/>
                </a:cubicBezTo>
                <a:cubicBezTo>
                  <a:pt x="98" y="325"/>
                  <a:pt x="106" y="325"/>
                  <a:pt x="113" y="325"/>
                </a:cubicBezTo>
                <a:cubicBezTo>
                  <a:pt x="113" y="466"/>
                  <a:pt x="113" y="466"/>
                  <a:pt x="113" y="466"/>
                </a:cubicBezTo>
                <a:cubicBezTo>
                  <a:pt x="487" y="466"/>
                  <a:pt x="487" y="466"/>
                  <a:pt x="487" y="466"/>
                </a:cubicBezTo>
                <a:cubicBezTo>
                  <a:pt x="487" y="325"/>
                  <a:pt x="487" y="325"/>
                  <a:pt x="487" y="325"/>
                </a:cubicBezTo>
                <a:cubicBezTo>
                  <a:pt x="494" y="325"/>
                  <a:pt x="494" y="325"/>
                  <a:pt x="501" y="332"/>
                </a:cubicBezTo>
                <a:cubicBezTo>
                  <a:pt x="501" y="332"/>
                  <a:pt x="501" y="332"/>
                  <a:pt x="508" y="332"/>
                </a:cubicBezTo>
                <a:lnTo>
                  <a:pt x="515" y="332"/>
                </a:lnTo>
                <a:lnTo>
                  <a:pt x="522" y="332"/>
                </a:lnTo>
                <a:cubicBezTo>
                  <a:pt x="530" y="332"/>
                  <a:pt x="537" y="332"/>
                  <a:pt x="544" y="332"/>
                </a:cubicBezTo>
                <a:cubicBezTo>
                  <a:pt x="544" y="523"/>
                  <a:pt x="544" y="523"/>
                  <a:pt x="544" y="523"/>
                </a:cubicBezTo>
                <a:cubicBezTo>
                  <a:pt x="544" y="537"/>
                  <a:pt x="530" y="551"/>
                  <a:pt x="515" y="551"/>
                </a:cubicBezTo>
                <a:cubicBezTo>
                  <a:pt x="84" y="551"/>
                  <a:pt x="84" y="551"/>
                  <a:pt x="84" y="551"/>
                </a:cubicBezTo>
                <a:cubicBezTo>
                  <a:pt x="63" y="551"/>
                  <a:pt x="56" y="537"/>
                  <a:pt x="56" y="523"/>
                </a:cubicBezTo>
                <a:cubicBezTo>
                  <a:pt x="56" y="332"/>
                  <a:pt x="56" y="332"/>
                  <a:pt x="56" y="332"/>
                </a:cubicBezTo>
                <a:cubicBezTo>
                  <a:pt x="63" y="332"/>
                  <a:pt x="63" y="332"/>
                  <a:pt x="70" y="332"/>
                </a:cubicBezTo>
                <a:cubicBezTo>
                  <a:pt x="77" y="332"/>
                  <a:pt x="77" y="332"/>
                  <a:pt x="84" y="3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ChangeArrowheads="1"/>
          </p:cNvSpPr>
          <p:nvPr/>
        </p:nvSpPr>
        <p:spPr bwMode="auto">
          <a:xfrm>
            <a:off x="7460054" y="2202870"/>
            <a:ext cx="493737" cy="473163"/>
          </a:xfrm>
          <a:custGeom>
            <a:avLst/>
            <a:gdLst>
              <a:gd name="T0" fmla="*/ 195525 w 636"/>
              <a:gd name="T1" fmla="*/ 139804 h 608"/>
              <a:gd name="T2" fmla="*/ 195525 w 636"/>
              <a:gd name="T3" fmla="*/ 139804 h 608"/>
              <a:gd name="T4" fmla="*/ 149519 w 636"/>
              <a:gd name="T5" fmla="*/ 193492 h 608"/>
              <a:gd name="T6" fmla="*/ 101357 w 636"/>
              <a:gd name="T7" fmla="*/ 216192 h 608"/>
              <a:gd name="T8" fmla="*/ 37739 w 636"/>
              <a:gd name="T9" fmla="*/ 81432 h 608"/>
              <a:gd name="T10" fmla="*/ 12580 w 636"/>
              <a:gd name="T11" fmla="*/ 86477 h 608"/>
              <a:gd name="T12" fmla="*/ 32707 w 636"/>
              <a:gd name="T13" fmla="*/ 50805 h 608"/>
              <a:gd name="T14" fmla="*/ 83745 w 636"/>
              <a:gd name="T15" fmla="*/ 30267 h 608"/>
              <a:gd name="T16" fmla="*/ 126876 w 636"/>
              <a:gd name="T17" fmla="*/ 147731 h 608"/>
              <a:gd name="T18" fmla="*/ 159943 w 636"/>
              <a:gd name="T19" fmla="*/ 81432 h 608"/>
              <a:gd name="T20" fmla="*/ 131908 w 636"/>
              <a:gd name="T21" fmla="*/ 76388 h 608"/>
              <a:gd name="T22" fmla="*/ 225717 w 636"/>
              <a:gd name="T23" fmla="*/ 58372 h 608"/>
              <a:gd name="T24" fmla="*/ 195525 w 636"/>
              <a:gd name="T25" fmla="*/ 139804 h 6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36" h="608">
                <a:moveTo>
                  <a:pt x="544" y="388"/>
                </a:moveTo>
                <a:lnTo>
                  <a:pt x="544" y="388"/>
                </a:lnTo>
                <a:cubicBezTo>
                  <a:pt x="508" y="438"/>
                  <a:pt x="459" y="501"/>
                  <a:pt x="416" y="537"/>
                </a:cubicBezTo>
                <a:cubicBezTo>
                  <a:pt x="381" y="565"/>
                  <a:pt x="325" y="607"/>
                  <a:pt x="282" y="600"/>
                </a:cubicBezTo>
                <a:cubicBezTo>
                  <a:pt x="162" y="579"/>
                  <a:pt x="183" y="289"/>
                  <a:pt x="105" y="226"/>
                </a:cubicBezTo>
                <a:cubicBezTo>
                  <a:pt x="70" y="219"/>
                  <a:pt x="49" y="268"/>
                  <a:pt x="35" y="240"/>
                </a:cubicBezTo>
                <a:cubicBezTo>
                  <a:pt x="0" y="212"/>
                  <a:pt x="63" y="169"/>
                  <a:pt x="91" y="141"/>
                </a:cubicBezTo>
                <a:cubicBezTo>
                  <a:pt x="134" y="106"/>
                  <a:pt x="176" y="63"/>
                  <a:pt x="233" y="84"/>
                </a:cubicBezTo>
                <a:cubicBezTo>
                  <a:pt x="332" y="120"/>
                  <a:pt x="261" y="360"/>
                  <a:pt x="353" y="410"/>
                </a:cubicBezTo>
                <a:cubicBezTo>
                  <a:pt x="402" y="374"/>
                  <a:pt x="459" y="304"/>
                  <a:pt x="445" y="226"/>
                </a:cubicBezTo>
                <a:cubicBezTo>
                  <a:pt x="438" y="197"/>
                  <a:pt x="388" y="204"/>
                  <a:pt x="367" y="212"/>
                </a:cubicBezTo>
                <a:cubicBezTo>
                  <a:pt x="367" y="91"/>
                  <a:pt x="607" y="0"/>
                  <a:pt x="628" y="162"/>
                </a:cubicBezTo>
                <a:cubicBezTo>
                  <a:pt x="635" y="268"/>
                  <a:pt x="544" y="388"/>
                  <a:pt x="544" y="388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55A89F0-F52E-AA0F-4437-1C5F74146E0E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市场分析报告</a:t>
            </a:r>
            <a:endParaRPr lang="en-US" altLang="zh-CN" sz="2800" b="1" dirty="0"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E21B038-9B09-2934-8C3F-1B20F018EF69}"/>
              </a:ext>
            </a:extLst>
          </p:cNvPr>
          <p:cNvSpPr/>
          <p:nvPr/>
        </p:nvSpPr>
        <p:spPr>
          <a:xfrm>
            <a:off x="8541359" y="1824576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47">
            <a:extLst>
              <a:ext uri="{FF2B5EF4-FFF2-40B4-BE49-F238E27FC236}">
                <a16:creationId xmlns:a16="http://schemas.microsoft.com/office/drawing/2014/main" id="{5160A05D-EB5C-7CDA-9C47-03E890439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6908" y="2192013"/>
            <a:ext cx="251506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5AAC457-2CFC-5254-65D5-A7494FA1E603}"/>
              </a:ext>
            </a:extLst>
          </p:cNvPr>
          <p:cNvSpPr/>
          <p:nvPr/>
        </p:nvSpPr>
        <p:spPr>
          <a:xfrm>
            <a:off x="2100235" y="1824576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47">
            <a:extLst>
              <a:ext uri="{FF2B5EF4-FFF2-40B4-BE49-F238E27FC236}">
                <a16:creationId xmlns:a16="http://schemas.microsoft.com/office/drawing/2014/main" id="{B2DE480C-D50F-5739-FDCE-F4F9952FB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457" y="2192013"/>
            <a:ext cx="247618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7C8BEEE2-9737-CA9C-AD26-C5A3EEAC3A3A}"/>
              </a:ext>
            </a:extLst>
          </p:cNvPr>
          <p:cNvSpPr/>
          <p:nvPr/>
        </p:nvSpPr>
        <p:spPr>
          <a:xfrm>
            <a:off x="8541359" y="4544651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47">
            <a:extLst>
              <a:ext uri="{FF2B5EF4-FFF2-40B4-BE49-F238E27FC236}">
                <a16:creationId xmlns:a16="http://schemas.microsoft.com/office/drawing/2014/main" id="{7E5E3A7E-8EDB-1FF4-95E2-E0E4240D3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6908" y="4912088"/>
            <a:ext cx="2515062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86AB354-3ADA-D508-2337-8982D0C1B231}"/>
              </a:ext>
            </a:extLst>
          </p:cNvPr>
          <p:cNvSpPr/>
          <p:nvPr/>
        </p:nvSpPr>
        <p:spPr>
          <a:xfrm>
            <a:off x="2100235" y="4544651"/>
            <a:ext cx="1550406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47">
            <a:extLst>
              <a:ext uri="{FF2B5EF4-FFF2-40B4-BE49-F238E27FC236}">
                <a16:creationId xmlns:a16="http://schemas.microsoft.com/office/drawing/2014/main" id="{1CE5CD48-9189-2039-217D-FFCF7248A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457" y="4912088"/>
            <a:ext cx="247618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形状 4649"/>
          <p:cNvSpPr/>
          <p:nvPr>
            <p:custDataLst>
              <p:tags r:id="rId1"/>
            </p:custDataLst>
          </p:nvPr>
        </p:nvSpPr>
        <p:spPr>
          <a:xfrm>
            <a:off x="1238393" y="3251477"/>
            <a:ext cx="2064648" cy="2064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PA_形状 4644"/>
          <p:cNvSpPr/>
          <p:nvPr>
            <p:custDataLst>
              <p:tags r:id="rId2"/>
            </p:custDataLst>
          </p:nvPr>
        </p:nvSpPr>
        <p:spPr>
          <a:xfrm>
            <a:off x="812697" y="1372762"/>
            <a:ext cx="8898867" cy="3407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359" extrusionOk="0">
                <a:moveTo>
                  <a:pt x="0" y="11881"/>
                </a:moveTo>
                <a:cubicBezTo>
                  <a:pt x="1060" y="7692"/>
                  <a:pt x="3310" y="5945"/>
                  <a:pt x="5254" y="7796"/>
                </a:cubicBezTo>
                <a:cubicBezTo>
                  <a:pt x="7606" y="10036"/>
                  <a:pt x="8550" y="16859"/>
                  <a:pt x="10976" y="18786"/>
                </a:cubicBezTo>
                <a:cubicBezTo>
                  <a:pt x="14518" y="21600"/>
                  <a:pt x="17361" y="13534"/>
                  <a:pt x="19648" y="5955"/>
                </a:cubicBezTo>
                <a:cubicBezTo>
                  <a:pt x="20264" y="3912"/>
                  <a:pt x="20915" y="1926"/>
                  <a:pt x="21600" y="0"/>
                </a:cubicBezTo>
              </a:path>
            </a:pathLst>
          </a:custGeom>
          <a:noFill/>
          <a:ln w="25400" cap="rnd" cmpd="sng" algn="ctr">
            <a:solidFill>
              <a:srgbClr val="A6A6A6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3146129" y="2782300"/>
            <a:ext cx="637306" cy="637308"/>
          </a:xfrm>
          <a:prstGeom prst="ellipse">
            <a:avLst/>
          </a:prstGeom>
          <a:solidFill>
            <a:srgbClr val="9552F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PA_任意多边形 36"/>
          <p:cNvSpPr/>
          <p:nvPr>
            <p:custDataLst>
              <p:tags r:id="rId3"/>
            </p:custDataLst>
          </p:nvPr>
        </p:nvSpPr>
        <p:spPr bwMode="auto">
          <a:xfrm>
            <a:off x="3336834" y="2953159"/>
            <a:ext cx="263090" cy="246910"/>
          </a:xfrm>
          <a:custGeom>
            <a:avLst/>
            <a:gdLst>
              <a:gd name="connsiteX0" fmla="*/ 65187 w 464323"/>
              <a:gd name="connsiteY0" fmla="*/ 348457 h 435769"/>
              <a:gd name="connsiteX1" fmla="*/ 399141 w 464323"/>
              <a:gd name="connsiteY1" fmla="*/ 348457 h 435769"/>
              <a:gd name="connsiteX2" fmla="*/ 406384 w 464323"/>
              <a:gd name="connsiteY2" fmla="*/ 355601 h 435769"/>
              <a:gd name="connsiteX3" fmla="*/ 399141 w 464323"/>
              <a:gd name="connsiteY3" fmla="*/ 362744 h 435769"/>
              <a:gd name="connsiteX4" fmla="*/ 65187 w 464323"/>
              <a:gd name="connsiteY4" fmla="*/ 362744 h 435769"/>
              <a:gd name="connsiteX5" fmla="*/ 57944 w 464323"/>
              <a:gd name="connsiteY5" fmla="*/ 355601 h 435769"/>
              <a:gd name="connsiteX6" fmla="*/ 65187 w 464323"/>
              <a:gd name="connsiteY6" fmla="*/ 348457 h 435769"/>
              <a:gd name="connsiteX7" fmla="*/ 65187 w 464323"/>
              <a:gd name="connsiteY7" fmla="*/ 304800 h 435769"/>
              <a:gd name="connsiteX8" fmla="*/ 399141 w 464323"/>
              <a:gd name="connsiteY8" fmla="*/ 304800 h 435769"/>
              <a:gd name="connsiteX9" fmla="*/ 406384 w 464323"/>
              <a:gd name="connsiteY9" fmla="*/ 311944 h 435769"/>
              <a:gd name="connsiteX10" fmla="*/ 399141 w 464323"/>
              <a:gd name="connsiteY10" fmla="*/ 319087 h 435769"/>
              <a:gd name="connsiteX11" fmla="*/ 65187 w 464323"/>
              <a:gd name="connsiteY11" fmla="*/ 319087 h 435769"/>
              <a:gd name="connsiteX12" fmla="*/ 57944 w 464323"/>
              <a:gd name="connsiteY12" fmla="*/ 311944 h 435769"/>
              <a:gd name="connsiteX13" fmla="*/ 65187 w 464323"/>
              <a:gd name="connsiteY13" fmla="*/ 304800 h 435769"/>
              <a:gd name="connsiteX14" fmla="*/ 65187 w 464323"/>
              <a:gd name="connsiteY14" fmla="*/ 261144 h 435769"/>
              <a:gd name="connsiteX15" fmla="*/ 399141 w 464323"/>
              <a:gd name="connsiteY15" fmla="*/ 261144 h 435769"/>
              <a:gd name="connsiteX16" fmla="*/ 406384 w 464323"/>
              <a:gd name="connsiteY16" fmla="*/ 268288 h 435769"/>
              <a:gd name="connsiteX17" fmla="*/ 399141 w 464323"/>
              <a:gd name="connsiteY17" fmla="*/ 275431 h 435769"/>
              <a:gd name="connsiteX18" fmla="*/ 65187 w 464323"/>
              <a:gd name="connsiteY18" fmla="*/ 275431 h 435769"/>
              <a:gd name="connsiteX19" fmla="*/ 57944 w 464323"/>
              <a:gd name="connsiteY19" fmla="*/ 268288 h 435769"/>
              <a:gd name="connsiteX20" fmla="*/ 65187 w 464323"/>
              <a:gd name="connsiteY20" fmla="*/ 261144 h 435769"/>
              <a:gd name="connsiteX21" fmla="*/ 65187 w 464323"/>
              <a:gd name="connsiteY21" fmla="*/ 217488 h 435769"/>
              <a:gd name="connsiteX22" fmla="*/ 399141 w 464323"/>
              <a:gd name="connsiteY22" fmla="*/ 217488 h 435769"/>
              <a:gd name="connsiteX23" fmla="*/ 406384 w 464323"/>
              <a:gd name="connsiteY23" fmla="*/ 224632 h 435769"/>
              <a:gd name="connsiteX24" fmla="*/ 399141 w 464323"/>
              <a:gd name="connsiteY24" fmla="*/ 231775 h 435769"/>
              <a:gd name="connsiteX25" fmla="*/ 65187 w 464323"/>
              <a:gd name="connsiteY25" fmla="*/ 231775 h 435769"/>
              <a:gd name="connsiteX26" fmla="*/ 57944 w 464323"/>
              <a:gd name="connsiteY26" fmla="*/ 224632 h 435769"/>
              <a:gd name="connsiteX27" fmla="*/ 65187 w 464323"/>
              <a:gd name="connsiteY27" fmla="*/ 217488 h 435769"/>
              <a:gd name="connsiteX28" fmla="*/ 224747 w 464323"/>
              <a:gd name="connsiteY28" fmla="*/ 173832 h 435769"/>
              <a:gd name="connsiteX29" fmla="*/ 399133 w 464323"/>
              <a:gd name="connsiteY29" fmla="*/ 173832 h 435769"/>
              <a:gd name="connsiteX30" fmla="*/ 406401 w 464323"/>
              <a:gd name="connsiteY30" fmla="*/ 181373 h 435769"/>
              <a:gd name="connsiteX31" fmla="*/ 399133 w 464323"/>
              <a:gd name="connsiteY31" fmla="*/ 188912 h 435769"/>
              <a:gd name="connsiteX32" fmla="*/ 224747 w 464323"/>
              <a:gd name="connsiteY32" fmla="*/ 188912 h 435769"/>
              <a:gd name="connsiteX33" fmla="*/ 217488 w 464323"/>
              <a:gd name="connsiteY33" fmla="*/ 181373 h 435769"/>
              <a:gd name="connsiteX34" fmla="*/ 224747 w 464323"/>
              <a:gd name="connsiteY34" fmla="*/ 173832 h 435769"/>
              <a:gd name="connsiteX35" fmla="*/ 224764 w 464323"/>
              <a:gd name="connsiteY35" fmla="*/ 130175 h 435769"/>
              <a:gd name="connsiteX36" fmla="*/ 297525 w 464323"/>
              <a:gd name="connsiteY36" fmla="*/ 130175 h 435769"/>
              <a:gd name="connsiteX37" fmla="*/ 304801 w 464323"/>
              <a:gd name="connsiteY37" fmla="*/ 137716 h 435769"/>
              <a:gd name="connsiteX38" fmla="*/ 297525 w 464323"/>
              <a:gd name="connsiteY38" fmla="*/ 145256 h 435769"/>
              <a:gd name="connsiteX39" fmla="*/ 224764 w 464323"/>
              <a:gd name="connsiteY39" fmla="*/ 145256 h 435769"/>
              <a:gd name="connsiteX40" fmla="*/ 217488 w 464323"/>
              <a:gd name="connsiteY40" fmla="*/ 137716 h 435769"/>
              <a:gd name="connsiteX41" fmla="*/ 224764 w 464323"/>
              <a:gd name="connsiteY41" fmla="*/ 130175 h 435769"/>
              <a:gd name="connsiteX42" fmla="*/ 87042 w 464323"/>
              <a:gd name="connsiteY42" fmla="*/ 101402 h 435769"/>
              <a:gd name="connsiteX43" fmla="*/ 87042 w 464323"/>
              <a:gd name="connsiteY43" fmla="*/ 159743 h 435769"/>
              <a:gd name="connsiteX44" fmla="*/ 159809 w 464323"/>
              <a:gd name="connsiteY44" fmla="*/ 159743 h 435769"/>
              <a:gd name="connsiteX45" fmla="*/ 159809 w 464323"/>
              <a:gd name="connsiteY45" fmla="*/ 101402 h 435769"/>
              <a:gd name="connsiteX46" fmla="*/ 224764 w 464323"/>
              <a:gd name="connsiteY46" fmla="*/ 86519 h 435769"/>
              <a:gd name="connsiteX47" fmla="*/ 297525 w 464323"/>
              <a:gd name="connsiteY47" fmla="*/ 86519 h 435769"/>
              <a:gd name="connsiteX48" fmla="*/ 304801 w 464323"/>
              <a:gd name="connsiteY48" fmla="*/ 94060 h 435769"/>
              <a:gd name="connsiteX49" fmla="*/ 297525 w 464323"/>
              <a:gd name="connsiteY49" fmla="*/ 101599 h 435769"/>
              <a:gd name="connsiteX50" fmla="*/ 224764 w 464323"/>
              <a:gd name="connsiteY50" fmla="*/ 101599 h 435769"/>
              <a:gd name="connsiteX51" fmla="*/ 217488 w 464323"/>
              <a:gd name="connsiteY51" fmla="*/ 94060 h 435769"/>
              <a:gd name="connsiteX52" fmla="*/ 224764 w 464323"/>
              <a:gd name="connsiteY52" fmla="*/ 86519 h 435769"/>
              <a:gd name="connsiteX53" fmla="*/ 72490 w 464323"/>
              <a:gd name="connsiteY53" fmla="*/ 72232 h 435769"/>
              <a:gd name="connsiteX54" fmla="*/ 174361 w 464323"/>
              <a:gd name="connsiteY54" fmla="*/ 72232 h 435769"/>
              <a:gd name="connsiteX55" fmla="*/ 188907 w 464323"/>
              <a:gd name="connsiteY55" fmla="*/ 86817 h 435769"/>
              <a:gd name="connsiteX56" fmla="*/ 188907 w 464323"/>
              <a:gd name="connsiteY56" fmla="*/ 174328 h 435769"/>
              <a:gd name="connsiteX57" fmla="*/ 174361 w 464323"/>
              <a:gd name="connsiteY57" fmla="*/ 188908 h 435769"/>
              <a:gd name="connsiteX58" fmla="*/ 72490 w 464323"/>
              <a:gd name="connsiteY58" fmla="*/ 188908 h 435769"/>
              <a:gd name="connsiteX59" fmla="*/ 57944 w 464323"/>
              <a:gd name="connsiteY59" fmla="*/ 174328 h 435769"/>
              <a:gd name="connsiteX60" fmla="*/ 57944 w 464323"/>
              <a:gd name="connsiteY60" fmla="*/ 86817 h 435769"/>
              <a:gd name="connsiteX61" fmla="*/ 72490 w 464323"/>
              <a:gd name="connsiteY61" fmla="*/ 72232 h 435769"/>
              <a:gd name="connsiteX62" fmla="*/ 348258 w 464323"/>
              <a:gd name="connsiteY62" fmla="*/ 29051 h 435769"/>
              <a:gd name="connsiteX63" fmla="*/ 348258 w 464323"/>
              <a:gd name="connsiteY63" fmla="*/ 87154 h 435769"/>
              <a:gd name="connsiteX64" fmla="*/ 348215 w 464323"/>
              <a:gd name="connsiteY64" fmla="*/ 87154 h 435769"/>
              <a:gd name="connsiteX65" fmla="*/ 377237 w 464323"/>
              <a:gd name="connsiteY65" fmla="*/ 116205 h 435769"/>
              <a:gd name="connsiteX66" fmla="*/ 391747 w 464323"/>
              <a:gd name="connsiteY66" fmla="*/ 116205 h 435769"/>
              <a:gd name="connsiteX67" fmla="*/ 435323 w 464323"/>
              <a:gd name="connsiteY67" fmla="*/ 116205 h 435769"/>
              <a:gd name="connsiteX68" fmla="*/ 43511 w 464323"/>
              <a:gd name="connsiteY68" fmla="*/ 29051 h 435769"/>
              <a:gd name="connsiteX69" fmla="*/ 29000 w 464323"/>
              <a:gd name="connsiteY69" fmla="*/ 43577 h 435769"/>
              <a:gd name="connsiteX70" fmla="*/ 29000 w 464323"/>
              <a:gd name="connsiteY70" fmla="*/ 392192 h 435769"/>
              <a:gd name="connsiteX71" fmla="*/ 43511 w 464323"/>
              <a:gd name="connsiteY71" fmla="*/ 406718 h 435769"/>
              <a:gd name="connsiteX72" fmla="*/ 420812 w 464323"/>
              <a:gd name="connsiteY72" fmla="*/ 406718 h 435769"/>
              <a:gd name="connsiteX73" fmla="*/ 435323 w 464323"/>
              <a:gd name="connsiteY73" fmla="*/ 392192 h 435769"/>
              <a:gd name="connsiteX74" fmla="*/ 435323 w 464323"/>
              <a:gd name="connsiteY74" fmla="*/ 130731 h 435769"/>
              <a:gd name="connsiteX75" fmla="*/ 391747 w 464323"/>
              <a:gd name="connsiteY75" fmla="*/ 130731 h 435769"/>
              <a:gd name="connsiteX76" fmla="*/ 377237 w 464323"/>
              <a:gd name="connsiteY76" fmla="*/ 130731 h 435769"/>
              <a:gd name="connsiteX77" fmla="*/ 333704 w 464323"/>
              <a:gd name="connsiteY77" fmla="*/ 87154 h 435769"/>
              <a:gd name="connsiteX78" fmla="*/ 333747 w 464323"/>
              <a:gd name="connsiteY78" fmla="*/ 87154 h 435769"/>
              <a:gd name="connsiteX79" fmla="*/ 333747 w 464323"/>
              <a:gd name="connsiteY79" fmla="*/ 29051 h 435769"/>
              <a:gd name="connsiteX80" fmla="*/ 43511 w 464323"/>
              <a:gd name="connsiteY80" fmla="*/ 0 h 435769"/>
              <a:gd name="connsiteX81" fmla="*/ 348258 w 464323"/>
              <a:gd name="connsiteY81" fmla="*/ 0 h 435769"/>
              <a:gd name="connsiteX82" fmla="*/ 368767 w 464323"/>
              <a:gd name="connsiteY82" fmla="*/ 8493 h 435769"/>
              <a:gd name="connsiteX83" fmla="*/ 455831 w 464323"/>
              <a:gd name="connsiteY83" fmla="*/ 95647 h 435769"/>
              <a:gd name="connsiteX84" fmla="*/ 464323 w 464323"/>
              <a:gd name="connsiteY84" fmla="*/ 116205 h 435769"/>
              <a:gd name="connsiteX85" fmla="*/ 464323 w 464323"/>
              <a:gd name="connsiteY85" fmla="*/ 392192 h 435769"/>
              <a:gd name="connsiteX86" fmla="*/ 420812 w 464323"/>
              <a:gd name="connsiteY86" fmla="*/ 435769 h 435769"/>
              <a:gd name="connsiteX87" fmla="*/ 43511 w 464323"/>
              <a:gd name="connsiteY87" fmla="*/ 435769 h 435769"/>
              <a:gd name="connsiteX88" fmla="*/ 0 w 464323"/>
              <a:gd name="connsiteY88" fmla="*/ 392192 h 435769"/>
              <a:gd name="connsiteX89" fmla="*/ 0 w 464323"/>
              <a:gd name="connsiteY89" fmla="*/ 43577 h 435769"/>
              <a:gd name="connsiteX90" fmla="*/ 43511 w 464323"/>
              <a:gd name="connsiteY90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64323" h="435769">
                <a:moveTo>
                  <a:pt x="65187" y="348457"/>
                </a:moveTo>
                <a:lnTo>
                  <a:pt x="399141" y="348457"/>
                </a:lnTo>
                <a:cubicBezTo>
                  <a:pt x="403125" y="348457"/>
                  <a:pt x="406384" y="351652"/>
                  <a:pt x="406384" y="355601"/>
                </a:cubicBezTo>
                <a:cubicBezTo>
                  <a:pt x="406384" y="359536"/>
                  <a:pt x="403125" y="362744"/>
                  <a:pt x="399141" y="362744"/>
                </a:cubicBezTo>
                <a:lnTo>
                  <a:pt x="65187" y="362744"/>
                </a:lnTo>
                <a:cubicBezTo>
                  <a:pt x="61187" y="362744"/>
                  <a:pt x="57944" y="359536"/>
                  <a:pt x="57944" y="355601"/>
                </a:cubicBezTo>
                <a:cubicBezTo>
                  <a:pt x="57944" y="351652"/>
                  <a:pt x="61187" y="348457"/>
                  <a:pt x="65187" y="348457"/>
                </a:cubicBezTo>
                <a:close/>
                <a:moveTo>
                  <a:pt x="65187" y="304800"/>
                </a:moveTo>
                <a:lnTo>
                  <a:pt x="399141" y="304800"/>
                </a:lnTo>
                <a:cubicBezTo>
                  <a:pt x="403125" y="304800"/>
                  <a:pt x="406384" y="307995"/>
                  <a:pt x="406384" y="311944"/>
                </a:cubicBezTo>
                <a:cubicBezTo>
                  <a:pt x="406384" y="315879"/>
                  <a:pt x="403125" y="319087"/>
                  <a:pt x="399141" y="319087"/>
                </a:cubicBezTo>
                <a:lnTo>
                  <a:pt x="65187" y="319087"/>
                </a:lnTo>
                <a:cubicBezTo>
                  <a:pt x="61187" y="319087"/>
                  <a:pt x="57944" y="315879"/>
                  <a:pt x="57944" y="311944"/>
                </a:cubicBezTo>
                <a:cubicBezTo>
                  <a:pt x="57944" y="307995"/>
                  <a:pt x="61187" y="304800"/>
                  <a:pt x="65187" y="304800"/>
                </a:cubicBezTo>
                <a:close/>
                <a:moveTo>
                  <a:pt x="65187" y="261144"/>
                </a:moveTo>
                <a:lnTo>
                  <a:pt x="399141" y="261144"/>
                </a:lnTo>
                <a:cubicBezTo>
                  <a:pt x="403125" y="261144"/>
                  <a:pt x="406384" y="264339"/>
                  <a:pt x="406384" y="268288"/>
                </a:cubicBezTo>
                <a:cubicBezTo>
                  <a:pt x="406384" y="272223"/>
                  <a:pt x="403125" y="275431"/>
                  <a:pt x="399141" y="275431"/>
                </a:cubicBezTo>
                <a:lnTo>
                  <a:pt x="65187" y="275431"/>
                </a:lnTo>
                <a:cubicBezTo>
                  <a:pt x="61187" y="275431"/>
                  <a:pt x="57944" y="272223"/>
                  <a:pt x="57944" y="268288"/>
                </a:cubicBezTo>
                <a:cubicBezTo>
                  <a:pt x="57944" y="264339"/>
                  <a:pt x="61187" y="261144"/>
                  <a:pt x="65187" y="261144"/>
                </a:cubicBezTo>
                <a:close/>
                <a:moveTo>
                  <a:pt x="65187" y="217488"/>
                </a:moveTo>
                <a:lnTo>
                  <a:pt x="399141" y="217488"/>
                </a:lnTo>
                <a:cubicBezTo>
                  <a:pt x="403125" y="217488"/>
                  <a:pt x="406384" y="220683"/>
                  <a:pt x="406384" y="224632"/>
                </a:cubicBezTo>
                <a:cubicBezTo>
                  <a:pt x="406384" y="228580"/>
                  <a:pt x="403125" y="231775"/>
                  <a:pt x="399141" y="231775"/>
                </a:cubicBezTo>
                <a:lnTo>
                  <a:pt x="65187" y="231775"/>
                </a:lnTo>
                <a:cubicBezTo>
                  <a:pt x="61187" y="231775"/>
                  <a:pt x="57944" y="228580"/>
                  <a:pt x="57944" y="224632"/>
                </a:cubicBezTo>
                <a:cubicBezTo>
                  <a:pt x="57944" y="220683"/>
                  <a:pt x="61187" y="217488"/>
                  <a:pt x="65187" y="217488"/>
                </a:cubicBezTo>
                <a:close/>
                <a:moveTo>
                  <a:pt x="224747" y="173832"/>
                </a:moveTo>
                <a:lnTo>
                  <a:pt x="399133" y="173832"/>
                </a:lnTo>
                <a:cubicBezTo>
                  <a:pt x="403130" y="173832"/>
                  <a:pt x="406401" y="177204"/>
                  <a:pt x="406401" y="181373"/>
                </a:cubicBezTo>
                <a:cubicBezTo>
                  <a:pt x="406401" y="185540"/>
                  <a:pt x="403130" y="188912"/>
                  <a:pt x="399133" y="188912"/>
                </a:cubicBezTo>
                <a:lnTo>
                  <a:pt x="224747" y="188912"/>
                </a:lnTo>
                <a:cubicBezTo>
                  <a:pt x="220715" y="188912"/>
                  <a:pt x="217488" y="185540"/>
                  <a:pt x="217488" y="181373"/>
                </a:cubicBezTo>
                <a:cubicBezTo>
                  <a:pt x="217488" y="177204"/>
                  <a:pt x="220715" y="173832"/>
                  <a:pt x="224747" y="173832"/>
                </a:cubicBezTo>
                <a:close/>
                <a:moveTo>
                  <a:pt x="224764" y="130175"/>
                </a:moveTo>
                <a:lnTo>
                  <a:pt x="297525" y="130175"/>
                </a:lnTo>
                <a:cubicBezTo>
                  <a:pt x="301531" y="130175"/>
                  <a:pt x="304801" y="133548"/>
                  <a:pt x="304801" y="137716"/>
                </a:cubicBezTo>
                <a:cubicBezTo>
                  <a:pt x="304801" y="141884"/>
                  <a:pt x="301531" y="145256"/>
                  <a:pt x="297525" y="145256"/>
                </a:cubicBezTo>
                <a:lnTo>
                  <a:pt x="224764" y="145256"/>
                </a:lnTo>
                <a:cubicBezTo>
                  <a:pt x="220726" y="145256"/>
                  <a:pt x="217488" y="141884"/>
                  <a:pt x="217488" y="137716"/>
                </a:cubicBezTo>
                <a:cubicBezTo>
                  <a:pt x="217488" y="133548"/>
                  <a:pt x="220726" y="130175"/>
                  <a:pt x="224764" y="130175"/>
                </a:cubicBezTo>
                <a:close/>
                <a:moveTo>
                  <a:pt x="87042" y="101402"/>
                </a:moveTo>
                <a:cubicBezTo>
                  <a:pt x="87042" y="101402"/>
                  <a:pt x="87042" y="159743"/>
                  <a:pt x="87042" y="159743"/>
                </a:cubicBezTo>
                <a:lnTo>
                  <a:pt x="159809" y="159743"/>
                </a:lnTo>
                <a:lnTo>
                  <a:pt x="159809" y="101402"/>
                </a:lnTo>
                <a:close/>
                <a:moveTo>
                  <a:pt x="224764" y="86519"/>
                </a:moveTo>
                <a:lnTo>
                  <a:pt x="297525" y="86519"/>
                </a:lnTo>
                <a:cubicBezTo>
                  <a:pt x="301531" y="86519"/>
                  <a:pt x="304801" y="89891"/>
                  <a:pt x="304801" y="94060"/>
                </a:cubicBezTo>
                <a:cubicBezTo>
                  <a:pt x="304801" y="98227"/>
                  <a:pt x="301531" y="101599"/>
                  <a:pt x="297525" y="101599"/>
                </a:cubicBezTo>
                <a:lnTo>
                  <a:pt x="224764" y="101599"/>
                </a:lnTo>
                <a:cubicBezTo>
                  <a:pt x="220726" y="101599"/>
                  <a:pt x="217488" y="98227"/>
                  <a:pt x="217488" y="94060"/>
                </a:cubicBezTo>
                <a:cubicBezTo>
                  <a:pt x="217488" y="89891"/>
                  <a:pt x="220726" y="86519"/>
                  <a:pt x="224764" y="86519"/>
                </a:cubicBezTo>
                <a:close/>
                <a:moveTo>
                  <a:pt x="72490" y="72232"/>
                </a:moveTo>
                <a:lnTo>
                  <a:pt x="174361" y="72232"/>
                </a:lnTo>
                <a:cubicBezTo>
                  <a:pt x="182401" y="72232"/>
                  <a:pt x="188907" y="78752"/>
                  <a:pt x="188907" y="86817"/>
                </a:cubicBezTo>
                <a:lnTo>
                  <a:pt x="188907" y="174328"/>
                </a:lnTo>
                <a:cubicBezTo>
                  <a:pt x="188907" y="182388"/>
                  <a:pt x="182401" y="188908"/>
                  <a:pt x="174361" y="188908"/>
                </a:cubicBezTo>
                <a:lnTo>
                  <a:pt x="72490" y="188908"/>
                </a:lnTo>
                <a:cubicBezTo>
                  <a:pt x="64450" y="188908"/>
                  <a:pt x="57944" y="182388"/>
                  <a:pt x="57944" y="174328"/>
                </a:cubicBezTo>
                <a:lnTo>
                  <a:pt x="57944" y="86817"/>
                </a:lnTo>
                <a:cubicBezTo>
                  <a:pt x="57944" y="78752"/>
                  <a:pt x="64450" y="72232"/>
                  <a:pt x="72490" y="72232"/>
                </a:cubicBezTo>
                <a:close/>
                <a:moveTo>
                  <a:pt x="348258" y="29051"/>
                </a:moveTo>
                <a:lnTo>
                  <a:pt x="348258" y="87154"/>
                </a:lnTo>
                <a:lnTo>
                  <a:pt x="348215" y="87154"/>
                </a:lnTo>
                <a:cubicBezTo>
                  <a:pt x="348215" y="103172"/>
                  <a:pt x="361242" y="116205"/>
                  <a:pt x="377237" y="116205"/>
                </a:cubicBezTo>
                <a:lnTo>
                  <a:pt x="391747" y="116205"/>
                </a:lnTo>
                <a:cubicBezTo>
                  <a:pt x="391747" y="116205"/>
                  <a:pt x="435323" y="116205"/>
                  <a:pt x="435323" y="116205"/>
                </a:cubicBezTo>
                <a:close/>
                <a:moveTo>
                  <a:pt x="43511" y="29051"/>
                </a:moveTo>
                <a:cubicBezTo>
                  <a:pt x="35492" y="29051"/>
                  <a:pt x="29000" y="35547"/>
                  <a:pt x="29000" y="43577"/>
                </a:cubicBezTo>
                <a:lnTo>
                  <a:pt x="29000" y="392192"/>
                </a:lnTo>
                <a:cubicBezTo>
                  <a:pt x="29000" y="400202"/>
                  <a:pt x="35492" y="406718"/>
                  <a:pt x="43511" y="406718"/>
                </a:cubicBezTo>
                <a:lnTo>
                  <a:pt x="420812" y="406718"/>
                </a:lnTo>
                <a:cubicBezTo>
                  <a:pt x="428830" y="406718"/>
                  <a:pt x="435323" y="400202"/>
                  <a:pt x="435323" y="392192"/>
                </a:cubicBezTo>
                <a:cubicBezTo>
                  <a:pt x="435323" y="392192"/>
                  <a:pt x="435323" y="130731"/>
                  <a:pt x="435323" y="130731"/>
                </a:cubicBezTo>
                <a:lnTo>
                  <a:pt x="391747" y="130731"/>
                </a:lnTo>
                <a:lnTo>
                  <a:pt x="377237" y="130731"/>
                </a:lnTo>
                <a:cubicBezTo>
                  <a:pt x="353202" y="130731"/>
                  <a:pt x="333704" y="111222"/>
                  <a:pt x="333704" y="87154"/>
                </a:cubicBezTo>
                <a:lnTo>
                  <a:pt x="333747" y="87154"/>
                </a:lnTo>
                <a:lnTo>
                  <a:pt x="333747" y="29051"/>
                </a:lnTo>
                <a:close/>
                <a:moveTo>
                  <a:pt x="43511" y="0"/>
                </a:moveTo>
                <a:lnTo>
                  <a:pt x="348258" y="0"/>
                </a:lnTo>
                <a:cubicBezTo>
                  <a:pt x="355933" y="0"/>
                  <a:pt x="363328" y="3046"/>
                  <a:pt x="368767" y="8493"/>
                </a:cubicBezTo>
                <a:lnTo>
                  <a:pt x="455831" y="95647"/>
                </a:lnTo>
                <a:cubicBezTo>
                  <a:pt x="461270" y="101094"/>
                  <a:pt x="464323" y="108498"/>
                  <a:pt x="464323" y="116205"/>
                </a:cubicBezTo>
                <a:lnTo>
                  <a:pt x="464323" y="392192"/>
                </a:lnTo>
                <a:cubicBezTo>
                  <a:pt x="464323" y="416220"/>
                  <a:pt x="444803" y="435769"/>
                  <a:pt x="420812" y="435769"/>
                </a:cubicBezTo>
                <a:lnTo>
                  <a:pt x="43511" y="435769"/>
                </a:lnTo>
                <a:cubicBezTo>
                  <a:pt x="19520" y="435769"/>
                  <a:pt x="0" y="416220"/>
                  <a:pt x="0" y="392192"/>
                </a:cubicBezTo>
                <a:lnTo>
                  <a:pt x="0" y="43577"/>
                </a:lnTo>
                <a:cubicBezTo>
                  <a:pt x="0" y="1952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444616" y="4094809"/>
            <a:ext cx="637306" cy="637308"/>
          </a:xfrm>
          <a:prstGeom prst="ellipse">
            <a:avLst/>
          </a:prstGeom>
          <a:solidFill>
            <a:srgbClr val="62D76B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PA_任意多边形 38"/>
          <p:cNvSpPr/>
          <p:nvPr>
            <p:custDataLst>
              <p:tags r:id="rId4"/>
            </p:custDataLst>
          </p:nvPr>
        </p:nvSpPr>
        <p:spPr bwMode="auto">
          <a:xfrm>
            <a:off x="4640792" y="4270634"/>
            <a:ext cx="263098" cy="255456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237748" y="4386213"/>
            <a:ext cx="637306" cy="637308"/>
          </a:xfrm>
          <a:prstGeom prst="ellipse">
            <a:avLst/>
          </a:prstGeom>
          <a:solidFill>
            <a:srgbClr val="3FCAF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PA_任意多边形 40"/>
          <p:cNvSpPr/>
          <p:nvPr>
            <p:custDataLst>
              <p:tags r:id="rId5"/>
            </p:custDataLst>
          </p:nvPr>
        </p:nvSpPr>
        <p:spPr bwMode="auto">
          <a:xfrm>
            <a:off x="6424856" y="4597827"/>
            <a:ext cx="263090" cy="214078"/>
          </a:xfrm>
          <a:custGeom>
            <a:avLst/>
            <a:gdLst>
              <a:gd name="connsiteX0" fmla="*/ 348258 w 464323"/>
              <a:gd name="connsiteY0" fmla="*/ 290628 h 377825"/>
              <a:gd name="connsiteX1" fmla="*/ 319237 w 464323"/>
              <a:gd name="connsiteY1" fmla="*/ 319682 h 377825"/>
              <a:gd name="connsiteX2" fmla="*/ 348258 w 464323"/>
              <a:gd name="connsiteY2" fmla="*/ 348754 h 377825"/>
              <a:gd name="connsiteX3" fmla="*/ 377279 w 464323"/>
              <a:gd name="connsiteY3" fmla="*/ 319682 h 377825"/>
              <a:gd name="connsiteX4" fmla="*/ 348258 w 464323"/>
              <a:gd name="connsiteY4" fmla="*/ 290628 h 377825"/>
              <a:gd name="connsiteX5" fmla="*/ 159618 w 464323"/>
              <a:gd name="connsiteY5" fmla="*/ 290628 h 377825"/>
              <a:gd name="connsiteX6" fmla="*/ 130597 w 464323"/>
              <a:gd name="connsiteY6" fmla="*/ 319682 h 377825"/>
              <a:gd name="connsiteX7" fmla="*/ 159618 w 464323"/>
              <a:gd name="connsiteY7" fmla="*/ 348754 h 377825"/>
              <a:gd name="connsiteX8" fmla="*/ 188640 w 464323"/>
              <a:gd name="connsiteY8" fmla="*/ 319682 h 377825"/>
              <a:gd name="connsiteX9" fmla="*/ 159618 w 464323"/>
              <a:gd name="connsiteY9" fmla="*/ 290628 h 377825"/>
              <a:gd name="connsiteX10" fmla="*/ 333640 w 464323"/>
              <a:gd name="connsiteY10" fmla="*/ 130472 h 377825"/>
              <a:gd name="connsiteX11" fmla="*/ 333640 w 464323"/>
              <a:gd name="connsiteY11" fmla="*/ 217983 h 377825"/>
              <a:gd name="connsiteX12" fmla="*/ 391845 w 464323"/>
              <a:gd name="connsiteY12" fmla="*/ 217983 h 377825"/>
              <a:gd name="connsiteX13" fmla="*/ 391845 w 464323"/>
              <a:gd name="connsiteY13" fmla="*/ 196105 h 377825"/>
              <a:gd name="connsiteX14" fmla="*/ 348192 w 464323"/>
              <a:gd name="connsiteY14" fmla="*/ 130472 h 377825"/>
              <a:gd name="connsiteX15" fmla="*/ 333640 w 464323"/>
              <a:gd name="connsiteY15" fmla="*/ 115887 h 377825"/>
              <a:gd name="connsiteX16" fmla="*/ 348192 w 464323"/>
              <a:gd name="connsiteY16" fmla="*/ 115887 h 377825"/>
              <a:gd name="connsiteX17" fmla="*/ 360299 w 464323"/>
              <a:gd name="connsiteY17" fmla="*/ 122380 h 377825"/>
              <a:gd name="connsiteX18" fmla="*/ 403955 w 464323"/>
              <a:gd name="connsiteY18" fmla="*/ 188013 h 377825"/>
              <a:gd name="connsiteX19" fmla="*/ 406401 w 464323"/>
              <a:gd name="connsiteY19" fmla="*/ 196105 h 377825"/>
              <a:gd name="connsiteX20" fmla="*/ 406401 w 464323"/>
              <a:gd name="connsiteY20" fmla="*/ 217983 h 377825"/>
              <a:gd name="connsiteX21" fmla="*/ 391845 w 464323"/>
              <a:gd name="connsiteY21" fmla="*/ 232563 h 377825"/>
              <a:gd name="connsiteX22" fmla="*/ 333640 w 464323"/>
              <a:gd name="connsiteY22" fmla="*/ 232563 h 377825"/>
              <a:gd name="connsiteX23" fmla="*/ 319088 w 464323"/>
              <a:gd name="connsiteY23" fmla="*/ 217983 h 377825"/>
              <a:gd name="connsiteX24" fmla="*/ 319088 w 464323"/>
              <a:gd name="connsiteY24" fmla="*/ 130472 h 377825"/>
              <a:gd name="connsiteX25" fmla="*/ 333640 w 464323"/>
              <a:gd name="connsiteY25" fmla="*/ 115887 h 377825"/>
              <a:gd name="connsiteX26" fmla="*/ 304726 w 464323"/>
              <a:gd name="connsiteY26" fmla="*/ 101716 h 377825"/>
              <a:gd name="connsiteX27" fmla="*/ 304726 w 464323"/>
              <a:gd name="connsiteY27" fmla="*/ 203431 h 377825"/>
              <a:gd name="connsiteX28" fmla="*/ 261193 w 464323"/>
              <a:gd name="connsiteY28" fmla="*/ 247038 h 377825"/>
              <a:gd name="connsiteX29" fmla="*/ 72554 w 464323"/>
              <a:gd name="connsiteY29" fmla="*/ 247038 h 377825"/>
              <a:gd name="connsiteX30" fmla="*/ 72554 w 464323"/>
              <a:gd name="connsiteY30" fmla="*/ 290628 h 377825"/>
              <a:gd name="connsiteX31" fmla="*/ 87065 w 464323"/>
              <a:gd name="connsiteY31" fmla="*/ 305164 h 377825"/>
              <a:gd name="connsiteX32" fmla="*/ 103617 w 464323"/>
              <a:gd name="connsiteY32" fmla="*/ 305164 h 377825"/>
              <a:gd name="connsiteX33" fmla="*/ 159618 w 464323"/>
              <a:gd name="connsiteY33" fmla="*/ 261557 h 377825"/>
              <a:gd name="connsiteX34" fmla="*/ 215597 w 464323"/>
              <a:gd name="connsiteY34" fmla="*/ 305164 h 377825"/>
              <a:gd name="connsiteX35" fmla="*/ 292257 w 464323"/>
              <a:gd name="connsiteY35" fmla="*/ 305164 h 377825"/>
              <a:gd name="connsiteX36" fmla="*/ 348258 w 464323"/>
              <a:gd name="connsiteY36" fmla="*/ 261557 h 377825"/>
              <a:gd name="connsiteX37" fmla="*/ 404216 w 464323"/>
              <a:gd name="connsiteY37" fmla="*/ 305164 h 377825"/>
              <a:gd name="connsiteX38" fmla="*/ 420812 w 464323"/>
              <a:gd name="connsiteY38" fmla="*/ 305164 h 377825"/>
              <a:gd name="connsiteX39" fmla="*/ 435323 w 464323"/>
              <a:gd name="connsiteY39" fmla="*/ 290628 h 377825"/>
              <a:gd name="connsiteX40" fmla="*/ 435323 w 464323"/>
              <a:gd name="connsiteY40" fmla="*/ 203431 h 377825"/>
              <a:gd name="connsiteX41" fmla="*/ 432872 w 464323"/>
              <a:gd name="connsiteY41" fmla="*/ 195367 h 377825"/>
              <a:gd name="connsiteX42" fmla="*/ 374829 w 464323"/>
              <a:gd name="connsiteY42" fmla="*/ 108188 h 377825"/>
              <a:gd name="connsiteX43" fmla="*/ 362769 w 464323"/>
              <a:gd name="connsiteY43" fmla="*/ 101716 h 377825"/>
              <a:gd name="connsiteX44" fmla="*/ 43511 w 464323"/>
              <a:gd name="connsiteY44" fmla="*/ 29054 h 377825"/>
              <a:gd name="connsiteX45" fmla="*/ 29000 w 464323"/>
              <a:gd name="connsiteY45" fmla="*/ 43590 h 377825"/>
              <a:gd name="connsiteX46" fmla="*/ 29000 w 464323"/>
              <a:gd name="connsiteY46" fmla="*/ 203431 h 377825"/>
              <a:gd name="connsiteX47" fmla="*/ 43511 w 464323"/>
              <a:gd name="connsiteY47" fmla="*/ 217967 h 377825"/>
              <a:gd name="connsiteX48" fmla="*/ 261193 w 464323"/>
              <a:gd name="connsiteY48" fmla="*/ 217967 h 377825"/>
              <a:gd name="connsiteX49" fmla="*/ 275704 w 464323"/>
              <a:gd name="connsiteY49" fmla="*/ 203431 h 377825"/>
              <a:gd name="connsiteX50" fmla="*/ 275704 w 464323"/>
              <a:gd name="connsiteY50" fmla="*/ 101716 h 377825"/>
              <a:gd name="connsiteX51" fmla="*/ 275704 w 464323"/>
              <a:gd name="connsiteY51" fmla="*/ 72644 h 377825"/>
              <a:gd name="connsiteX52" fmla="*/ 275704 w 464323"/>
              <a:gd name="connsiteY52" fmla="*/ 43590 h 377825"/>
              <a:gd name="connsiteX53" fmla="*/ 261193 w 464323"/>
              <a:gd name="connsiteY53" fmla="*/ 29054 h 377825"/>
              <a:gd name="connsiteX54" fmla="*/ 43511 w 464323"/>
              <a:gd name="connsiteY54" fmla="*/ 0 h 377825"/>
              <a:gd name="connsiteX55" fmla="*/ 261193 w 464323"/>
              <a:gd name="connsiteY55" fmla="*/ 0 h 377825"/>
              <a:gd name="connsiteX56" fmla="*/ 304726 w 464323"/>
              <a:gd name="connsiteY56" fmla="*/ 43590 h 377825"/>
              <a:gd name="connsiteX57" fmla="*/ 304726 w 464323"/>
              <a:gd name="connsiteY57" fmla="*/ 72644 h 377825"/>
              <a:gd name="connsiteX58" fmla="*/ 362769 w 464323"/>
              <a:gd name="connsiteY58" fmla="*/ 72644 h 377825"/>
              <a:gd name="connsiteX59" fmla="*/ 398970 w 464323"/>
              <a:gd name="connsiteY59" fmla="*/ 92060 h 377825"/>
              <a:gd name="connsiteX60" fmla="*/ 457013 w 464323"/>
              <a:gd name="connsiteY60" fmla="*/ 179257 h 377825"/>
              <a:gd name="connsiteX61" fmla="*/ 464323 w 464323"/>
              <a:gd name="connsiteY61" fmla="*/ 203431 h 377825"/>
              <a:gd name="connsiteX62" fmla="*/ 464323 w 464323"/>
              <a:gd name="connsiteY62" fmla="*/ 290628 h 377825"/>
              <a:gd name="connsiteX63" fmla="*/ 420812 w 464323"/>
              <a:gd name="connsiteY63" fmla="*/ 334218 h 377825"/>
              <a:gd name="connsiteX64" fmla="*/ 404216 w 464323"/>
              <a:gd name="connsiteY64" fmla="*/ 334218 h 377825"/>
              <a:gd name="connsiteX65" fmla="*/ 348258 w 464323"/>
              <a:gd name="connsiteY65" fmla="*/ 377825 h 377825"/>
              <a:gd name="connsiteX66" fmla="*/ 292257 w 464323"/>
              <a:gd name="connsiteY66" fmla="*/ 334218 h 377825"/>
              <a:gd name="connsiteX67" fmla="*/ 215597 w 464323"/>
              <a:gd name="connsiteY67" fmla="*/ 334218 h 377825"/>
              <a:gd name="connsiteX68" fmla="*/ 159618 w 464323"/>
              <a:gd name="connsiteY68" fmla="*/ 377825 h 377825"/>
              <a:gd name="connsiteX69" fmla="*/ 103617 w 464323"/>
              <a:gd name="connsiteY69" fmla="*/ 334218 h 377825"/>
              <a:gd name="connsiteX70" fmla="*/ 87065 w 464323"/>
              <a:gd name="connsiteY70" fmla="*/ 334218 h 377825"/>
              <a:gd name="connsiteX71" fmla="*/ 43532 w 464323"/>
              <a:gd name="connsiteY71" fmla="*/ 290628 h 377825"/>
              <a:gd name="connsiteX72" fmla="*/ 43532 w 464323"/>
              <a:gd name="connsiteY72" fmla="*/ 247038 h 377825"/>
              <a:gd name="connsiteX73" fmla="*/ 43511 w 464323"/>
              <a:gd name="connsiteY73" fmla="*/ 247038 h 377825"/>
              <a:gd name="connsiteX74" fmla="*/ 0 w 464323"/>
              <a:gd name="connsiteY74" fmla="*/ 203431 h 377825"/>
              <a:gd name="connsiteX75" fmla="*/ 0 w 464323"/>
              <a:gd name="connsiteY75" fmla="*/ 43590 h 377825"/>
              <a:gd name="connsiteX76" fmla="*/ 43511 w 464323"/>
              <a:gd name="connsiteY76" fmla="*/ 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4323" h="377825">
                <a:moveTo>
                  <a:pt x="348258" y="290628"/>
                </a:moveTo>
                <a:cubicBezTo>
                  <a:pt x="332221" y="290628"/>
                  <a:pt x="319237" y="303660"/>
                  <a:pt x="319237" y="319682"/>
                </a:cubicBezTo>
                <a:cubicBezTo>
                  <a:pt x="319237" y="335722"/>
                  <a:pt x="332221" y="348754"/>
                  <a:pt x="348258" y="348754"/>
                </a:cubicBezTo>
                <a:cubicBezTo>
                  <a:pt x="364274" y="348754"/>
                  <a:pt x="377279" y="335722"/>
                  <a:pt x="377279" y="319682"/>
                </a:cubicBezTo>
                <a:cubicBezTo>
                  <a:pt x="377279" y="303660"/>
                  <a:pt x="364274" y="290628"/>
                  <a:pt x="348258" y="290628"/>
                </a:cubicBezTo>
                <a:close/>
                <a:moveTo>
                  <a:pt x="159618" y="290628"/>
                </a:moveTo>
                <a:cubicBezTo>
                  <a:pt x="143581" y="290628"/>
                  <a:pt x="130597" y="303660"/>
                  <a:pt x="130597" y="319682"/>
                </a:cubicBezTo>
                <a:cubicBezTo>
                  <a:pt x="130597" y="335722"/>
                  <a:pt x="143581" y="348754"/>
                  <a:pt x="159618" y="348754"/>
                </a:cubicBezTo>
                <a:cubicBezTo>
                  <a:pt x="175634" y="348754"/>
                  <a:pt x="188640" y="335722"/>
                  <a:pt x="188640" y="319682"/>
                </a:cubicBezTo>
                <a:cubicBezTo>
                  <a:pt x="188640" y="303660"/>
                  <a:pt x="175634" y="290628"/>
                  <a:pt x="159618" y="290628"/>
                </a:cubicBezTo>
                <a:close/>
                <a:moveTo>
                  <a:pt x="333640" y="130472"/>
                </a:moveTo>
                <a:lnTo>
                  <a:pt x="333640" y="217983"/>
                </a:lnTo>
                <a:lnTo>
                  <a:pt x="391845" y="217983"/>
                </a:lnTo>
                <a:cubicBezTo>
                  <a:pt x="391845" y="217983"/>
                  <a:pt x="391845" y="196105"/>
                  <a:pt x="391845" y="196105"/>
                </a:cubicBezTo>
                <a:lnTo>
                  <a:pt x="348192" y="130472"/>
                </a:lnTo>
                <a:close/>
                <a:moveTo>
                  <a:pt x="333640" y="115887"/>
                </a:moveTo>
                <a:lnTo>
                  <a:pt x="348192" y="115887"/>
                </a:lnTo>
                <a:cubicBezTo>
                  <a:pt x="353051" y="115887"/>
                  <a:pt x="357599" y="118318"/>
                  <a:pt x="360299" y="122380"/>
                </a:cubicBezTo>
                <a:cubicBezTo>
                  <a:pt x="360299" y="122380"/>
                  <a:pt x="403955" y="188013"/>
                  <a:pt x="403955" y="188013"/>
                </a:cubicBezTo>
                <a:cubicBezTo>
                  <a:pt x="405548" y="190406"/>
                  <a:pt x="406401" y="193226"/>
                  <a:pt x="406401" y="196105"/>
                </a:cubicBezTo>
                <a:lnTo>
                  <a:pt x="406401" y="217983"/>
                </a:lnTo>
                <a:cubicBezTo>
                  <a:pt x="406401" y="226043"/>
                  <a:pt x="399889" y="232563"/>
                  <a:pt x="391845" y="232563"/>
                </a:cubicBezTo>
                <a:lnTo>
                  <a:pt x="333640" y="232563"/>
                </a:lnTo>
                <a:cubicBezTo>
                  <a:pt x="325596" y="232563"/>
                  <a:pt x="319088" y="226043"/>
                  <a:pt x="319088" y="217983"/>
                </a:cubicBezTo>
                <a:lnTo>
                  <a:pt x="319088" y="130472"/>
                </a:lnTo>
                <a:cubicBezTo>
                  <a:pt x="319088" y="122407"/>
                  <a:pt x="325596" y="115887"/>
                  <a:pt x="333640" y="115887"/>
                </a:cubicBezTo>
                <a:close/>
                <a:moveTo>
                  <a:pt x="304726" y="101716"/>
                </a:moveTo>
                <a:lnTo>
                  <a:pt x="304726" y="203431"/>
                </a:lnTo>
                <a:cubicBezTo>
                  <a:pt x="304726" y="227482"/>
                  <a:pt x="285185" y="247038"/>
                  <a:pt x="261193" y="247038"/>
                </a:cubicBezTo>
                <a:lnTo>
                  <a:pt x="72554" y="247038"/>
                </a:lnTo>
                <a:lnTo>
                  <a:pt x="72554" y="290628"/>
                </a:lnTo>
                <a:cubicBezTo>
                  <a:pt x="72554" y="298657"/>
                  <a:pt x="79046" y="305164"/>
                  <a:pt x="87065" y="305164"/>
                </a:cubicBezTo>
                <a:lnTo>
                  <a:pt x="103617" y="305164"/>
                </a:lnTo>
                <a:cubicBezTo>
                  <a:pt x="110110" y="280150"/>
                  <a:pt x="132639" y="261557"/>
                  <a:pt x="159618" y="261557"/>
                </a:cubicBezTo>
                <a:cubicBezTo>
                  <a:pt x="186576" y="261557"/>
                  <a:pt x="209105" y="280150"/>
                  <a:pt x="215597" y="305164"/>
                </a:cubicBezTo>
                <a:lnTo>
                  <a:pt x="292257" y="305164"/>
                </a:lnTo>
                <a:cubicBezTo>
                  <a:pt x="298749" y="280150"/>
                  <a:pt x="321279" y="261557"/>
                  <a:pt x="348258" y="261557"/>
                </a:cubicBezTo>
                <a:cubicBezTo>
                  <a:pt x="375194" y="261557"/>
                  <a:pt x="397724" y="280150"/>
                  <a:pt x="404216" y="305164"/>
                </a:cubicBezTo>
                <a:lnTo>
                  <a:pt x="420812" y="305164"/>
                </a:lnTo>
                <a:cubicBezTo>
                  <a:pt x="428830" y="305164"/>
                  <a:pt x="435323" y="298657"/>
                  <a:pt x="435323" y="290628"/>
                </a:cubicBezTo>
                <a:cubicBezTo>
                  <a:pt x="435323" y="290628"/>
                  <a:pt x="435323" y="203431"/>
                  <a:pt x="435323" y="203431"/>
                </a:cubicBezTo>
                <a:cubicBezTo>
                  <a:pt x="435323" y="200562"/>
                  <a:pt x="434463" y="197764"/>
                  <a:pt x="432872" y="195367"/>
                </a:cubicBezTo>
                <a:lnTo>
                  <a:pt x="374829" y="108188"/>
                </a:lnTo>
                <a:cubicBezTo>
                  <a:pt x="372142" y="104147"/>
                  <a:pt x="367606" y="101716"/>
                  <a:pt x="362769" y="101716"/>
                </a:cubicBezTo>
                <a:close/>
                <a:moveTo>
                  <a:pt x="43511" y="29054"/>
                </a:moveTo>
                <a:cubicBezTo>
                  <a:pt x="35514" y="29054"/>
                  <a:pt x="29000" y="35561"/>
                  <a:pt x="29000" y="43590"/>
                </a:cubicBezTo>
                <a:lnTo>
                  <a:pt x="29000" y="203431"/>
                </a:lnTo>
                <a:cubicBezTo>
                  <a:pt x="29000" y="211460"/>
                  <a:pt x="35514" y="217967"/>
                  <a:pt x="43511" y="217967"/>
                </a:cubicBezTo>
                <a:cubicBezTo>
                  <a:pt x="43511" y="217967"/>
                  <a:pt x="261193" y="217967"/>
                  <a:pt x="261193" y="217967"/>
                </a:cubicBezTo>
                <a:cubicBezTo>
                  <a:pt x="269212" y="217967"/>
                  <a:pt x="275704" y="211460"/>
                  <a:pt x="275704" y="203431"/>
                </a:cubicBezTo>
                <a:lnTo>
                  <a:pt x="275704" y="101716"/>
                </a:lnTo>
                <a:lnTo>
                  <a:pt x="275704" y="72644"/>
                </a:lnTo>
                <a:lnTo>
                  <a:pt x="275704" y="43590"/>
                </a:lnTo>
                <a:cubicBezTo>
                  <a:pt x="275704" y="35561"/>
                  <a:pt x="269212" y="29054"/>
                  <a:pt x="261193" y="29054"/>
                </a:cubicBezTo>
                <a:close/>
                <a:moveTo>
                  <a:pt x="43511" y="0"/>
                </a:moveTo>
                <a:lnTo>
                  <a:pt x="261193" y="0"/>
                </a:lnTo>
                <a:cubicBezTo>
                  <a:pt x="285185" y="0"/>
                  <a:pt x="304726" y="19539"/>
                  <a:pt x="304726" y="43590"/>
                </a:cubicBezTo>
                <a:lnTo>
                  <a:pt x="304726" y="72644"/>
                </a:lnTo>
                <a:lnTo>
                  <a:pt x="362769" y="72644"/>
                </a:lnTo>
                <a:cubicBezTo>
                  <a:pt x="377323" y="72644"/>
                  <a:pt x="390866" y="79903"/>
                  <a:pt x="398970" y="92060"/>
                </a:cubicBezTo>
                <a:lnTo>
                  <a:pt x="457013" y="179257"/>
                </a:lnTo>
                <a:cubicBezTo>
                  <a:pt x="461807" y="186429"/>
                  <a:pt x="464323" y="194808"/>
                  <a:pt x="464323" y="203431"/>
                </a:cubicBezTo>
                <a:lnTo>
                  <a:pt x="464323" y="290628"/>
                </a:lnTo>
                <a:cubicBezTo>
                  <a:pt x="464323" y="314662"/>
                  <a:pt x="444803" y="334218"/>
                  <a:pt x="420812" y="334218"/>
                </a:cubicBezTo>
                <a:lnTo>
                  <a:pt x="404216" y="334218"/>
                </a:lnTo>
                <a:cubicBezTo>
                  <a:pt x="397724" y="359231"/>
                  <a:pt x="375194" y="377825"/>
                  <a:pt x="348258" y="377825"/>
                </a:cubicBezTo>
                <a:cubicBezTo>
                  <a:pt x="321279" y="377825"/>
                  <a:pt x="298749" y="359231"/>
                  <a:pt x="292257" y="334218"/>
                </a:cubicBezTo>
                <a:lnTo>
                  <a:pt x="215597" y="334218"/>
                </a:lnTo>
                <a:cubicBezTo>
                  <a:pt x="209105" y="359231"/>
                  <a:pt x="186576" y="377825"/>
                  <a:pt x="159618" y="377825"/>
                </a:cubicBezTo>
                <a:cubicBezTo>
                  <a:pt x="132639" y="377825"/>
                  <a:pt x="110110" y="359231"/>
                  <a:pt x="103617" y="334218"/>
                </a:cubicBezTo>
                <a:lnTo>
                  <a:pt x="87065" y="334218"/>
                </a:lnTo>
                <a:cubicBezTo>
                  <a:pt x="63052" y="334218"/>
                  <a:pt x="43532" y="314662"/>
                  <a:pt x="43532" y="290628"/>
                </a:cubicBezTo>
                <a:lnTo>
                  <a:pt x="43532" y="247038"/>
                </a:lnTo>
                <a:lnTo>
                  <a:pt x="43511" y="247038"/>
                </a:lnTo>
                <a:cubicBezTo>
                  <a:pt x="19520" y="247038"/>
                  <a:pt x="0" y="227482"/>
                  <a:pt x="0" y="203431"/>
                </a:cubicBezTo>
                <a:lnTo>
                  <a:pt x="0" y="43590"/>
                </a:lnTo>
                <a:cubicBezTo>
                  <a:pt x="0" y="1953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7695699" y="3251477"/>
            <a:ext cx="637306" cy="637308"/>
          </a:xfrm>
          <a:prstGeom prst="ellipse">
            <a:avLst/>
          </a:prstGeom>
          <a:solidFill>
            <a:srgbClr val="484B75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PA_任意多边形 42"/>
          <p:cNvSpPr/>
          <p:nvPr>
            <p:custDataLst>
              <p:tags r:id="rId6"/>
            </p:custDataLst>
          </p:nvPr>
        </p:nvSpPr>
        <p:spPr bwMode="auto">
          <a:xfrm>
            <a:off x="7888599" y="3446681"/>
            <a:ext cx="263552" cy="246900"/>
          </a:xfrm>
          <a:custGeom>
            <a:avLst/>
            <a:gdLst>
              <a:gd name="connsiteX0" fmla="*/ 73207 w 465138"/>
              <a:gd name="connsiteY0" fmla="*/ 72480 h 435749"/>
              <a:gd name="connsiteX1" fmla="*/ 73207 w 465138"/>
              <a:gd name="connsiteY1" fmla="*/ 276031 h 435749"/>
              <a:gd name="connsiteX2" fmla="*/ 391898 w 465138"/>
              <a:gd name="connsiteY2" fmla="*/ 276031 h 435749"/>
              <a:gd name="connsiteX3" fmla="*/ 391898 w 465138"/>
              <a:gd name="connsiteY3" fmla="*/ 72480 h 435749"/>
              <a:gd name="connsiteX4" fmla="*/ 391898 w 465138"/>
              <a:gd name="connsiteY4" fmla="*/ 57944 h 435749"/>
              <a:gd name="connsiteX5" fmla="*/ 406400 w 465138"/>
              <a:gd name="connsiteY5" fmla="*/ 72480 h 435749"/>
              <a:gd name="connsiteX6" fmla="*/ 406400 w 465138"/>
              <a:gd name="connsiteY6" fmla="*/ 275967 h 435749"/>
              <a:gd name="connsiteX7" fmla="*/ 391898 w 465138"/>
              <a:gd name="connsiteY7" fmla="*/ 290502 h 435749"/>
              <a:gd name="connsiteX8" fmla="*/ 73207 w 465138"/>
              <a:gd name="connsiteY8" fmla="*/ 290502 h 435749"/>
              <a:gd name="connsiteX9" fmla="*/ 58737 w 465138"/>
              <a:gd name="connsiteY9" fmla="*/ 275967 h 435749"/>
              <a:gd name="connsiteX10" fmla="*/ 58737 w 465138"/>
              <a:gd name="connsiteY10" fmla="*/ 72480 h 435749"/>
              <a:gd name="connsiteX11" fmla="*/ 73207 w 465138"/>
              <a:gd name="connsiteY11" fmla="*/ 57998 h 435749"/>
              <a:gd name="connsiteX12" fmla="*/ 43585 w 465138"/>
              <a:gd name="connsiteY12" fmla="*/ 29051 h 435749"/>
              <a:gd name="connsiteX13" fmla="*/ 29050 w 465138"/>
              <a:gd name="connsiteY13" fmla="*/ 43577 h 435749"/>
              <a:gd name="connsiteX14" fmla="*/ 29050 w 465138"/>
              <a:gd name="connsiteY14" fmla="*/ 334130 h 435749"/>
              <a:gd name="connsiteX15" fmla="*/ 43585 w 465138"/>
              <a:gd name="connsiteY15" fmla="*/ 348656 h 435749"/>
              <a:gd name="connsiteX16" fmla="*/ 174405 w 465138"/>
              <a:gd name="connsiteY16" fmla="*/ 348656 h 435749"/>
              <a:gd name="connsiteX17" fmla="*/ 290690 w 465138"/>
              <a:gd name="connsiteY17" fmla="*/ 348656 h 435749"/>
              <a:gd name="connsiteX18" fmla="*/ 421532 w 465138"/>
              <a:gd name="connsiteY18" fmla="*/ 348656 h 435749"/>
              <a:gd name="connsiteX19" fmla="*/ 436046 w 465138"/>
              <a:gd name="connsiteY19" fmla="*/ 334130 h 435749"/>
              <a:gd name="connsiteX20" fmla="*/ 436046 w 465138"/>
              <a:gd name="connsiteY20" fmla="*/ 43577 h 435749"/>
              <a:gd name="connsiteX21" fmla="*/ 421532 w 465138"/>
              <a:gd name="connsiteY21" fmla="*/ 29051 h 435749"/>
              <a:gd name="connsiteX22" fmla="*/ 43585 w 465138"/>
              <a:gd name="connsiteY22" fmla="*/ 0 h 435749"/>
              <a:gd name="connsiteX23" fmla="*/ 421532 w 465138"/>
              <a:gd name="connsiteY23" fmla="*/ 0 h 435749"/>
              <a:gd name="connsiteX24" fmla="*/ 465138 w 465138"/>
              <a:gd name="connsiteY24" fmla="*/ 43577 h 435749"/>
              <a:gd name="connsiteX25" fmla="*/ 465138 w 465138"/>
              <a:gd name="connsiteY25" fmla="*/ 334130 h 435749"/>
              <a:gd name="connsiteX26" fmla="*/ 421661 w 465138"/>
              <a:gd name="connsiteY26" fmla="*/ 377687 h 435749"/>
              <a:gd name="connsiteX27" fmla="*/ 276154 w 465138"/>
              <a:gd name="connsiteY27" fmla="*/ 377687 h 435749"/>
              <a:gd name="connsiteX28" fmla="*/ 276154 w 465138"/>
              <a:gd name="connsiteY28" fmla="*/ 395360 h 435749"/>
              <a:gd name="connsiteX29" fmla="*/ 366899 w 465138"/>
              <a:gd name="connsiteY29" fmla="*/ 407142 h 435749"/>
              <a:gd name="connsiteX30" fmla="*/ 377903 w 465138"/>
              <a:gd name="connsiteY30" fmla="*/ 421223 h 435749"/>
              <a:gd name="connsiteX31" fmla="*/ 363368 w 465138"/>
              <a:gd name="connsiteY31" fmla="*/ 435749 h 435749"/>
              <a:gd name="connsiteX32" fmla="*/ 101728 w 465138"/>
              <a:gd name="connsiteY32" fmla="*/ 435749 h 435749"/>
              <a:gd name="connsiteX33" fmla="*/ 87192 w 465138"/>
              <a:gd name="connsiteY33" fmla="*/ 421223 h 435749"/>
              <a:gd name="connsiteX34" fmla="*/ 98218 w 465138"/>
              <a:gd name="connsiteY34" fmla="*/ 407142 h 435749"/>
              <a:gd name="connsiteX35" fmla="*/ 188941 w 465138"/>
              <a:gd name="connsiteY35" fmla="*/ 395360 h 435749"/>
              <a:gd name="connsiteX36" fmla="*/ 188941 w 465138"/>
              <a:gd name="connsiteY36" fmla="*/ 377687 h 435749"/>
              <a:gd name="connsiteX37" fmla="*/ 43456 w 465138"/>
              <a:gd name="connsiteY37" fmla="*/ 377687 h 435749"/>
              <a:gd name="connsiteX38" fmla="*/ 0 w 465138"/>
              <a:gd name="connsiteY38" fmla="*/ 334130 h 435749"/>
              <a:gd name="connsiteX39" fmla="*/ 0 w 465138"/>
              <a:gd name="connsiteY39" fmla="*/ 43577 h 435749"/>
              <a:gd name="connsiteX40" fmla="*/ 43585 w 465138"/>
              <a:gd name="connsiteY40" fmla="*/ 0 h 4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5138" h="435749">
                <a:moveTo>
                  <a:pt x="73207" y="72480"/>
                </a:moveTo>
                <a:lnTo>
                  <a:pt x="73207" y="276031"/>
                </a:lnTo>
                <a:lnTo>
                  <a:pt x="391898" y="276031"/>
                </a:lnTo>
                <a:cubicBezTo>
                  <a:pt x="391898" y="276031"/>
                  <a:pt x="391898" y="72480"/>
                  <a:pt x="391898" y="72480"/>
                </a:cubicBezTo>
                <a:close/>
                <a:moveTo>
                  <a:pt x="391898" y="57944"/>
                </a:moveTo>
                <a:cubicBezTo>
                  <a:pt x="399914" y="57944"/>
                  <a:pt x="406400" y="64437"/>
                  <a:pt x="406400" y="72480"/>
                </a:cubicBezTo>
                <a:lnTo>
                  <a:pt x="406400" y="275967"/>
                </a:lnTo>
                <a:cubicBezTo>
                  <a:pt x="406400" y="284010"/>
                  <a:pt x="399914" y="290502"/>
                  <a:pt x="391898" y="290502"/>
                </a:cubicBezTo>
                <a:lnTo>
                  <a:pt x="73207" y="290502"/>
                </a:lnTo>
                <a:cubicBezTo>
                  <a:pt x="65208" y="290502"/>
                  <a:pt x="58737" y="284010"/>
                  <a:pt x="58737" y="275967"/>
                </a:cubicBezTo>
                <a:lnTo>
                  <a:pt x="58737" y="72480"/>
                </a:lnTo>
                <a:cubicBezTo>
                  <a:pt x="58737" y="64437"/>
                  <a:pt x="65208" y="57998"/>
                  <a:pt x="73207" y="57998"/>
                </a:cubicBezTo>
                <a:close/>
                <a:moveTo>
                  <a:pt x="43585" y="29051"/>
                </a:moveTo>
                <a:cubicBezTo>
                  <a:pt x="35553" y="29051"/>
                  <a:pt x="29050" y="35548"/>
                  <a:pt x="29050" y="43577"/>
                </a:cubicBezTo>
                <a:lnTo>
                  <a:pt x="29050" y="334130"/>
                </a:lnTo>
                <a:cubicBezTo>
                  <a:pt x="29050" y="342139"/>
                  <a:pt x="35553" y="348656"/>
                  <a:pt x="43585" y="348656"/>
                </a:cubicBezTo>
                <a:lnTo>
                  <a:pt x="174405" y="348656"/>
                </a:lnTo>
                <a:lnTo>
                  <a:pt x="290690" y="348656"/>
                </a:lnTo>
                <a:lnTo>
                  <a:pt x="421532" y="348656"/>
                </a:lnTo>
                <a:cubicBezTo>
                  <a:pt x="429521" y="348656"/>
                  <a:pt x="436046" y="342139"/>
                  <a:pt x="436046" y="334130"/>
                </a:cubicBezTo>
                <a:cubicBezTo>
                  <a:pt x="436046" y="334130"/>
                  <a:pt x="436046" y="43577"/>
                  <a:pt x="436046" y="43577"/>
                </a:cubicBezTo>
                <a:cubicBezTo>
                  <a:pt x="436046" y="35548"/>
                  <a:pt x="429521" y="29051"/>
                  <a:pt x="421532" y="29051"/>
                </a:cubicBezTo>
                <a:close/>
                <a:moveTo>
                  <a:pt x="43585" y="0"/>
                </a:moveTo>
                <a:lnTo>
                  <a:pt x="421532" y="0"/>
                </a:lnTo>
                <a:cubicBezTo>
                  <a:pt x="445585" y="0"/>
                  <a:pt x="465138" y="19489"/>
                  <a:pt x="465138" y="43577"/>
                </a:cubicBezTo>
                <a:lnTo>
                  <a:pt x="465138" y="334130"/>
                </a:lnTo>
                <a:cubicBezTo>
                  <a:pt x="465138" y="358158"/>
                  <a:pt x="445671" y="377626"/>
                  <a:pt x="421661" y="377687"/>
                </a:cubicBezTo>
                <a:lnTo>
                  <a:pt x="276154" y="377687"/>
                </a:lnTo>
                <a:lnTo>
                  <a:pt x="276154" y="395360"/>
                </a:lnTo>
                <a:lnTo>
                  <a:pt x="366899" y="407142"/>
                </a:lnTo>
                <a:cubicBezTo>
                  <a:pt x="373381" y="408776"/>
                  <a:pt x="377903" y="414566"/>
                  <a:pt x="377903" y="421223"/>
                </a:cubicBezTo>
                <a:cubicBezTo>
                  <a:pt x="377903" y="429253"/>
                  <a:pt x="371422" y="435749"/>
                  <a:pt x="363368" y="435749"/>
                </a:cubicBezTo>
                <a:lnTo>
                  <a:pt x="101728" y="435749"/>
                </a:lnTo>
                <a:cubicBezTo>
                  <a:pt x="93695" y="435749"/>
                  <a:pt x="87192" y="429253"/>
                  <a:pt x="87192" y="421223"/>
                </a:cubicBezTo>
                <a:cubicBezTo>
                  <a:pt x="87192" y="414566"/>
                  <a:pt x="91736" y="408776"/>
                  <a:pt x="98218" y="407142"/>
                </a:cubicBezTo>
                <a:lnTo>
                  <a:pt x="188941" y="395360"/>
                </a:lnTo>
                <a:lnTo>
                  <a:pt x="188941" y="377687"/>
                </a:lnTo>
                <a:lnTo>
                  <a:pt x="43456" y="377687"/>
                </a:lnTo>
                <a:cubicBezTo>
                  <a:pt x="19446" y="377626"/>
                  <a:pt x="0" y="358158"/>
                  <a:pt x="0" y="334130"/>
                </a:cubicBezTo>
                <a:lnTo>
                  <a:pt x="0" y="43577"/>
                </a:lnTo>
                <a:cubicBezTo>
                  <a:pt x="0" y="19489"/>
                  <a:pt x="19489" y="0"/>
                  <a:pt x="43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8593070" y="2006014"/>
            <a:ext cx="637306" cy="637308"/>
          </a:xfrm>
          <a:prstGeom prst="ellipse">
            <a:avLst/>
          </a:prstGeom>
          <a:solidFill>
            <a:srgbClr val="C9C9C9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PA_AutoShape 4"/>
          <p:cNvSpPr/>
          <p:nvPr>
            <p:custDataLst>
              <p:tags r:id="rId7"/>
            </p:custDataLst>
          </p:nvPr>
        </p:nvSpPr>
        <p:spPr bwMode="auto">
          <a:xfrm>
            <a:off x="8784444" y="2197119"/>
            <a:ext cx="254556" cy="25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0828B9-1EB8-83FF-4B04-B4DD0C17ABC6}"/>
              </a:ext>
            </a:extLst>
          </p:cNvPr>
          <p:cNvGrpSpPr/>
          <p:nvPr/>
        </p:nvGrpSpPr>
        <p:grpSpPr>
          <a:xfrm>
            <a:off x="2690130" y="1478872"/>
            <a:ext cx="2894567" cy="828108"/>
            <a:chOff x="2690130" y="1478872"/>
            <a:chExt cx="2894567" cy="828108"/>
          </a:xfrm>
        </p:grpSpPr>
        <p:sp>
          <p:nvSpPr>
            <p:cNvPr id="20" name="文本框 19"/>
            <p:cNvSpPr txBox="1"/>
            <p:nvPr/>
          </p:nvSpPr>
          <p:spPr>
            <a:xfrm>
              <a:off x="2690130" y="1478872"/>
              <a:ext cx="1962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690131" y="1783760"/>
              <a:ext cx="28945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E4FCD6A-BC7E-E88A-B71F-DC6EA57EC75D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市场分析报告</a:t>
            </a:r>
            <a:endParaRPr lang="en-US" altLang="zh-CN" sz="2800" b="1" dirty="0"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9BFE926-2354-D4BD-6ACF-DF137018F8E2}"/>
              </a:ext>
            </a:extLst>
          </p:cNvPr>
          <p:cNvGrpSpPr/>
          <p:nvPr/>
        </p:nvGrpSpPr>
        <p:grpSpPr>
          <a:xfrm>
            <a:off x="6132513" y="1207114"/>
            <a:ext cx="3360677" cy="828108"/>
            <a:chOff x="2690131" y="1478872"/>
            <a:chExt cx="3360677" cy="82810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967CA22-BCF0-1987-5B6D-DE85DFCE8A61}"/>
                </a:ext>
              </a:extLst>
            </p:cNvPr>
            <p:cNvSpPr txBox="1"/>
            <p:nvPr/>
          </p:nvSpPr>
          <p:spPr>
            <a:xfrm>
              <a:off x="4088464" y="1478872"/>
              <a:ext cx="1962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4E3893AD-23BA-5833-AB4E-8E51A905CF37}"/>
                </a:ext>
              </a:extLst>
            </p:cNvPr>
            <p:cNvSpPr/>
            <p:nvPr/>
          </p:nvSpPr>
          <p:spPr>
            <a:xfrm>
              <a:off x="2690131" y="1783760"/>
              <a:ext cx="28945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F60EFAF-6989-E590-9F37-79610690EACC}"/>
              </a:ext>
            </a:extLst>
          </p:cNvPr>
          <p:cNvGrpSpPr/>
          <p:nvPr/>
        </p:nvGrpSpPr>
        <p:grpSpPr>
          <a:xfrm>
            <a:off x="7145786" y="5085589"/>
            <a:ext cx="2894567" cy="828108"/>
            <a:chOff x="2690130" y="1478872"/>
            <a:chExt cx="2894567" cy="82810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39A2D8B-9C34-A8A1-969F-DB203F379B53}"/>
                </a:ext>
              </a:extLst>
            </p:cNvPr>
            <p:cNvSpPr txBox="1"/>
            <p:nvPr/>
          </p:nvSpPr>
          <p:spPr>
            <a:xfrm>
              <a:off x="2690130" y="1478872"/>
              <a:ext cx="1962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C472BFB-0C3C-CD03-96F8-645BE839BFAF}"/>
                </a:ext>
              </a:extLst>
            </p:cNvPr>
            <p:cNvSpPr/>
            <p:nvPr/>
          </p:nvSpPr>
          <p:spPr>
            <a:xfrm>
              <a:off x="2690131" y="1783760"/>
              <a:ext cx="28945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ABBA31-4E0B-3F3C-456C-8738256A5FF3}"/>
              </a:ext>
            </a:extLst>
          </p:cNvPr>
          <p:cNvGrpSpPr/>
          <p:nvPr/>
        </p:nvGrpSpPr>
        <p:grpSpPr>
          <a:xfrm>
            <a:off x="3728737" y="5140303"/>
            <a:ext cx="2894567" cy="828108"/>
            <a:chOff x="2690130" y="1478872"/>
            <a:chExt cx="2894567" cy="82810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6055D9C-5ED7-9D96-4A4F-D7BB2FF252BB}"/>
                </a:ext>
              </a:extLst>
            </p:cNvPr>
            <p:cNvSpPr txBox="1"/>
            <p:nvPr/>
          </p:nvSpPr>
          <p:spPr>
            <a:xfrm>
              <a:off x="2690130" y="1478872"/>
              <a:ext cx="1962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47F8A9B-494A-D2D4-504D-812EB81CB608}"/>
                </a:ext>
              </a:extLst>
            </p:cNvPr>
            <p:cNvSpPr/>
            <p:nvPr/>
          </p:nvSpPr>
          <p:spPr>
            <a:xfrm>
              <a:off x="2690131" y="1783760"/>
              <a:ext cx="28945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8D2E416-0D53-B264-EB96-AFDFFB52F15C}"/>
              </a:ext>
            </a:extLst>
          </p:cNvPr>
          <p:cNvGrpSpPr/>
          <p:nvPr/>
        </p:nvGrpSpPr>
        <p:grpSpPr>
          <a:xfrm>
            <a:off x="8436887" y="3413014"/>
            <a:ext cx="2894567" cy="828108"/>
            <a:chOff x="2690130" y="1478872"/>
            <a:chExt cx="2894567" cy="82810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374A88C-7F5D-82E9-06B5-5A0AF1159AC7}"/>
                </a:ext>
              </a:extLst>
            </p:cNvPr>
            <p:cNvSpPr txBox="1"/>
            <p:nvPr/>
          </p:nvSpPr>
          <p:spPr>
            <a:xfrm>
              <a:off x="2690130" y="1478872"/>
              <a:ext cx="1962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7C85E729-8274-0B17-D3B7-EA79F05BB19F}"/>
                </a:ext>
              </a:extLst>
            </p:cNvPr>
            <p:cNvSpPr/>
            <p:nvPr/>
          </p:nvSpPr>
          <p:spPr>
            <a:xfrm>
              <a:off x="2690131" y="1783760"/>
              <a:ext cx="28945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C085710-4F1C-CC0C-7567-59341AB4479E}"/>
              </a:ext>
            </a:extLst>
          </p:cNvPr>
          <p:cNvSpPr txBox="1"/>
          <p:nvPr/>
        </p:nvSpPr>
        <p:spPr>
          <a:xfrm>
            <a:off x="1506869" y="1254994"/>
            <a:ext cx="1766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CONTENTS</a:t>
            </a:r>
            <a:endParaRPr kumimoji="1" lang="zh-CN" alt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87C1A66-ED0F-664A-F215-F9AD6AF99FB2}"/>
              </a:ext>
            </a:extLst>
          </p:cNvPr>
          <p:cNvGrpSpPr/>
          <p:nvPr/>
        </p:nvGrpSpPr>
        <p:grpSpPr>
          <a:xfrm>
            <a:off x="4725668" y="2058668"/>
            <a:ext cx="2740664" cy="2740664"/>
            <a:chOff x="727080" y="1010841"/>
            <a:chExt cx="4836319" cy="4836319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4FB085C-A731-B465-6C8C-E99694734D9A}"/>
                </a:ext>
              </a:extLst>
            </p:cNvPr>
            <p:cNvSpPr/>
            <p:nvPr/>
          </p:nvSpPr>
          <p:spPr>
            <a:xfrm rot="18900000">
              <a:off x="1228054" y="1511815"/>
              <a:ext cx="3834372" cy="3834372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CB9D4E8-CEFC-F221-8EBA-48FABA55FFE1}"/>
                </a:ext>
              </a:extLst>
            </p:cNvPr>
            <p:cNvSpPr/>
            <p:nvPr/>
          </p:nvSpPr>
          <p:spPr>
            <a:xfrm rot="18900000">
              <a:off x="727080" y="1010841"/>
              <a:ext cx="4836319" cy="483631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7DD4C46-708B-25E7-B11E-D9C018527574}"/>
              </a:ext>
            </a:extLst>
          </p:cNvPr>
          <p:cNvSpPr/>
          <p:nvPr/>
        </p:nvSpPr>
        <p:spPr>
          <a:xfrm rot="1327728">
            <a:off x="6686176" y="1829798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bg1"/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487F897-012E-8C18-BCE2-FDAFBE13DFEE}"/>
              </a:ext>
            </a:extLst>
          </p:cNvPr>
          <p:cNvSpPr/>
          <p:nvPr/>
        </p:nvSpPr>
        <p:spPr>
          <a:xfrm rot="1649002">
            <a:off x="5016090" y="4587290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9B51A15-F344-B112-FFCD-1BBDC2AA0B25}"/>
              </a:ext>
            </a:extLst>
          </p:cNvPr>
          <p:cNvSpPr txBox="1"/>
          <p:nvPr/>
        </p:nvSpPr>
        <p:spPr>
          <a:xfrm>
            <a:off x="1648962" y="226687"/>
            <a:ext cx="21061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目录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BEA68475-EA4C-4445-E4E6-15E57D304D19}"/>
              </a:ext>
            </a:extLst>
          </p:cNvPr>
          <p:cNvSpPr/>
          <p:nvPr/>
        </p:nvSpPr>
        <p:spPr>
          <a:xfrm rot="18900000">
            <a:off x="1117572" y="2633852"/>
            <a:ext cx="884882" cy="88488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9C1A506-43A3-FD89-58D3-AE88E72FB2A3}"/>
              </a:ext>
            </a:extLst>
          </p:cNvPr>
          <p:cNvSpPr/>
          <p:nvPr/>
        </p:nvSpPr>
        <p:spPr>
          <a:xfrm rot="18900000">
            <a:off x="2945950" y="2633852"/>
            <a:ext cx="884882" cy="88488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4C8A351-0DEA-BFB0-3DDD-6FB5D3F038A4}"/>
              </a:ext>
            </a:extLst>
          </p:cNvPr>
          <p:cNvSpPr txBox="1"/>
          <p:nvPr/>
        </p:nvSpPr>
        <p:spPr>
          <a:xfrm>
            <a:off x="697940" y="3899814"/>
            <a:ext cx="17241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工作内容概述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D2DBEC2-0E30-BC6A-9E2D-F1CA1F068F83}"/>
              </a:ext>
            </a:extLst>
          </p:cNvPr>
          <p:cNvSpPr txBox="1"/>
          <p:nvPr/>
        </p:nvSpPr>
        <p:spPr>
          <a:xfrm>
            <a:off x="1159902" y="2759187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0">
                      <a:srgbClr val="9552F1"/>
                    </a:gs>
                    <a:gs pos="100000">
                      <a:srgbClr val="3FCAFF"/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01</a:t>
            </a:r>
            <a:endParaRPr kumimoji="1" lang="zh-CN" altLang="en-US" sz="3600" dirty="0">
              <a:gradFill flip="none" rotWithShape="1">
                <a:gsLst>
                  <a:gs pos="0">
                    <a:srgbClr val="9552F1"/>
                  </a:gs>
                  <a:gs pos="100000">
                    <a:srgbClr val="3FCAFF"/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BC3E06D-C4C5-2289-181B-DBECEBEDBDFD}"/>
              </a:ext>
            </a:extLst>
          </p:cNvPr>
          <p:cNvSpPr txBox="1"/>
          <p:nvPr/>
        </p:nvSpPr>
        <p:spPr>
          <a:xfrm>
            <a:off x="2988281" y="2759187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0">
                      <a:srgbClr val="9552F1"/>
                    </a:gs>
                    <a:gs pos="100000">
                      <a:srgbClr val="3FCAFF"/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02</a:t>
            </a:r>
            <a:endParaRPr kumimoji="1" lang="zh-CN" altLang="en-US" sz="3600" dirty="0">
              <a:gradFill flip="none" rotWithShape="1">
                <a:gsLst>
                  <a:gs pos="0">
                    <a:srgbClr val="9552F1"/>
                  </a:gs>
                  <a:gs pos="100000">
                    <a:srgbClr val="3FCAFF"/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9EC1658-F642-7338-A53A-990BB07F8A5B}"/>
              </a:ext>
            </a:extLst>
          </p:cNvPr>
          <p:cNvSpPr txBox="1"/>
          <p:nvPr/>
        </p:nvSpPr>
        <p:spPr>
          <a:xfrm>
            <a:off x="2526319" y="3899814"/>
            <a:ext cx="17241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市场分析报告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F6F5128-73F3-51F9-8F82-C6835671295A}"/>
              </a:ext>
            </a:extLst>
          </p:cNvPr>
          <p:cNvSpPr/>
          <p:nvPr/>
        </p:nvSpPr>
        <p:spPr>
          <a:xfrm rot="18900000">
            <a:off x="8412604" y="2633852"/>
            <a:ext cx="884882" cy="88488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A9A709F-2D08-EE0D-52C6-24E947B6BFAA}"/>
              </a:ext>
            </a:extLst>
          </p:cNvPr>
          <p:cNvSpPr/>
          <p:nvPr/>
        </p:nvSpPr>
        <p:spPr>
          <a:xfrm rot="18900000">
            <a:off x="10240982" y="2633852"/>
            <a:ext cx="884882" cy="88488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9C1180C-7A48-428B-4F54-5532617F6429}"/>
              </a:ext>
            </a:extLst>
          </p:cNvPr>
          <p:cNvSpPr txBox="1"/>
          <p:nvPr/>
        </p:nvSpPr>
        <p:spPr>
          <a:xfrm>
            <a:off x="7992972" y="3899814"/>
            <a:ext cx="17241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执行策略说明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608B126-A760-ECBD-3FF1-5B3DACD1984F}"/>
              </a:ext>
            </a:extLst>
          </p:cNvPr>
          <p:cNvSpPr txBox="1"/>
          <p:nvPr/>
        </p:nvSpPr>
        <p:spPr>
          <a:xfrm>
            <a:off x="8454934" y="2759187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0">
                      <a:srgbClr val="9552F1"/>
                    </a:gs>
                    <a:gs pos="100000">
                      <a:srgbClr val="3FCAFF"/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03</a:t>
            </a:r>
            <a:endParaRPr kumimoji="1" lang="zh-CN" altLang="en-US" sz="3600" dirty="0">
              <a:gradFill flip="none" rotWithShape="1">
                <a:gsLst>
                  <a:gs pos="0">
                    <a:srgbClr val="9552F1"/>
                  </a:gs>
                  <a:gs pos="100000">
                    <a:srgbClr val="3FCAFF"/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31BCCFF-A4AE-AFBB-2C0D-40E905EECE1E}"/>
              </a:ext>
            </a:extLst>
          </p:cNvPr>
          <p:cNvSpPr txBox="1"/>
          <p:nvPr/>
        </p:nvSpPr>
        <p:spPr>
          <a:xfrm>
            <a:off x="10283313" y="2759187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>
                <a:gradFill flip="none" rotWithShape="1">
                  <a:gsLst>
                    <a:gs pos="0">
                      <a:srgbClr val="9552F1"/>
                    </a:gs>
                    <a:gs pos="100000">
                      <a:srgbClr val="3FCAFF"/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04</a:t>
            </a:r>
            <a:endParaRPr kumimoji="1" lang="zh-CN" altLang="en-US" sz="3600" dirty="0">
              <a:gradFill flip="none" rotWithShape="1">
                <a:gsLst>
                  <a:gs pos="0">
                    <a:srgbClr val="9552F1"/>
                  </a:gs>
                  <a:gs pos="100000">
                    <a:srgbClr val="3FCAFF"/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549B5DC-2BD7-0B8E-FBF6-D513C3D90248}"/>
              </a:ext>
            </a:extLst>
          </p:cNvPr>
          <p:cNvSpPr txBox="1"/>
          <p:nvPr/>
        </p:nvSpPr>
        <p:spPr>
          <a:xfrm>
            <a:off x="9821351" y="3899814"/>
            <a:ext cx="17241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销售目标制定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ADC8B-5FAD-9FAA-AD04-C1D09C816A84}"/>
              </a:ext>
            </a:extLst>
          </p:cNvPr>
          <p:cNvGrpSpPr/>
          <p:nvPr/>
        </p:nvGrpSpPr>
        <p:grpSpPr>
          <a:xfrm>
            <a:off x="10385227" y="5078989"/>
            <a:ext cx="1152108" cy="763745"/>
            <a:chOff x="10385227" y="5078989"/>
            <a:chExt cx="1152108" cy="76374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A5C23A4-B847-83E3-BDD9-9D5613146AA7}"/>
                </a:ext>
              </a:extLst>
            </p:cNvPr>
            <p:cNvSpPr/>
            <p:nvPr/>
          </p:nvSpPr>
          <p:spPr>
            <a:xfrm rot="2700000">
              <a:off x="10385227" y="5277158"/>
              <a:ext cx="367406" cy="367406"/>
            </a:xfrm>
            <a:prstGeom prst="rect">
              <a:avLst/>
            </a:prstGeom>
            <a:solidFill>
              <a:srgbClr val="62D7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6D471CD-5DB9-30A8-BB6E-45207AD7169D}"/>
                </a:ext>
              </a:extLst>
            </p:cNvPr>
            <p:cNvSpPr/>
            <p:nvPr/>
          </p:nvSpPr>
          <p:spPr>
            <a:xfrm rot="2700000">
              <a:off x="10773590" y="5078989"/>
              <a:ext cx="763745" cy="7637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B48DAB82-C860-F8A3-A9FB-046F4C60FC6B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359C9E3-542E-BE42-8C72-33CFE5263998}"/>
              </a:ext>
            </a:extLst>
          </p:cNvPr>
          <p:cNvSpPr txBox="1"/>
          <p:nvPr/>
        </p:nvSpPr>
        <p:spPr>
          <a:xfrm>
            <a:off x="-60401200" y="-37370266"/>
            <a:ext cx="660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226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A1B7B1E-47A2-5B2E-5400-7465520976E2}"/>
              </a:ext>
            </a:extLst>
          </p:cNvPr>
          <p:cNvSpPr txBox="1"/>
          <p:nvPr/>
        </p:nvSpPr>
        <p:spPr>
          <a:xfrm>
            <a:off x="5958319" y="2428232"/>
            <a:ext cx="46570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rPr>
              <a:t>感谢聆听！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6C0B72-2837-8444-0A53-D5C603FB03A2}"/>
              </a:ext>
            </a:extLst>
          </p:cNvPr>
          <p:cNvSpPr txBox="1"/>
          <p:nvPr/>
        </p:nvSpPr>
        <p:spPr>
          <a:xfrm>
            <a:off x="6096000" y="3593250"/>
            <a:ext cx="4732726" cy="789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en-GB" altLang="zh-CN" sz="1050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C51058F-CF42-EBC9-D63B-C3448F49916E}"/>
              </a:ext>
            </a:extLst>
          </p:cNvPr>
          <p:cNvSpPr txBox="1"/>
          <p:nvPr/>
        </p:nvSpPr>
        <p:spPr>
          <a:xfrm>
            <a:off x="6096000" y="2037494"/>
            <a:ext cx="3859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BUSINESS</a:t>
            </a:r>
            <a:r>
              <a:rPr kumimoji="1" lang="zh-CN" altLang="en-US" sz="20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WORK</a:t>
            </a:r>
            <a:r>
              <a:rPr kumimoji="1" lang="zh-CN" altLang="en-US" sz="200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kumimoji="1" lang="en-US" altLang="zh-CN" sz="2000" dirty="0">
                <a:solidFill>
                  <a:schemeClr val="bg1"/>
                </a:solidFill>
                <a:latin typeface="Arial Black" panose="020B0A04020102020204" pitchFamily="34" charset="0"/>
              </a:rPr>
              <a:t>REPORT</a:t>
            </a:r>
            <a:endParaRPr kumimoji="1" lang="zh-CN" altLang="en-US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C1074F-7A99-6655-8082-4D9D196E47DA}"/>
              </a:ext>
            </a:extLst>
          </p:cNvPr>
          <p:cNvSpPr/>
          <p:nvPr/>
        </p:nvSpPr>
        <p:spPr>
          <a:xfrm rot="18900000">
            <a:off x="1228054" y="1511815"/>
            <a:ext cx="3834372" cy="3834372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13EFC12-9629-7921-4A1F-0B9C35F5C009}"/>
              </a:ext>
            </a:extLst>
          </p:cNvPr>
          <p:cNvSpPr/>
          <p:nvPr/>
        </p:nvSpPr>
        <p:spPr>
          <a:xfrm rot="18900000">
            <a:off x="966101" y="1249862"/>
            <a:ext cx="4358278" cy="4358278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FDB11E6-082D-21C3-4ADF-4F3C94D90212}"/>
              </a:ext>
            </a:extLst>
          </p:cNvPr>
          <p:cNvSpPr/>
          <p:nvPr/>
        </p:nvSpPr>
        <p:spPr>
          <a:xfrm rot="2700000">
            <a:off x="10385227" y="5277158"/>
            <a:ext cx="367406" cy="367406"/>
          </a:xfrm>
          <a:prstGeom prst="rect">
            <a:avLst/>
          </a:prstGeom>
          <a:solidFill>
            <a:srgbClr val="62D76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0DF5C1E-C713-1896-A23E-D75F86F50793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1AA8FFB-FB4E-9098-500B-008519385217}"/>
              </a:ext>
            </a:extLst>
          </p:cNvPr>
          <p:cNvSpPr/>
          <p:nvPr/>
        </p:nvSpPr>
        <p:spPr>
          <a:xfrm rot="1327728">
            <a:off x="3897139" y="986737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bg1"/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CD782DA4-209B-17A2-C422-6074DDDED234}"/>
              </a:ext>
            </a:extLst>
          </p:cNvPr>
          <p:cNvSpPr/>
          <p:nvPr/>
        </p:nvSpPr>
        <p:spPr>
          <a:xfrm rot="1649002">
            <a:off x="1306198" y="5238536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bg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127E5A1-FA7A-9B0D-65A9-ED561E2CBEE9}"/>
              </a:ext>
            </a:extLst>
          </p:cNvPr>
          <p:cNvSpPr/>
          <p:nvPr/>
        </p:nvSpPr>
        <p:spPr>
          <a:xfrm>
            <a:off x="6029325" y="4575427"/>
            <a:ext cx="5518150" cy="546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    时间：</a:t>
            </a:r>
            <a:r>
              <a:rPr lang="en-US" altLang="zh-CN" sz="16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2022.05</a:t>
            </a:r>
            <a:endParaRPr lang="zh-CN" altLang="en-US" sz="16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465F9B0-65E8-9A96-0D2D-A7A39A8359D9}"/>
              </a:ext>
            </a:extLst>
          </p:cNvPr>
          <p:cNvSpPr/>
          <p:nvPr/>
        </p:nvSpPr>
        <p:spPr>
          <a:xfrm rot="2700000">
            <a:off x="10773590" y="5078989"/>
            <a:ext cx="763745" cy="76374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21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C084D8-F654-A386-D33A-7444F05C0997}"/>
              </a:ext>
            </a:extLst>
          </p:cNvPr>
          <p:cNvSpPr txBox="1"/>
          <p:nvPr/>
        </p:nvSpPr>
        <p:spPr>
          <a:xfrm>
            <a:off x="1371600" y="1981200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9742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ADC8B-5FAD-9FAA-AD04-C1D09C816A84}"/>
              </a:ext>
            </a:extLst>
          </p:cNvPr>
          <p:cNvGrpSpPr/>
          <p:nvPr/>
        </p:nvGrpSpPr>
        <p:grpSpPr>
          <a:xfrm>
            <a:off x="10385227" y="5078989"/>
            <a:ext cx="1152108" cy="763745"/>
            <a:chOff x="10385227" y="5078989"/>
            <a:chExt cx="1152108" cy="76374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A5C23A4-B847-83E3-BDD9-9D5613146AA7}"/>
                </a:ext>
              </a:extLst>
            </p:cNvPr>
            <p:cNvSpPr/>
            <p:nvPr/>
          </p:nvSpPr>
          <p:spPr>
            <a:xfrm rot="2700000">
              <a:off x="10385227" y="5277158"/>
              <a:ext cx="367406" cy="367406"/>
            </a:xfrm>
            <a:prstGeom prst="rect">
              <a:avLst/>
            </a:prstGeom>
            <a:solidFill>
              <a:srgbClr val="62D7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6D471CD-5DB9-30A8-BB6E-45207AD7169D}"/>
                </a:ext>
              </a:extLst>
            </p:cNvPr>
            <p:cNvSpPr/>
            <p:nvPr/>
          </p:nvSpPr>
          <p:spPr>
            <a:xfrm rot="2700000">
              <a:off x="10773590" y="5078989"/>
              <a:ext cx="763745" cy="7637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B48DAB82-C860-F8A3-A9FB-046F4C60FC6B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8B9A914-5BAC-9144-02CE-ADE4D4B97B56}"/>
              </a:ext>
            </a:extLst>
          </p:cNvPr>
          <p:cNvSpPr txBox="1"/>
          <p:nvPr/>
        </p:nvSpPr>
        <p:spPr>
          <a:xfrm>
            <a:off x="4179666" y="306956"/>
            <a:ext cx="725070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1300" dirty="0">
                <a:gradFill flip="none" rotWithShape="1">
                  <a:gsLst>
                    <a:gs pos="0">
                      <a:srgbClr val="C9C9C9">
                        <a:alpha val="0"/>
                      </a:srgb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01</a:t>
            </a:r>
            <a:endParaRPr kumimoji="1" lang="zh-CN" altLang="en-US" sz="41300" dirty="0">
              <a:gradFill flip="none" rotWithShape="1">
                <a:gsLst>
                  <a:gs pos="0">
                    <a:srgbClr val="C9C9C9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118D99C-4D11-ADFB-44DF-2604F66B3876}"/>
              </a:ext>
            </a:extLst>
          </p:cNvPr>
          <p:cNvGrpSpPr/>
          <p:nvPr/>
        </p:nvGrpSpPr>
        <p:grpSpPr>
          <a:xfrm>
            <a:off x="1718505" y="2058668"/>
            <a:ext cx="2740664" cy="2740664"/>
            <a:chOff x="727080" y="1010841"/>
            <a:chExt cx="4836319" cy="483631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8AB0C6D-9094-8F69-551C-C9B929AF5A62}"/>
                </a:ext>
              </a:extLst>
            </p:cNvPr>
            <p:cNvSpPr/>
            <p:nvPr/>
          </p:nvSpPr>
          <p:spPr>
            <a:xfrm rot="18900000">
              <a:off x="1228054" y="1511815"/>
              <a:ext cx="3834372" cy="3834372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8792085-5323-0A2C-DD71-960E0AC87F86}"/>
                </a:ext>
              </a:extLst>
            </p:cNvPr>
            <p:cNvSpPr/>
            <p:nvPr/>
          </p:nvSpPr>
          <p:spPr>
            <a:xfrm rot="18900000">
              <a:off x="727080" y="1010841"/>
              <a:ext cx="4836319" cy="483631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79BEF46-9253-D6A5-24CB-430CAAE23608}"/>
              </a:ext>
            </a:extLst>
          </p:cNvPr>
          <p:cNvSpPr/>
          <p:nvPr/>
        </p:nvSpPr>
        <p:spPr>
          <a:xfrm rot="1327728">
            <a:off x="3795718" y="1829798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9EFF41B-C461-B4A7-E850-9C37FA64C352}"/>
              </a:ext>
            </a:extLst>
          </p:cNvPr>
          <p:cNvSpPr/>
          <p:nvPr/>
        </p:nvSpPr>
        <p:spPr>
          <a:xfrm rot="1649002">
            <a:off x="2031589" y="4587289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accent4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4BCAF29-BC67-BC08-E36F-83CD6081F328}"/>
              </a:ext>
            </a:extLst>
          </p:cNvPr>
          <p:cNvSpPr txBox="1"/>
          <p:nvPr/>
        </p:nvSpPr>
        <p:spPr>
          <a:xfrm>
            <a:off x="5512744" y="2903080"/>
            <a:ext cx="30966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工作内容概述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F7DB5CC-3779-2712-222F-FE0A7E8746C2}"/>
              </a:ext>
            </a:extLst>
          </p:cNvPr>
          <p:cNvSpPr txBox="1"/>
          <p:nvPr/>
        </p:nvSpPr>
        <p:spPr>
          <a:xfrm>
            <a:off x="5512743" y="3616175"/>
            <a:ext cx="5102669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1760589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63638" y="1591826"/>
            <a:ext cx="2527629" cy="331400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18E07B2-1165-0246-6489-E06FADA570CF}"/>
              </a:ext>
            </a:extLst>
          </p:cNvPr>
          <p:cNvSpPr/>
          <p:nvPr/>
        </p:nvSpPr>
        <p:spPr>
          <a:xfrm>
            <a:off x="2989322" y="2669692"/>
            <a:ext cx="2527629" cy="331400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9556" y="2368062"/>
            <a:ext cx="4696271" cy="2272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0" y="158307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2BDE0C9-A83A-B355-F438-A2B705A9C607}"/>
              </a:ext>
            </a:extLst>
          </p:cNvPr>
          <p:cNvGrpSpPr/>
          <p:nvPr/>
        </p:nvGrpSpPr>
        <p:grpSpPr>
          <a:xfrm>
            <a:off x="2800859" y="2157795"/>
            <a:ext cx="2262158" cy="830636"/>
            <a:chOff x="1829268" y="4495727"/>
            <a:chExt cx="2262158" cy="830636"/>
          </a:xfrm>
        </p:grpSpPr>
        <p:sp>
          <p:nvSpPr>
            <p:cNvPr id="7" name="矩形 6"/>
            <p:cNvSpPr/>
            <p:nvPr/>
          </p:nvSpPr>
          <p:spPr>
            <a:xfrm>
              <a:off x="1829268" y="4495727"/>
              <a:ext cx="2262158" cy="830636"/>
            </a:xfrm>
            <a:prstGeom prst="rect">
              <a:avLst/>
            </a:prstGeom>
            <a:solidFill>
              <a:srgbClr val="3FC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67704" y="4715986"/>
              <a:ext cx="14847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BUSINESS</a:t>
              </a:r>
              <a:endParaRPr kumimoji="1"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39AE831-1C5B-A06A-E745-8B9CC6D9241C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工作内容概述</a:t>
            </a:r>
            <a:endParaRPr lang="en-US" altLang="zh-CN" sz="2800" b="1" dirty="0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6CDAAC-C10C-0665-4E59-37DC5290150A}"/>
              </a:ext>
            </a:extLst>
          </p:cNvPr>
          <p:cNvSpPr txBox="1"/>
          <p:nvPr/>
        </p:nvSpPr>
        <p:spPr>
          <a:xfrm>
            <a:off x="6096000" y="1998730"/>
            <a:ext cx="3214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1F35D1-1440-04F4-B37F-87D84DB3317A}"/>
              </a:ext>
            </a:extLst>
          </p:cNvPr>
          <p:cNvSpPr txBox="1"/>
          <p:nvPr/>
        </p:nvSpPr>
        <p:spPr>
          <a:xfrm>
            <a:off x="6092145" y="4774113"/>
            <a:ext cx="46636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F2B9BB-361E-9605-85EE-E4CE34249CBF}"/>
              </a:ext>
            </a:extLst>
          </p:cNvPr>
          <p:cNvSpPr txBox="1"/>
          <p:nvPr/>
        </p:nvSpPr>
        <p:spPr>
          <a:xfrm>
            <a:off x="6092145" y="5396580"/>
            <a:ext cx="46636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2AD06462-2B75-44AC-A7C9-9E9531C52DC7}"/>
              </a:ext>
            </a:extLst>
          </p:cNvPr>
          <p:cNvGrpSpPr/>
          <p:nvPr/>
        </p:nvGrpSpPr>
        <p:grpSpPr>
          <a:xfrm>
            <a:off x="1592781" y="2035444"/>
            <a:ext cx="1986772" cy="3200855"/>
            <a:chOff x="982664" y="2035444"/>
            <a:chExt cx="1986772" cy="3200855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0FFFD72-1DC4-B0B4-A04F-3F3237AA0313}"/>
                </a:ext>
              </a:extLst>
            </p:cNvPr>
            <p:cNvSpPr/>
            <p:nvPr/>
          </p:nvSpPr>
          <p:spPr>
            <a:xfrm>
              <a:off x="1270750" y="2035444"/>
              <a:ext cx="1393556" cy="1393556"/>
            </a:xfrm>
            <a:prstGeom prst="ellipse">
              <a:avLst/>
            </a:prstGeom>
            <a:solidFill>
              <a:srgbClr val="9552F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TextBox 50">
              <a:extLst>
                <a:ext uri="{FF2B5EF4-FFF2-40B4-BE49-F238E27FC236}">
                  <a16:creationId xmlns:a16="http://schemas.microsoft.com/office/drawing/2014/main" id="{34547522-A61B-5B08-C01D-BE07297A2D21}"/>
                </a:ext>
              </a:extLst>
            </p:cNvPr>
            <p:cNvSpPr txBox="1"/>
            <p:nvPr/>
          </p:nvSpPr>
          <p:spPr>
            <a:xfrm>
              <a:off x="1224617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47" name="Freeform 163">
              <a:extLst>
                <a:ext uri="{FF2B5EF4-FFF2-40B4-BE49-F238E27FC236}">
                  <a16:creationId xmlns:a16="http://schemas.microsoft.com/office/drawing/2014/main" id="{875510EA-19F0-9092-DA0E-1D323E01BC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4171" y="2392825"/>
              <a:ext cx="683758" cy="683750"/>
            </a:xfrm>
            <a:custGeom>
              <a:avLst/>
              <a:gdLst>
                <a:gd name="T0" fmla="*/ 0 w 140"/>
                <a:gd name="T1" fmla="*/ 63 h 140"/>
                <a:gd name="T2" fmla="*/ 128 w 140"/>
                <a:gd name="T3" fmla="*/ 30 h 140"/>
                <a:gd name="T4" fmla="*/ 139 w 140"/>
                <a:gd name="T5" fmla="*/ 26 h 140"/>
                <a:gd name="T6" fmla="*/ 135 w 140"/>
                <a:gd name="T7" fmla="*/ 59 h 140"/>
                <a:gd name="T8" fmla="*/ 106 w 140"/>
                <a:gd name="T9" fmla="*/ 45 h 140"/>
                <a:gd name="T10" fmla="*/ 70 w 140"/>
                <a:gd name="T11" fmla="*/ 14 h 140"/>
                <a:gd name="T12" fmla="*/ 126 w 140"/>
                <a:gd name="T13" fmla="*/ 75 h 140"/>
                <a:gd name="T14" fmla="*/ 24 w 140"/>
                <a:gd name="T15" fmla="*/ 102 h 140"/>
                <a:gd name="T16" fmla="*/ 33 w 140"/>
                <a:gd name="T17" fmla="*/ 92 h 140"/>
                <a:gd name="T18" fmla="*/ 1 w 140"/>
                <a:gd name="T19" fmla="*/ 84 h 140"/>
                <a:gd name="T20" fmla="*/ 4 w 140"/>
                <a:gd name="T21" fmla="*/ 116 h 140"/>
                <a:gd name="T22" fmla="*/ 70 w 140"/>
                <a:gd name="T23" fmla="*/ 140 h 140"/>
                <a:gd name="T24" fmla="*/ 126 w 140"/>
                <a:gd name="T25" fmla="*/ 75 h 140"/>
                <a:gd name="T26" fmla="*/ 101 w 140"/>
                <a:gd name="T27" fmla="*/ 68 h 140"/>
                <a:gd name="T28" fmla="*/ 38 w 140"/>
                <a:gd name="T29" fmla="*/ 68 h 140"/>
                <a:gd name="T30" fmla="*/ 74 w 140"/>
                <a:gd name="T31" fmla="*/ 49 h 140"/>
                <a:gd name="T32" fmla="*/ 68 w 140"/>
                <a:gd name="T33" fmla="*/ 46 h 140"/>
                <a:gd name="T34" fmla="*/ 61 w 140"/>
                <a:gd name="T35" fmla="*/ 53 h 140"/>
                <a:gd name="T36" fmla="*/ 60 w 140"/>
                <a:gd name="T37" fmla="*/ 65 h 140"/>
                <a:gd name="T38" fmla="*/ 66 w 140"/>
                <a:gd name="T39" fmla="*/ 70 h 140"/>
                <a:gd name="T40" fmla="*/ 68 w 140"/>
                <a:gd name="T41" fmla="*/ 80 h 140"/>
                <a:gd name="T42" fmla="*/ 64 w 140"/>
                <a:gd name="T43" fmla="*/ 74 h 140"/>
                <a:gd name="T44" fmla="*/ 60 w 140"/>
                <a:gd name="T45" fmla="*/ 82 h 140"/>
                <a:gd name="T46" fmla="*/ 68 w 140"/>
                <a:gd name="T47" fmla="*/ 91 h 140"/>
                <a:gd name="T48" fmla="*/ 74 w 140"/>
                <a:gd name="T49" fmla="*/ 87 h 140"/>
                <a:gd name="T50" fmla="*/ 85 w 140"/>
                <a:gd name="T51" fmla="*/ 77 h 140"/>
                <a:gd name="T52" fmla="*/ 78 w 140"/>
                <a:gd name="T53" fmla="*/ 67 h 140"/>
                <a:gd name="T54" fmla="*/ 74 w 140"/>
                <a:gd name="T55" fmla="*/ 65 h 140"/>
                <a:gd name="T56" fmla="*/ 76 w 140"/>
                <a:gd name="T57" fmla="*/ 58 h 140"/>
                <a:gd name="T58" fmla="*/ 83 w 140"/>
                <a:gd name="T59" fmla="*/ 61 h 140"/>
                <a:gd name="T60" fmla="*/ 74 w 140"/>
                <a:gd name="T61" fmla="*/ 49 h 140"/>
                <a:gd name="T62" fmla="*/ 77 w 140"/>
                <a:gd name="T63" fmla="*/ 79 h 140"/>
                <a:gd name="T64" fmla="*/ 77 w 140"/>
                <a:gd name="T65" fmla="*/ 74 h 140"/>
                <a:gd name="T66" fmla="*/ 75 w 140"/>
                <a:gd name="T67" fmla="*/ 72 h 140"/>
                <a:gd name="T68" fmla="*/ 74 w 140"/>
                <a:gd name="T69" fmla="*/ 81 h 140"/>
                <a:gd name="T70" fmla="*/ 65 w 140"/>
                <a:gd name="T71" fmla="*/ 59 h 140"/>
                <a:gd name="T72" fmla="*/ 68 w 140"/>
                <a:gd name="T73" fmla="*/ 64 h 140"/>
                <a:gd name="T74" fmla="*/ 65 w 140"/>
                <a:gd name="T75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40">
                  <a:moveTo>
                    <a:pt x="14" y="6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" y="27"/>
                    <a:pt x="34" y="0"/>
                    <a:pt x="70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3"/>
                    <a:pt x="139" y="24"/>
                    <a:pt x="139" y="2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8"/>
                    <a:pt x="137" y="59"/>
                    <a:pt x="135" y="59"/>
                  </a:cubicBezTo>
                  <a:cubicBezTo>
                    <a:pt x="107" y="48"/>
                    <a:pt x="107" y="48"/>
                    <a:pt x="107" y="48"/>
                  </a:cubicBezTo>
                  <a:cubicBezTo>
                    <a:pt x="105" y="47"/>
                    <a:pt x="104" y="46"/>
                    <a:pt x="106" y="45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06" y="23"/>
                    <a:pt x="89" y="14"/>
                    <a:pt x="70" y="14"/>
                  </a:cubicBezTo>
                  <a:cubicBezTo>
                    <a:pt x="41" y="14"/>
                    <a:pt x="17" y="36"/>
                    <a:pt x="14" y="65"/>
                  </a:cubicBezTo>
                  <a:close/>
                  <a:moveTo>
                    <a:pt x="126" y="75"/>
                  </a:moveTo>
                  <a:cubicBezTo>
                    <a:pt x="123" y="104"/>
                    <a:pt x="99" y="126"/>
                    <a:pt x="70" y="126"/>
                  </a:cubicBezTo>
                  <a:cubicBezTo>
                    <a:pt x="51" y="126"/>
                    <a:pt x="34" y="116"/>
                    <a:pt x="24" y="102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6" y="94"/>
                    <a:pt x="35" y="93"/>
                    <a:pt x="33" y="9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3" y="81"/>
                    <a:pt x="1" y="82"/>
                    <a:pt x="1" y="8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1" y="116"/>
                    <a:pt x="3" y="117"/>
                    <a:pt x="4" y="116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5" y="128"/>
                    <a:pt x="46" y="140"/>
                    <a:pt x="70" y="140"/>
                  </a:cubicBezTo>
                  <a:cubicBezTo>
                    <a:pt x="106" y="140"/>
                    <a:pt x="137" y="113"/>
                    <a:pt x="140" y="77"/>
                  </a:cubicBezTo>
                  <a:lnTo>
                    <a:pt x="126" y="75"/>
                  </a:lnTo>
                  <a:close/>
                  <a:moveTo>
                    <a:pt x="70" y="36"/>
                  </a:moveTo>
                  <a:cubicBezTo>
                    <a:pt x="87" y="36"/>
                    <a:pt x="101" y="50"/>
                    <a:pt x="101" y="68"/>
                  </a:cubicBezTo>
                  <a:cubicBezTo>
                    <a:pt x="101" y="85"/>
                    <a:pt x="87" y="99"/>
                    <a:pt x="70" y="99"/>
                  </a:cubicBezTo>
                  <a:cubicBezTo>
                    <a:pt x="52" y="99"/>
                    <a:pt x="38" y="85"/>
                    <a:pt x="38" y="68"/>
                  </a:cubicBezTo>
                  <a:cubicBezTo>
                    <a:pt x="38" y="50"/>
                    <a:pt x="52" y="36"/>
                    <a:pt x="70" y="36"/>
                  </a:cubicBezTo>
                  <a:close/>
                  <a:moveTo>
                    <a:pt x="74" y="49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4" y="50"/>
                    <a:pt x="62" y="51"/>
                    <a:pt x="61" y="53"/>
                  </a:cubicBezTo>
                  <a:cubicBezTo>
                    <a:pt x="59" y="55"/>
                    <a:pt x="58" y="57"/>
                    <a:pt x="58" y="59"/>
                  </a:cubicBezTo>
                  <a:cubicBezTo>
                    <a:pt x="58" y="61"/>
                    <a:pt x="58" y="63"/>
                    <a:pt x="60" y="65"/>
                  </a:cubicBezTo>
                  <a:cubicBezTo>
                    <a:pt x="61" y="67"/>
                    <a:pt x="63" y="68"/>
                    <a:pt x="65" y="69"/>
                  </a:cubicBezTo>
                  <a:cubicBezTo>
                    <a:pt x="65" y="69"/>
                    <a:pt x="66" y="69"/>
                    <a:pt x="66" y="70"/>
                  </a:cubicBezTo>
                  <a:cubicBezTo>
                    <a:pt x="67" y="70"/>
                    <a:pt x="67" y="70"/>
                    <a:pt x="68" y="7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7" y="80"/>
                    <a:pt x="66" y="79"/>
                    <a:pt x="65" y="78"/>
                  </a:cubicBezTo>
                  <a:cubicBezTo>
                    <a:pt x="64" y="77"/>
                    <a:pt x="64" y="76"/>
                    <a:pt x="64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77"/>
                    <a:pt x="58" y="80"/>
                    <a:pt x="60" y="82"/>
                  </a:cubicBezTo>
                  <a:cubicBezTo>
                    <a:pt x="61" y="85"/>
                    <a:pt x="64" y="86"/>
                    <a:pt x="68" y="87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8" y="87"/>
                    <a:pt x="80" y="85"/>
                    <a:pt x="82" y="84"/>
                  </a:cubicBezTo>
                  <a:cubicBezTo>
                    <a:pt x="83" y="82"/>
                    <a:pt x="84" y="80"/>
                    <a:pt x="85" y="77"/>
                  </a:cubicBezTo>
                  <a:cubicBezTo>
                    <a:pt x="85" y="75"/>
                    <a:pt x="85" y="73"/>
                    <a:pt x="83" y="71"/>
                  </a:cubicBezTo>
                  <a:cubicBezTo>
                    <a:pt x="82" y="69"/>
                    <a:pt x="81" y="68"/>
                    <a:pt x="78" y="67"/>
                  </a:cubicBezTo>
                  <a:cubicBezTo>
                    <a:pt x="78" y="67"/>
                    <a:pt x="77" y="66"/>
                    <a:pt x="76" y="66"/>
                  </a:cubicBezTo>
                  <a:cubicBezTo>
                    <a:pt x="76" y="66"/>
                    <a:pt x="75" y="66"/>
                    <a:pt x="74" y="6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6" y="57"/>
                    <a:pt x="76" y="58"/>
                  </a:cubicBezTo>
                  <a:cubicBezTo>
                    <a:pt x="77" y="58"/>
                    <a:pt x="77" y="59"/>
                    <a:pt x="77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4" y="59"/>
                    <a:pt x="83" y="57"/>
                    <a:pt x="82" y="54"/>
                  </a:cubicBezTo>
                  <a:cubicBezTo>
                    <a:pt x="80" y="52"/>
                    <a:pt x="78" y="50"/>
                    <a:pt x="74" y="49"/>
                  </a:cubicBezTo>
                  <a:close/>
                  <a:moveTo>
                    <a:pt x="74" y="81"/>
                  </a:moveTo>
                  <a:cubicBezTo>
                    <a:pt x="75" y="80"/>
                    <a:pt x="76" y="80"/>
                    <a:pt x="77" y="79"/>
                  </a:cubicBezTo>
                  <a:cubicBezTo>
                    <a:pt x="77" y="79"/>
                    <a:pt x="78" y="78"/>
                    <a:pt x="78" y="77"/>
                  </a:cubicBezTo>
                  <a:cubicBezTo>
                    <a:pt x="78" y="76"/>
                    <a:pt x="78" y="75"/>
                    <a:pt x="77" y="74"/>
                  </a:cubicBezTo>
                  <a:cubicBezTo>
                    <a:pt x="77" y="73"/>
                    <a:pt x="76" y="73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lnTo>
                    <a:pt x="74" y="81"/>
                  </a:lnTo>
                  <a:close/>
                  <a:moveTo>
                    <a:pt x="65" y="57"/>
                  </a:moveTo>
                  <a:cubicBezTo>
                    <a:pt x="65" y="58"/>
                    <a:pt x="65" y="58"/>
                    <a:pt x="65" y="59"/>
                  </a:cubicBezTo>
                  <a:cubicBezTo>
                    <a:pt x="65" y="61"/>
                    <a:pt x="65" y="61"/>
                    <a:pt x="65" y="62"/>
                  </a:cubicBezTo>
                  <a:cubicBezTo>
                    <a:pt x="66" y="63"/>
                    <a:pt x="67" y="63"/>
                    <a:pt x="68" y="64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6"/>
                    <a:pt x="66" y="56"/>
                    <a:pt x="65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4652" tIns="32327" rIns="64652" bIns="32327" numCol="1" anchor="t" anchorCtr="0" compatLnSpc="1"/>
            <a:lstStyle/>
            <a:p>
              <a:endParaRPr lang="zh-CN" altLang="en-US" sz="1700"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B94A72A-55F2-74C0-17FF-15050CB601F9}"/>
                </a:ext>
              </a:extLst>
            </p:cNvPr>
            <p:cNvSpPr txBox="1"/>
            <p:nvPr/>
          </p:nvSpPr>
          <p:spPr>
            <a:xfrm>
              <a:off x="982664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00242CA7-B4CF-E126-13EA-02DE9CB55FA8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工作</a:t>
            </a:r>
            <a:r>
              <a:rPr lang="zh-CN" altLang="en-US" sz="2800" b="1">
                <a:sym typeface="+mn-lt"/>
              </a:rPr>
              <a:t>内容概述</a:t>
            </a:r>
            <a:endParaRPr lang="en-US" altLang="zh-CN" sz="2800" b="1" dirty="0"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3D2B03A-247F-EF29-318A-5F2648FB4301}"/>
              </a:ext>
            </a:extLst>
          </p:cNvPr>
          <p:cNvGrpSpPr/>
          <p:nvPr/>
        </p:nvGrpSpPr>
        <p:grpSpPr>
          <a:xfrm>
            <a:off x="3947717" y="2035444"/>
            <a:ext cx="1986772" cy="3200855"/>
            <a:chOff x="982664" y="2035444"/>
            <a:chExt cx="1986772" cy="3200855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C6222F02-2604-A2E1-0441-C9C26D89AD43}"/>
                </a:ext>
              </a:extLst>
            </p:cNvPr>
            <p:cNvSpPr/>
            <p:nvPr/>
          </p:nvSpPr>
          <p:spPr>
            <a:xfrm>
              <a:off x="1270750" y="2035444"/>
              <a:ext cx="1393556" cy="1393556"/>
            </a:xfrm>
            <a:prstGeom prst="ellipse">
              <a:avLst/>
            </a:prstGeom>
            <a:solidFill>
              <a:srgbClr val="62D76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TextBox 50">
              <a:extLst>
                <a:ext uri="{FF2B5EF4-FFF2-40B4-BE49-F238E27FC236}">
                  <a16:creationId xmlns:a16="http://schemas.microsoft.com/office/drawing/2014/main" id="{402BD169-2FAB-3255-6597-DB2A40E92FB0}"/>
                </a:ext>
              </a:extLst>
            </p:cNvPr>
            <p:cNvSpPr txBox="1"/>
            <p:nvPr/>
          </p:nvSpPr>
          <p:spPr>
            <a:xfrm>
              <a:off x="1224617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9AEEEB8-88EE-F663-099D-A37C64A74E51}"/>
                </a:ext>
              </a:extLst>
            </p:cNvPr>
            <p:cNvSpPr txBox="1"/>
            <p:nvPr/>
          </p:nvSpPr>
          <p:spPr>
            <a:xfrm>
              <a:off x="982664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1616FE7-5969-4EBE-DA35-4A9E7FF271CC}"/>
              </a:ext>
            </a:extLst>
          </p:cNvPr>
          <p:cNvGrpSpPr/>
          <p:nvPr/>
        </p:nvGrpSpPr>
        <p:grpSpPr>
          <a:xfrm>
            <a:off x="6302653" y="2035444"/>
            <a:ext cx="1986772" cy="3200855"/>
            <a:chOff x="982664" y="2035444"/>
            <a:chExt cx="1986772" cy="3200855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7C373ADE-54F0-C441-0944-7BF2B02E993D}"/>
                </a:ext>
              </a:extLst>
            </p:cNvPr>
            <p:cNvSpPr/>
            <p:nvPr/>
          </p:nvSpPr>
          <p:spPr>
            <a:xfrm>
              <a:off x="1270750" y="2035444"/>
              <a:ext cx="1393556" cy="1393556"/>
            </a:xfrm>
            <a:prstGeom prst="ellipse">
              <a:avLst/>
            </a:prstGeom>
            <a:solidFill>
              <a:srgbClr val="3FCA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TextBox 50">
              <a:extLst>
                <a:ext uri="{FF2B5EF4-FFF2-40B4-BE49-F238E27FC236}">
                  <a16:creationId xmlns:a16="http://schemas.microsoft.com/office/drawing/2014/main" id="{94C364F7-19CB-9750-1DB8-C9997DB55B4D}"/>
                </a:ext>
              </a:extLst>
            </p:cNvPr>
            <p:cNvSpPr txBox="1"/>
            <p:nvPr/>
          </p:nvSpPr>
          <p:spPr>
            <a:xfrm>
              <a:off x="1224617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73E32B0-AD30-0B76-6EBA-CED964A007E3}"/>
                </a:ext>
              </a:extLst>
            </p:cNvPr>
            <p:cNvSpPr txBox="1"/>
            <p:nvPr/>
          </p:nvSpPr>
          <p:spPr>
            <a:xfrm>
              <a:off x="982664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3264240-6F54-D00A-3687-C30C2CABEAF4}"/>
              </a:ext>
            </a:extLst>
          </p:cNvPr>
          <p:cNvGrpSpPr/>
          <p:nvPr/>
        </p:nvGrpSpPr>
        <p:grpSpPr>
          <a:xfrm>
            <a:off x="8657589" y="2035444"/>
            <a:ext cx="1986772" cy="3200855"/>
            <a:chOff x="982664" y="2035444"/>
            <a:chExt cx="1986772" cy="3200855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07A3B238-D4D8-2231-0AE2-23EAF5533AB6}"/>
                </a:ext>
              </a:extLst>
            </p:cNvPr>
            <p:cNvSpPr/>
            <p:nvPr/>
          </p:nvSpPr>
          <p:spPr>
            <a:xfrm>
              <a:off x="1270750" y="2035444"/>
              <a:ext cx="1393556" cy="1393556"/>
            </a:xfrm>
            <a:prstGeom prst="ellipse">
              <a:avLst/>
            </a:prstGeom>
            <a:solidFill>
              <a:srgbClr val="484B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TextBox 50">
              <a:extLst>
                <a:ext uri="{FF2B5EF4-FFF2-40B4-BE49-F238E27FC236}">
                  <a16:creationId xmlns:a16="http://schemas.microsoft.com/office/drawing/2014/main" id="{A40345CC-1E66-AD16-E772-2030C75C733B}"/>
                </a:ext>
              </a:extLst>
            </p:cNvPr>
            <p:cNvSpPr txBox="1"/>
            <p:nvPr/>
          </p:nvSpPr>
          <p:spPr>
            <a:xfrm>
              <a:off x="1224617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DF7E5D7-E969-2721-E499-41209DACAA40}"/>
                </a:ext>
              </a:extLst>
            </p:cNvPr>
            <p:cNvSpPr txBox="1"/>
            <p:nvPr/>
          </p:nvSpPr>
          <p:spPr>
            <a:xfrm>
              <a:off x="982664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059F02C-A427-16E5-A671-A0AE05DAF866}"/>
              </a:ext>
            </a:extLst>
          </p:cNvPr>
          <p:cNvGrpSpPr/>
          <p:nvPr/>
        </p:nvGrpSpPr>
        <p:grpSpPr>
          <a:xfrm>
            <a:off x="4647221" y="2271143"/>
            <a:ext cx="623896" cy="805432"/>
            <a:chOff x="4544325" y="1042826"/>
            <a:chExt cx="475916" cy="614394"/>
          </a:xfrm>
        </p:grpSpPr>
        <p:sp>
          <p:nvSpPr>
            <p:cNvPr id="71" name="Freeform 11383">
              <a:extLst>
                <a:ext uri="{FF2B5EF4-FFF2-40B4-BE49-F238E27FC236}">
                  <a16:creationId xmlns:a16="http://schemas.microsoft.com/office/drawing/2014/main" id="{3E048FC9-DA3D-5737-3C05-54A82AD37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0798" y="1091587"/>
              <a:ext cx="120929" cy="167739"/>
            </a:xfrm>
            <a:custGeom>
              <a:avLst/>
              <a:gdLst>
                <a:gd name="T0" fmla="*/ 111 w 248"/>
                <a:gd name="T1" fmla="*/ 0 h 342"/>
                <a:gd name="T2" fmla="*/ 75 w 248"/>
                <a:gd name="T3" fmla="*/ 10 h 342"/>
                <a:gd name="T4" fmla="*/ 45 w 248"/>
                <a:gd name="T5" fmla="*/ 28 h 342"/>
                <a:gd name="T6" fmla="*/ 20 w 248"/>
                <a:gd name="T7" fmla="*/ 57 h 342"/>
                <a:gd name="T8" fmla="*/ 5 w 248"/>
                <a:gd name="T9" fmla="*/ 91 h 342"/>
                <a:gd name="T10" fmla="*/ 0 w 248"/>
                <a:gd name="T11" fmla="*/ 129 h 342"/>
                <a:gd name="T12" fmla="*/ 2 w 248"/>
                <a:gd name="T13" fmla="*/ 155 h 342"/>
                <a:gd name="T14" fmla="*/ 14 w 248"/>
                <a:gd name="T15" fmla="*/ 192 h 342"/>
                <a:gd name="T16" fmla="*/ 36 w 248"/>
                <a:gd name="T17" fmla="*/ 222 h 342"/>
                <a:gd name="T18" fmla="*/ 54 w 248"/>
                <a:gd name="T19" fmla="*/ 265 h 342"/>
                <a:gd name="T20" fmla="*/ 58 w 248"/>
                <a:gd name="T21" fmla="*/ 280 h 342"/>
                <a:gd name="T22" fmla="*/ 60 w 248"/>
                <a:gd name="T23" fmla="*/ 311 h 342"/>
                <a:gd name="T24" fmla="*/ 70 w 248"/>
                <a:gd name="T25" fmla="*/ 328 h 342"/>
                <a:gd name="T26" fmla="*/ 78 w 248"/>
                <a:gd name="T27" fmla="*/ 334 h 342"/>
                <a:gd name="T28" fmla="*/ 108 w 248"/>
                <a:gd name="T29" fmla="*/ 342 h 342"/>
                <a:gd name="T30" fmla="*/ 130 w 248"/>
                <a:gd name="T31" fmla="*/ 342 h 342"/>
                <a:gd name="T32" fmla="*/ 171 w 248"/>
                <a:gd name="T33" fmla="*/ 333 h 342"/>
                <a:gd name="T34" fmla="*/ 172 w 248"/>
                <a:gd name="T35" fmla="*/ 331 h 342"/>
                <a:gd name="T36" fmla="*/ 184 w 248"/>
                <a:gd name="T37" fmla="*/ 318 h 342"/>
                <a:gd name="T38" fmla="*/ 190 w 248"/>
                <a:gd name="T39" fmla="*/ 292 h 342"/>
                <a:gd name="T40" fmla="*/ 189 w 248"/>
                <a:gd name="T41" fmla="*/ 275 h 342"/>
                <a:gd name="T42" fmla="*/ 210 w 248"/>
                <a:gd name="T43" fmla="*/ 224 h 342"/>
                <a:gd name="T44" fmla="*/ 225 w 248"/>
                <a:gd name="T45" fmla="*/ 203 h 342"/>
                <a:gd name="T46" fmla="*/ 242 w 248"/>
                <a:gd name="T47" fmla="*/ 168 h 342"/>
                <a:gd name="T48" fmla="*/ 248 w 248"/>
                <a:gd name="T49" fmla="*/ 129 h 342"/>
                <a:gd name="T50" fmla="*/ 245 w 248"/>
                <a:gd name="T51" fmla="*/ 103 h 342"/>
                <a:gd name="T52" fmla="*/ 233 w 248"/>
                <a:gd name="T53" fmla="*/ 68 h 342"/>
                <a:gd name="T54" fmla="*/ 211 w 248"/>
                <a:gd name="T55" fmla="*/ 38 h 342"/>
                <a:gd name="T56" fmla="*/ 182 w 248"/>
                <a:gd name="T57" fmla="*/ 15 h 342"/>
                <a:gd name="T58" fmla="*/ 148 w 248"/>
                <a:gd name="T59" fmla="*/ 2 h 342"/>
                <a:gd name="T60" fmla="*/ 124 w 248"/>
                <a:gd name="T61" fmla="*/ 0 h 342"/>
                <a:gd name="T62" fmla="*/ 109 w 248"/>
                <a:gd name="T63" fmla="*/ 207 h 342"/>
                <a:gd name="T64" fmla="*/ 71 w 248"/>
                <a:gd name="T65" fmla="*/ 190 h 342"/>
                <a:gd name="T66" fmla="*/ 47 w 248"/>
                <a:gd name="T67" fmla="*/ 158 h 342"/>
                <a:gd name="T68" fmla="*/ 40 w 248"/>
                <a:gd name="T69" fmla="*/ 134 h 342"/>
                <a:gd name="T70" fmla="*/ 40 w 248"/>
                <a:gd name="T71" fmla="*/ 115 h 342"/>
                <a:gd name="T72" fmla="*/ 45 w 248"/>
                <a:gd name="T73" fmla="*/ 91 h 342"/>
                <a:gd name="T74" fmla="*/ 64 w 248"/>
                <a:gd name="T75" fmla="*/ 64 h 342"/>
                <a:gd name="T76" fmla="*/ 91 w 248"/>
                <a:gd name="T77" fmla="*/ 45 h 342"/>
                <a:gd name="T78" fmla="*/ 114 w 248"/>
                <a:gd name="T79" fmla="*/ 39 h 342"/>
                <a:gd name="T80" fmla="*/ 139 w 248"/>
                <a:gd name="T81" fmla="*/ 40 h 342"/>
                <a:gd name="T82" fmla="*/ 178 w 248"/>
                <a:gd name="T83" fmla="*/ 58 h 342"/>
                <a:gd name="T84" fmla="*/ 203 w 248"/>
                <a:gd name="T85" fmla="*/ 94 h 342"/>
                <a:gd name="T86" fmla="*/ 209 w 248"/>
                <a:gd name="T87" fmla="*/ 124 h 342"/>
                <a:gd name="T88" fmla="*/ 207 w 248"/>
                <a:gd name="T89" fmla="*/ 141 h 342"/>
                <a:gd name="T90" fmla="*/ 198 w 248"/>
                <a:gd name="T91" fmla="*/ 164 h 342"/>
                <a:gd name="T92" fmla="*/ 171 w 248"/>
                <a:gd name="T93" fmla="*/ 194 h 342"/>
                <a:gd name="T94" fmla="*/ 148 w 248"/>
                <a:gd name="T95" fmla="*/ 205 h 342"/>
                <a:gd name="T96" fmla="*/ 124 w 248"/>
                <a:gd name="T97" fmla="*/ 2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8" h="342">
                  <a:moveTo>
                    <a:pt x="124" y="0"/>
                  </a:moveTo>
                  <a:lnTo>
                    <a:pt x="124" y="0"/>
                  </a:lnTo>
                  <a:lnTo>
                    <a:pt x="111" y="0"/>
                  </a:lnTo>
                  <a:lnTo>
                    <a:pt x="99" y="2"/>
                  </a:lnTo>
                  <a:lnTo>
                    <a:pt x="87" y="5"/>
                  </a:lnTo>
                  <a:lnTo>
                    <a:pt x="75" y="10"/>
                  </a:lnTo>
                  <a:lnTo>
                    <a:pt x="65" y="15"/>
                  </a:lnTo>
                  <a:lnTo>
                    <a:pt x="54" y="22"/>
                  </a:lnTo>
                  <a:lnTo>
                    <a:pt x="45" y="28"/>
                  </a:lnTo>
                  <a:lnTo>
                    <a:pt x="36" y="38"/>
                  </a:lnTo>
                  <a:lnTo>
                    <a:pt x="28" y="47"/>
                  </a:lnTo>
                  <a:lnTo>
                    <a:pt x="20" y="57"/>
                  </a:lnTo>
                  <a:lnTo>
                    <a:pt x="14" y="68"/>
                  </a:lnTo>
                  <a:lnTo>
                    <a:pt x="9" y="79"/>
                  </a:lnTo>
                  <a:lnTo>
                    <a:pt x="5" y="91"/>
                  </a:lnTo>
                  <a:lnTo>
                    <a:pt x="2" y="103"/>
                  </a:lnTo>
                  <a:lnTo>
                    <a:pt x="0" y="116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2" y="155"/>
                  </a:lnTo>
                  <a:lnTo>
                    <a:pt x="5" y="168"/>
                  </a:lnTo>
                  <a:lnTo>
                    <a:pt x="9" y="180"/>
                  </a:lnTo>
                  <a:lnTo>
                    <a:pt x="14" y="192"/>
                  </a:lnTo>
                  <a:lnTo>
                    <a:pt x="20" y="202"/>
                  </a:lnTo>
                  <a:lnTo>
                    <a:pt x="28" y="213"/>
                  </a:lnTo>
                  <a:lnTo>
                    <a:pt x="36" y="222"/>
                  </a:lnTo>
                  <a:lnTo>
                    <a:pt x="36" y="222"/>
                  </a:lnTo>
                  <a:lnTo>
                    <a:pt x="48" y="247"/>
                  </a:lnTo>
                  <a:lnTo>
                    <a:pt x="54" y="265"/>
                  </a:lnTo>
                  <a:lnTo>
                    <a:pt x="57" y="275"/>
                  </a:lnTo>
                  <a:lnTo>
                    <a:pt x="58" y="280"/>
                  </a:lnTo>
                  <a:lnTo>
                    <a:pt x="58" y="280"/>
                  </a:lnTo>
                  <a:lnTo>
                    <a:pt x="56" y="292"/>
                  </a:lnTo>
                  <a:lnTo>
                    <a:pt x="57" y="303"/>
                  </a:lnTo>
                  <a:lnTo>
                    <a:pt x="60" y="311"/>
                  </a:lnTo>
                  <a:lnTo>
                    <a:pt x="62" y="317"/>
                  </a:lnTo>
                  <a:lnTo>
                    <a:pt x="66" y="324"/>
                  </a:lnTo>
                  <a:lnTo>
                    <a:pt x="70" y="328"/>
                  </a:lnTo>
                  <a:lnTo>
                    <a:pt x="75" y="331"/>
                  </a:lnTo>
                  <a:lnTo>
                    <a:pt x="75" y="331"/>
                  </a:lnTo>
                  <a:lnTo>
                    <a:pt x="78" y="334"/>
                  </a:lnTo>
                  <a:lnTo>
                    <a:pt x="86" y="337"/>
                  </a:lnTo>
                  <a:lnTo>
                    <a:pt x="100" y="341"/>
                  </a:lnTo>
                  <a:lnTo>
                    <a:pt x="108" y="342"/>
                  </a:lnTo>
                  <a:lnTo>
                    <a:pt x="118" y="342"/>
                  </a:lnTo>
                  <a:lnTo>
                    <a:pt x="118" y="342"/>
                  </a:lnTo>
                  <a:lnTo>
                    <a:pt x="130" y="342"/>
                  </a:lnTo>
                  <a:lnTo>
                    <a:pt x="143" y="339"/>
                  </a:lnTo>
                  <a:lnTo>
                    <a:pt x="156" y="337"/>
                  </a:lnTo>
                  <a:lnTo>
                    <a:pt x="171" y="333"/>
                  </a:lnTo>
                  <a:lnTo>
                    <a:pt x="171" y="333"/>
                  </a:lnTo>
                  <a:lnTo>
                    <a:pt x="172" y="331"/>
                  </a:lnTo>
                  <a:lnTo>
                    <a:pt x="172" y="331"/>
                  </a:lnTo>
                  <a:lnTo>
                    <a:pt x="176" y="329"/>
                  </a:lnTo>
                  <a:lnTo>
                    <a:pt x="180" y="325"/>
                  </a:lnTo>
                  <a:lnTo>
                    <a:pt x="184" y="318"/>
                  </a:lnTo>
                  <a:lnTo>
                    <a:pt x="188" y="312"/>
                  </a:lnTo>
                  <a:lnTo>
                    <a:pt x="190" y="303"/>
                  </a:lnTo>
                  <a:lnTo>
                    <a:pt x="190" y="292"/>
                  </a:lnTo>
                  <a:lnTo>
                    <a:pt x="189" y="280"/>
                  </a:lnTo>
                  <a:lnTo>
                    <a:pt x="189" y="280"/>
                  </a:lnTo>
                  <a:lnTo>
                    <a:pt x="189" y="275"/>
                  </a:lnTo>
                  <a:lnTo>
                    <a:pt x="192" y="265"/>
                  </a:lnTo>
                  <a:lnTo>
                    <a:pt x="198" y="248"/>
                  </a:lnTo>
                  <a:lnTo>
                    <a:pt x="210" y="224"/>
                  </a:lnTo>
                  <a:lnTo>
                    <a:pt x="210" y="224"/>
                  </a:lnTo>
                  <a:lnTo>
                    <a:pt x="218" y="214"/>
                  </a:lnTo>
                  <a:lnTo>
                    <a:pt x="225" y="203"/>
                  </a:lnTo>
                  <a:lnTo>
                    <a:pt x="232" y="193"/>
                  </a:lnTo>
                  <a:lnTo>
                    <a:pt x="239" y="181"/>
                  </a:lnTo>
                  <a:lnTo>
                    <a:pt x="242" y="168"/>
                  </a:lnTo>
                  <a:lnTo>
                    <a:pt x="245" y="156"/>
                  </a:lnTo>
                  <a:lnTo>
                    <a:pt x="248" y="143"/>
                  </a:lnTo>
                  <a:lnTo>
                    <a:pt x="248" y="129"/>
                  </a:lnTo>
                  <a:lnTo>
                    <a:pt x="248" y="129"/>
                  </a:lnTo>
                  <a:lnTo>
                    <a:pt x="248" y="116"/>
                  </a:lnTo>
                  <a:lnTo>
                    <a:pt x="245" y="103"/>
                  </a:lnTo>
                  <a:lnTo>
                    <a:pt x="242" y="91"/>
                  </a:lnTo>
                  <a:lnTo>
                    <a:pt x="239" y="79"/>
                  </a:lnTo>
                  <a:lnTo>
                    <a:pt x="233" y="68"/>
                  </a:lnTo>
                  <a:lnTo>
                    <a:pt x="227" y="57"/>
                  </a:lnTo>
                  <a:lnTo>
                    <a:pt x="220" y="47"/>
                  </a:lnTo>
                  <a:lnTo>
                    <a:pt x="211" y="38"/>
                  </a:lnTo>
                  <a:lnTo>
                    <a:pt x="203" y="28"/>
                  </a:lnTo>
                  <a:lnTo>
                    <a:pt x="193" y="22"/>
                  </a:lnTo>
                  <a:lnTo>
                    <a:pt x="182" y="15"/>
                  </a:lnTo>
                  <a:lnTo>
                    <a:pt x="172" y="10"/>
                  </a:lnTo>
                  <a:lnTo>
                    <a:pt x="160" y="5"/>
                  </a:lnTo>
                  <a:lnTo>
                    <a:pt x="148" y="2"/>
                  </a:lnTo>
                  <a:lnTo>
                    <a:pt x="137" y="0"/>
                  </a:lnTo>
                  <a:lnTo>
                    <a:pt x="124" y="0"/>
                  </a:lnTo>
                  <a:lnTo>
                    <a:pt x="124" y="0"/>
                  </a:lnTo>
                  <a:close/>
                  <a:moveTo>
                    <a:pt x="124" y="209"/>
                  </a:moveTo>
                  <a:lnTo>
                    <a:pt x="124" y="209"/>
                  </a:lnTo>
                  <a:lnTo>
                    <a:pt x="109" y="207"/>
                  </a:lnTo>
                  <a:lnTo>
                    <a:pt x="96" y="203"/>
                  </a:lnTo>
                  <a:lnTo>
                    <a:pt x="83" y="198"/>
                  </a:lnTo>
                  <a:lnTo>
                    <a:pt x="71" y="190"/>
                  </a:lnTo>
                  <a:lnTo>
                    <a:pt x="61" y="181"/>
                  </a:lnTo>
                  <a:lnTo>
                    <a:pt x="53" y="169"/>
                  </a:lnTo>
                  <a:lnTo>
                    <a:pt x="47" y="15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0" y="134"/>
                  </a:lnTo>
                  <a:lnTo>
                    <a:pt x="39" y="124"/>
                  </a:lnTo>
                  <a:lnTo>
                    <a:pt x="39" y="124"/>
                  </a:lnTo>
                  <a:lnTo>
                    <a:pt x="40" y="115"/>
                  </a:lnTo>
                  <a:lnTo>
                    <a:pt x="41" y="107"/>
                  </a:lnTo>
                  <a:lnTo>
                    <a:pt x="43" y="99"/>
                  </a:lnTo>
                  <a:lnTo>
                    <a:pt x="45" y="91"/>
                  </a:lnTo>
                  <a:lnTo>
                    <a:pt x="49" y="83"/>
                  </a:lnTo>
                  <a:lnTo>
                    <a:pt x="53" y="77"/>
                  </a:lnTo>
                  <a:lnTo>
                    <a:pt x="64" y="64"/>
                  </a:lnTo>
                  <a:lnTo>
                    <a:pt x="77" y="53"/>
                  </a:lnTo>
                  <a:lnTo>
                    <a:pt x="83" y="49"/>
                  </a:lnTo>
                  <a:lnTo>
                    <a:pt x="91" y="45"/>
                  </a:lnTo>
                  <a:lnTo>
                    <a:pt x="99" y="43"/>
                  </a:lnTo>
                  <a:lnTo>
                    <a:pt x="107" y="40"/>
                  </a:lnTo>
                  <a:lnTo>
                    <a:pt x="114" y="39"/>
                  </a:lnTo>
                  <a:lnTo>
                    <a:pt x="124" y="39"/>
                  </a:lnTo>
                  <a:lnTo>
                    <a:pt x="124" y="39"/>
                  </a:lnTo>
                  <a:lnTo>
                    <a:pt x="139" y="40"/>
                  </a:lnTo>
                  <a:lnTo>
                    <a:pt x="154" y="44"/>
                  </a:lnTo>
                  <a:lnTo>
                    <a:pt x="167" y="51"/>
                  </a:lnTo>
                  <a:lnTo>
                    <a:pt x="178" y="58"/>
                  </a:lnTo>
                  <a:lnTo>
                    <a:pt x="189" y="69"/>
                  </a:lnTo>
                  <a:lnTo>
                    <a:pt x="197" y="81"/>
                  </a:lnTo>
                  <a:lnTo>
                    <a:pt x="203" y="94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9" y="124"/>
                  </a:lnTo>
                  <a:lnTo>
                    <a:pt x="209" y="124"/>
                  </a:lnTo>
                  <a:lnTo>
                    <a:pt x="209" y="132"/>
                  </a:lnTo>
                  <a:lnTo>
                    <a:pt x="207" y="141"/>
                  </a:lnTo>
                  <a:lnTo>
                    <a:pt x="205" y="149"/>
                  </a:lnTo>
                  <a:lnTo>
                    <a:pt x="202" y="156"/>
                  </a:lnTo>
                  <a:lnTo>
                    <a:pt x="198" y="164"/>
                  </a:lnTo>
                  <a:lnTo>
                    <a:pt x="194" y="171"/>
                  </a:lnTo>
                  <a:lnTo>
                    <a:pt x="184" y="184"/>
                  </a:lnTo>
                  <a:lnTo>
                    <a:pt x="171" y="194"/>
                  </a:lnTo>
                  <a:lnTo>
                    <a:pt x="164" y="198"/>
                  </a:lnTo>
                  <a:lnTo>
                    <a:pt x="156" y="201"/>
                  </a:lnTo>
                  <a:lnTo>
                    <a:pt x="148" y="205"/>
                  </a:lnTo>
                  <a:lnTo>
                    <a:pt x="141" y="206"/>
                  </a:lnTo>
                  <a:lnTo>
                    <a:pt x="133" y="207"/>
                  </a:lnTo>
                  <a:lnTo>
                    <a:pt x="124" y="209"/>
                  </a:lnTo>
                  <a:lnTo>
                    <a:pt x="124" y="2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2" name="Freeform 11384">
              <a:extLst>
                <a:ext uri="{FF2B5EF4-FFF2-40B4-BE49-F238E27FC236}">
                  <a16:creationId xmlns:a16="http://schemas.microsoft.com/office/drawing/2014/main" id="{279EF9A4-8B62-6008-5273-E459B825897C}"/>
                </a:ext>
              </a:extLst>
            </p:cNvPr>
            <p:cNvSpPr/>
            <p:nvPr/>
          </p:nvSpPr>
          <p:spPr bwMode="auto">
            <a:xfrm>
              <a:off x="4881757" y="1265178"/>
              <a:ext cx="37059" cy="31207"/>
            </a:xfrm>
            <a:custGeom>
              <a:avLst/>
              <a:gdLst>
                <a:gd name="T0" fmla="*/ 49 w 76"/>
                <a:gd name="T1" fmla="*/ 63 h 63"/>
                <a:gd name="T2" fmla="*/ 70 w 76"/>
                <a:gd name="T3" fmla="*/ 43 h 63"/>
                <a:gd name="T4" fmla="*/ 76 w 76"/>
                <a:gd name="T5" fmla="*/ 0 h 63"/>
                <a:gd name="T6" fmla="*/ 72 w 76"/>
                <a:gd name="T7" fmla="*/ 2 h 63"/>
                <a:gd name="T8" fmla="*/ 72 w 76"/>
                <a:gd name="T9" fmla="*/ 2 h 63"/>
                <a:gd name="T10" fmla="*/ 61 w 76"/>
                <a:gd name="T11" fmla="*/ 4 h 63"/>
                <a:gd name="T12" fmla="*/ 51 w 76"/>
                <a:gd name="T13" fmla="*/ 7 h 63"/>
                <a:gd name="T14" fmla="*/ 36 w 76"/>
                <a:gd name="T15" fmla="*/ 7 h 63"/>
                <a:gd name="T16" fmla="*/ 36 w 76"/>
                <a:gd name="T17" fmla="*/ 7 h 63"/>
                <a:gd name="T18" fmla="*/ 19 w 76"/>
                <a:gd name="T19" fmla="*/ 5 h 63"/>
                <a:gd name="T20" fmla="*/ 4 w 76"/>
                <a:gd name="T21" fmla="*/ 2 h 63"/>
                <a:gd name="T22" fmla="*/ 0 w 76"/>
                <a:gd name="T23" fmla="*/ 0 h 63"/>
                <a:gd name="T24" fmla="*/ 2 w 76"/>
                <a:gd name="T25" fmla="*/ 45 h 63"/>
                <a:gd name="T26" fmla="*/ 23 w 76"/>
                <a:gd name="T27" fmla="*/ 63 h 63"/>
                <a:gd name="T28" fmla="*/ 49 w 76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63">
                  <a:moveTo>
                    <a:pt x="49" y="63"/>
                  </a:moveTo>
                  <a:lnTo>
                    <a:pt x="70" y="43"/>
                  </a:lnTo>
                  <a:lnTo>
                    <a:pt x="76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1" y="4"/>
                  </a:lnTo>
                  <a:lnTo>
                    <a:pt x="51" y="7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19" y="5"/>
                  </a:lnTo>
                  <a:lnTo>
                    <a:pt x="4" y="2"/>
                  </a:lnTo>
                  <a:lnTo>
                    <a:pt x="0" y="0"/>
                  </a:lnTo>
                  <a:lnTo>
                    <a:pt x="2" y="45"/>
                  </a:lnTo>
                  <a:lnTo>
                    <a:pt x="23" y="63"/>
                  </a:lnTo>
                  <a:lnTo>
                    <a:pt x="49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3" name="Freeform 11385">
              <a:extLst>
                <a:ext uri="{FF2B5EF4-FFF2-40B4-BE49-F238E27FC236}">
                  <a16:creationId xmlns:a16="http://schemas.microsoft.com/office/drawing/2014/main" id="{C3D6D26F-7FB6-F885-47F9-425D7BFB3982}"/>
                </a:ext>
              </a:extLst>
            </p:cNvPr>
            <p:cNvSpPr/>
            <p:nvPr/>
          </p:nvSpPr>
          <p:spPr bwMode="auto">
            <a:xfrm>
              <a:off x="4780332" y="1157903"/>
              <a:ext cx="23405" cy="17554"/>
            </a:xfrm>
            <a:custGeom>
              <a:avLst/>
              <a:gdLst>
                <a:gd name="T0" fmla="*/ 47 w 49"/>
                <a:gd name="T1" fmla="*/ 17 h 33"/>
                <a:gd name="T2" fmla="*/ 47 w 49"/>
                <a:gd name="T3" fmla="*/ 17 h 33"/>
                <a:gd name="T4" fmla="*/ 48 w 49"/>
                <a:gd name="T5" fmla="*/ 9 h 33"/>
                <a:gd name="T6" fmla="*/ 49 w 49"/>
                <a:gd name="T7" fmla="*/ 0 h 33"/>
                <a:gd name="T8" fmla="*/ 0 w 49"/>
                <a:gd name="T9" fmla="*/ 0 h 33"/>
                <a:gd name="T10" fmla="*/ 0 w 49"/>
                <a:gd name="T11" fmla="*/ 33 h 33"/>
                <a:gd name="T12" fmla="*/ 49 w 49"/>
                <a:gd name="T13" fmla="*/ 33 h 33"/>
                <a:gd name="T14" fmla="*/ 49 w 49"/>
                <a:gd name="T15" fmla="*/ 33 h 33"/>
                <a:gd name="T16" fmla="*/ 48 w 49"/>
                <a:gd name="T17" fmla="*/ 26 h 33"/>
                <a:gd name="T18" fmla="*/ 47 w 49"/>
                <a:gd name="T19" fmla="*/ 17 h 33"/>
                <a:gd name="T20" fmla="*/ 47 w 49"/>
                <a:gd name="T2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3">
                  <a:moveTo>
                    <a:pt x="47" y="17"/>
                  </a:moveTo>
                  <a:lnTo>
                    <a:pt x="47" y="17"/>
                  </a:lnTo>
                  <a:lnTo>
                    <a:pt x="48" y="9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33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8" y="26"/>
                  </a:lnTo>
                  <a:lnTo>
                    <a:pt x="47" y="17"/>
                  </a:lnTo>
                  <a:lnTo>
                    <a:pt x="4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4" name="Freeform 11386">
              <a:extLst>
                <a:ext uri="{FF2B5EF4-FFF2-40B4-BE49-F238E27FC236}">
                  <a16:creationId xmlns:a16="http://schemas.microsoft.com/office/drawing/2014/main" id="{640F8D1B-77A3-A528-39FE-68BDE0145531}"/>
                </a:ext>
              </a:extLst>
            </p:cNvPr>
            <p:cNvSpPr/>
            <p:nvPr/>
          </p:nvSpPr>
          <p:spPr bwMode="auto">
            <a:xfrm>
              <a:off x="4996836" y="1157903"/>
              <a:ext cx="23405" cy="17554"/>
            </a:xfrm>
            <a:custGeom>
              <a:avLst/>
              <a:gdLst>
                <a:gd name="T0" fmla="*/ 0 w 49"/>
                <a:gd name="T1" fmla="*/ 0 h 33"/>
                <a:gd name="T2" fmla="*/ 0 w 49"/>
                <a:gd name="T3" fmla="*/ 0 h 33"/>
                <a:gd name="T4" fmla="*/ 1 w 49"/>
                <a:gd name="T5" fmla="*/ 9 h 33"/>
                <a:gd name="T6" fmla="*/ 2 w 49"/>
                <a:gd name="T7" fmla="*/ 17 h 33"/>
                <a:gd name="T8" fmla="*/ 2 w 49"/>
                <a:gd name="T9" fmla="*/ 17 h 33"/>
                <a:gd name="T10" fmla="*/ 1 w 49"/>
                <a:gd name="T11" fmla="*/ 26 h 33"/>
                <a:gd name="T12" fmla="*/ 0 w 49"/>
                <a:gd name="T13" fmla="*/ 33 h 33"/>
                <a:gd name="T14" fmla="*/ 49 w 49"/>
                <a:gd name="T15" fmla="*/ 33 h 33"/>
                <a:gd name="T16" fmla="*/ 49 w 49"/>
                <a:gd name="T17" fmla="*/ 0 h 33"/>
                <a:gd name="T18" fmla="*/ 0 w 4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3">
                  <a:moveTo>
                    <a:pt x="0" y="0"/>
                  </a:moveTo>
                  <a:lnTo>
                    <a:pt x="0" y="0"/>
                  </a:lnTo>
                  <a:lnTo>
                    <a:pt x="1" y="9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49" y="33"/>
                  </a:lnTo>
                  <a:lnTo>
                    <a:pt x="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5" name="Freeform 11387">
              <a:extLst>
                <a:ext uri="{FF2B5EF4-FFF2-40B4-BE49-F238E27FC236}">
                  <a16:creationId xmlns:a16="http://schemas.microsoft.com/office/drawing/2014/main" id="{B2A9CB0C-CF0C-29FA-BE91-1A8E02E0D94D}"/>
                </a:ext>
              </a:extLst>
            </p:cNvPr>
            <p:cNvSpPr/>
            <p:nvPr/>
          </p:nvSpPr>
          <p:spPr bwMode="auto">
            <a:xfrm>
              <a:off x="4897362" y="1042826"/>
              <a:ext cx="17554" cy="27306"/>
            </a:xfrm>
            <a:custGeom>
              <a:avLst/>
              <a:gdLst>
                <a:gd name="T0" fmla="*/ 34 w 34"/>
                <a:gd name="T1" fmla="*/ 57 h 57"/>
                <a:gd name="T2" fmla="*/ 34 w 34"/>
                <a:gd name="T3" fmla="*/ 0 h 57"/>
                <a:gd name="T4" fmla="*/ 0 w 34"/>
                <a:gd name="T5" fmla="*/ 0 h 57"/>
                <a:gd name="T6" fmla="*/ 0 w 34"/>
                <a:gd name="T7" fmla="*/ 54 h 57"/>
                <a:gd name="T8" fmla="*/ 0 w 34"/>
                <a:gd name="T9" fmla="*/ 54 h 57"/>
                <a:gd name="T10" fmla="*/ 6 w 34"/>
                <a:gd name="T11" fmla="*/ 54 h 57"/>
                <a:gd name="T12" fmla="*/ 6 w 34"/>
                <a:gd name="T13" fmla="*/ 54 h 57"/>
                <a:gd name="T14" fmla="*/ 20 w 34"/>
                <a:gd name="T15" fmla="*/ 54 h 57"/>
                <a:gd name="T16" fmla="*/ 34 w 34"/>
                <a:gd name="T17" fmla="*/ 57 h 57"/>
                <a:gd name="T18" fmla="*/ 34 w 34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57">
                  <a:moveTo>
                    <a:pt x="34" y="57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20" y="54"/>
                  </a:lnTo>
                  <a:lnTo>
                    <a:pt x="34" y="57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6" name="Freeform 11388">
              <a:extLst>
                <a:ext uri="{FF2B5EF4-FFF2-40B4-BE49-F238E27FC236}">
                  <a16:creationId xmlns:a16="http://schemas.microsoft.com/office/drawing/2014/main" id="{E52C3020-DC47-9899-5699-610A6F66E123}"/>
                </a:ext>
              </a:extLst>
            </p:cNvPr>
            <p:cNvSpPr/>
            <p:nvPr/>
          </p:nvSpPr>
          <p:spPr bwMode="auto">
            <a:xfrm>
              <a:off x="4807639" y="1075983"/>
              <a:ext cx="29258" cy="29257"/>
            </a:xfrm>
            <a:custGeom>
              <a:avLst/>
              <a:gdLst>
                <a:gd name="T0" fmla="*/ 61 w 61"/>
                <a:gd name="T1" fmla="*/ 38 h 62"/>
                <a:gd name="T2" fmla="*/ 23 w 61"/>
                <a:gd name="T3" fmla="*/ 0 h 62"/>
                <a:gd name="T4" fmla="*/ 0 w 61"/>
                <a:gd name="T5" fmla="*/ 25 h 62"/>
                <a:gd name="T6" fmla="*/ 38 w 61"/>
                <a:gd name="T7" fmla="*/ 62 h 62"/>
                <a:gd name="T8" fmla="*/ 38 w 61"/>
                <a:gd name="T9" fmla="*/ 62 h 62"/>
                <a:gd name="T10" fmla="*/ 48 w 61"/>
                <a:gd name="T11" fmla="*/ 49 h 62"/>
                <a:gd name="T12" fmla="*/ 61 w 61"/>
                <a:gd name="T13" fmla="*/ 38 h 62"/>
                <a:gd name="T14" fmla="*/ 61 w 61"/>
                <a:gd name="T15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61" y="38"/>
                  </a:moveTo>
                  <a:lnTo>
                    <a:pt x="23" y="0"/>
                  </a:lnTo>
                  <a:lnTo>
                    <a:pt x="0" y="25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8" y="49"/>
                  </a:lnTo>
                  <a:lnTo>
                    <a:pt x="61" y="38"/>
                  </a:lnTo>
                  <a:lnTo>
                    <a:pt x="61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7" name="Freeform 11389">
              <a:extLst>
                <a:ext uri="{FF2B5EF4-FFF2-40B4-BE49-F238E27FC236}">
                  <a16:creationId xmlns:a16="http://schemas.microsoft.com/office/drawing/2014/main" id="{89F7504C-60F3-2E9B-DEFD-075196815C8C}"/>
                </a:ext>
              </a:extLst>
            </p:cNvPr>
            <p:cNvSpPr/>
            <p:nvPr/>
          </p:nvSpPr>
          <p:spPr bwMode="auto">
            <a:xfrm>
              <a:off x="4963678" y="1075983"/>
              <a:ext cx="27306" cy="29257"/>
            </a:xfrm>
            <a:custGeom>
              <a:avLst/>
              <a:gdLst>
                <a:gd name="T0" fmla="*/ 0 w 58"/>
                <a:gd name="T1" fmla="*/ 35 h 60"/>
                <a:gd name="T2" fmla="*/ 0 w 58"/>
                <a:gd name="T3" fmla="*/ 35 h 60"/>
                <a:gd name="T4" fmla="*/ 13 w 58"/>
                <a:gd name="T5" fmla="*/ 47 h 60"/>
                <a:gd name="T6" fmla="*/ 23 w 58"/>
                <a:gd name="T7" fmla="*/ 60 h 60"/>
                <a:gd name="T8" fmla="*/ 58 w 58"/>
                <a:gd name="T9" fmla="*/ 25 h 60"/>
                <a:gd name="T10" fmla="*/ 34 w 58"/>
                <a:gd name="T11" fmla="*/ 0 h 60"/>
                <a:gd name="T12" fmla="*/ 0 w 58"/>
                <a:gd name="T13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0">
                  <a:moveTo>
                    <a:pt x="0" y="35"/>
                  </a:moveTo>
                  <a:lnTo>
                    <a:pt x="0" y="35"/>
                  </a:lnTo>
                  <a:lnTo>
                    <a:pt x="13" y="47"/>
                  </a:lnTo>
                  <a:lnTo>
                    <a:pt x="23" y="60"/>
                  </a:lnTo>
                  <a:lnTo>
                    <a:pt x="58" y="25"/>
                  </a:lnTo>
                  <a:lnTo>
                    <a:pt x="34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8" name="Freeform 11390">
              <a:extLst>
                <a:ext uri="{FF2B5EF4-FFF2-40B4-BE49-F238E27FC236}">
                  <a16:creationId xmlns:a16="http://schemas.microsoft.com/office/drawing/2014/main" id="{DCA02D59-7289-45EA-7BCC-C4D324521200}"/>
                </a:ext>
              </a:extLst>
            </p:cNvPr>
            <p:cNvSpPr/>
            <p:nvPr/>
          </p:nvSpPr>
          <p:spPr bwMode="auto">
            <a:xfrm>
              <a:off x="4544325" y="1185209"/>
              <a:ext cx="397898" cy="472011"/>
            </a:xfrm>
            <a:custGeom>
              <a:avLst/>
              <a:gdLst>
                <a:gd name="T0" fmla="*/ 812 w 815"/>
                <a:gd name="T1" fmla="*/ 776 h 971"/>
                <a:gd name="T2" fmla="*/ 787 w 815"/>
                <a:gd name="T3" fmla="*/ 706 h 971"/>
                <a:gd name="T4" fmla="*/ 743 w 815"/>
                <a:gd name="T5" fmla="*/ 657 h 971"/>
                <a:gd name="T6" fmla="*/ 682 w 815"/>
                <a:gd name="T7" fmla="*/ 629 h 971"/>
                <a:gd name="T8" fmla="*/ 612 w 815"/>
                <a:gd name="T9" fmla="*/ 613 h 971"/>
                <a:gd name="T10" fmla="*/ 542 w 815"/>
                <a:gd name="T11" fmla="*/ 592 h 971"/>
                <a:gd name="T12" fmla="*/ 508 w 815"/>
                <a:gd name="T13" fmla="*/ 559 h 971"/>
                <a:gd name="T14" fmla="*/ 503 w 815"/>
                <a:gd name="T15" fmla="*/ 498 h 971"/>
                <a:gd name="T16" fmla="*/ 522 w 815"/>
                <a:gd name="T17" fmla="*/ 464 h 971"/>
                <a:gd name="T18" fmla="*/ 568 w 815"/>
                <a:gd name="T19" fmla="*/ 397 h 971"/>
                <a:gd name="T20" fmla="*/ 605 w 815"/>
                <a:gd name="T21" fmla="*/ 363 h 971"/>
                <a:gd name="T22" fmla="*/ 616 w 815"/>
                <a:gd name="T23" fmla="*/ 316 h 971"/>
                <a:gd name="T24" fmla="*/ 608 w 815"/>
                <a:gd name="T25" fmla="*/ 265 h 971"/>
                <a:gd name="T26" fmla="*/ 586 w 815"/>
                <a:gd name="T27" fmla="*/ 252 h 971"/>
                <a:gd name="T28" fmla="*/ 590 w 815"/>
                <a:gd name="T29" fmla="*/ 169 h 971"/>
                <a:gd name="T30" fmla="*/ 586 w 815"/>
                <a:gd name="T31" fmla="*/ 90 h 971"/>
                <a:gd name="T32" fmla="*/ 563 w 815"/>
                <a:gd name="T33" fmla="*/ 55 h 971"/>
                <a:gd name="T34" fmla="*/ 546 w 815"/>
                <a:gd name="T35" fmla="*/ 50 h 971"/>
                <a:gd name="T36" fmla="*/ 514 w 815"/>
                <a:gd name="T37" fmla="*/ 51 h 971"/>
                <a:gd name="T38" fmla="*/ 487 w 815"/>
                <a:gd name="T39" fmla="*/ 43 h 971"/>
                <a:gd name="T40" fmla="*/ 464 w 815"/>
                <a:gd name="T41" fmla="*/ 15 h 971"/>
                <a:gd name="T42" fmla="*/ 441 w 815"/>
                <a:gd name="T43" fmla="*/ 0 h 971"/>
                <a:gd name="T44" fmla="*/ 402 w 815"/>
                <a:gd name="T45" fmla="*/ 10 h 971"/>
                <a:gd name="T46" fmla="*/ 321 w 815"/>
                <a:gd name="T47" fmla="*/ 28 h 971"/>
                <a:gd name="T48" fmla="*/ 283 w 815"/>
                <a:gd name="T49" fmla="*/ 36 h 971"/>
                <a:gd name="T50" fmla="*/ 260 w 815"/>
                <a:gd name="T51" fmla="*/ 47 h 971"/>
                <a:gd name="T52" fmla="*/ 235 w 815"/>
                <a:gd name="T53" fmla="*/ 76 h 971"/>
                <a:gd name="T54" fmla="*/ 225 w 815"/>
                <a:gd name="T55" fmla="*/ 109 h 971"/>
                <a:gd name="T56" fmla="*/ 219 w 815"/>
                <a:gd name="T57" fmla="*/ 175 h 971"/>
                <a:gd name="T58" fmla="*/ 208 w 815"/>
                <a:gd name="T59" fmla="*/ 259 h 971"/>
                <a:gd name="T60" fmla="*/ 193 w 815"/>
                <a:gd name="T61" fmla="*/ 288 h 971"/>
                <a:gd name="T62" fmla="*/ 192 w 815"/>
                <a:gd name="T63" fmla="*/ 315 h 971"/>
                <a:gd name="T64" fmla="*/ 197 w 815"/>
                <a:gd name="T65" fmla="*/ 345 h 971"/>
                <a:gd name="T66" fmla="*/ 214 w 815"/>
                <a:gd name="T67" fmla="*/ 369 h 971"/>
                <a:gd name="T68" fmla="*/ 240 w 815"/>
                <a:gd name="T69" fmla="*/ 392 h 971"/>
                <a:gd name="T70" fmla="*/ 278 w 815"/>
                <a:gd name="T71" fmla="*/ 450 h 971"/>
                <a:gd name="T72" fmla="*/ 295 w 815"/>
                <a:gd name="T73" fmla="*/ 471 h 971"/>
                <a:gd name="T74" fmla="*/ 311 w 815"/>
                <a:gd name="T75" fmla="*/ 478 h 971"/>
                <a:gd name="T76" fmla="*/ 290 w 815"/>
                <a:gd name="T77" fmla="*/ 579 h 971"/>
                <a:gd name="T78" fmla="*/ 242 w 815"/>
                <a:gd name="T79" fmla="*/ 605 h 971"/>
                <a:gd name="T80" fmla="*/ 125 w 815"/>
                <a:gd name="T81" fmla="*/ 636 h 971"/>
                <a:gd name="T82" fmla="*/ 56 w 815"/>
                <a:gd name="T83" fmla="*/ 665 h 971"/>
                <a:gd name="T84" fmla="*/ 20 w 815"/>
                <a:gd name="T85" fmla="*/ 706 h 971"/>
                <a:gd name="T86" fmla="*/ 9 w 815"/>
                <a:gd name="T87" fmla="*/ 741 h 971"/>
                <a:gd name="T88" fmla="*/ 0 w 815"/>
                <a:gd name="T89" fmla="*/ 817 h 971"/>
                <a:gd name="T90" fmla="*/ 0 w 815"/>
                <a:gd name="T91" fmla="*/ 830 h 971"/>
                <a:gd name="T92" fmla="*/ 5 w 815"/>
                <a:gd name="T93" fmla="*/ 849 h 971"/>
                <a:gd name="T94" fmla="*/ 37 w 815"/>
                <a:gd name="T95" fmla="*/ 886 h 971"/>
                <a:gd name="T96" fmla="*/ 93 w 815"/>
                <a:gd name="T97" fmla="*/ 919 h 971"/>
                <a:gd name="T98" fmla="*/ 214 w 815"/>
                <a:gd name="T99" fmla="*/ 954 h 971"/>
                <a:gd name="T100" fmla="*/ 260 w 815"/>
                <a:gd name="T101" fmla="*/ 960 h 971"/>
                <a:gd name="T102" fmla="*/ 407 w 815"/>
                <a:gd name="T103" fmla="*/ 971 h 971"/>
                <a:gd name="T104" fmla="*/ 445 w 815"/>
                <a:gd name="T105" fmla="*/ 946 h 971"/>
                <a:gd name="T106" fmla="*/ 529 w 815"/>
                <a:gd name="T107" fmla="*/ 963 h 971"/>
                <a:gd name="T108" fmla="*/ 675 w 815"/>
                <a:gd name="T109" fmla="*/ 937 h 971"/>
                <a:gd name="T110" fmla="*/ 747 w 815"/>
                <a:gd name="T111" fmla="*/ 904 h 971"/>
                <a:gd name="T112" fmla="*/ 798 w 815"/>
                <a:gd name="T113" fmla="*/ 865 h 971"/>
                <a:gd name="T114" fmla="*/ 812 w 815"/>
                <a:gd name="T115" fmla="*/ 839 h 971"/>
                <a:gd name="T116" fmla="*/ 815 w 815"/>
                <a:gd name="T117" fmla="*/ 824 h 971"/>
                <a:gd name="T118" fmla="*/ 815 w 815"/>
                <a:gd name="T119" fmla="*/ 822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15" h="971">
                  <a:moveTo>
                    <a:pt x="815" y="822"/>
                  </a:moveTo>
                  <a:lnTo>
                    <a:pt x="815" y="822"/>
                  </a:lnTo>
                  <a:lnTo>
                    <a:pt x="815" y="798"/>
                  </a:lnTo>
                  <a:lnTo>
                    <a:pt x="812" y="776"/>
                  </a:lnTo>
                  <a:lnTo>
                    <a:pt x="808" y="757"/>
                  </a:lnTo>
                  <a:lnTo>
                    <a:pt x="802" y="738"/>
                  </a:lnTo>
                  <a:lnTo>
                    <a:pt x="795" y="721"/>
                  </a:lnTo>
                  <a:lnTo>
                    <a:pt x="787" y="706"/>
                  </a:lnTo>
                  <a:lnTo>
                    <a:pt x="778" y="691"/>
                  </a:lnTo>
                  <a:lnTo>
                    <a:pt x="768" y="680"/>
                  </a:lnTo>
                  <a:lnTo>
                    <a:pt x="756" y="668"/>
                  </a:lnTo>
                  <a:lnTo>
                    <a:pt x="743" y="657"/>
                  </a:lnTo>
                  <a:lnTo>
                    <a:pt x="729" y="649"/>
                  </a:lnTo>
                  <a:lnTo>
                    <a:pt x="714" y="642"/>
                  </a:lnTo>
                  <a:lnTo>
                    <a:pt x="699" y="634"/>
                  </a:lnTo>
                  <a:lnTo>
                    <a:pt x="682" y="629"/>
                  </a:lnTo>
                  <a:lnTo>
                    <a:pt x="665" y="623"/>
                  </a:lnTo>
                  <a:lnTo>
                    <a:pt x="646" y="619"/>
                  </a:lnTo>
                  <a:lnTo>
                    <a:pt x="646" y="619"/>
                  </a:lnTo>
                  <a:lnTo>
                    <a:pt x="612" y="613"/>
                  </a:lnTo>
                  <a:lnTo>
                    <a:pt x="582" y="606"/>
                  </a:lnTo>
                  <a:lnTo>
                    <a:pt x="568" y="602"/>
                  </a:lnTo>
                  <a:lnTo>
                    <a:pt x="555" y="597"/>
                  </a:lnTo>
                  <a:lnTo>
                    <a:pt x="542" y="592"/>
                  </a:lnTo>
                  <a:lnTo>
                    <a:pt x="531" y="587"/>
                  </a:lnTo>
                  <a:lnTo>
                    <a:pt x="522" y="579"/>
                  </a:lnTo>
                  <a:lnTo>
                    <a:pt x="514" y="570"/>
                  </a:lnTo>
                  <a:lnTo>
                    <a:pt x="508" y="559"/>
                  </a:lnTo>
                  <a:lnTo>
                    <a:pt x="504" y="548"/>
                  </a:lnTo>
                  <a:lnTo>
                    <a:pt x="501" y="533"/>
                  </a:lnTo>
                  <a:lnTo>
                    <a:pt x="501" y="518"/>
                  </a:lnTo>
                  <a:lnTo>
                    <a:pt x="503" y="498"/>
                  </a:lnTo>
                  <a:lnTo>
                    <a:pt x="508" y="477"/>
                  </a:lnTo>
                  <a:lnTo>
                    <a:pt x="508" y="477"/>
                  </a:lnTo>
                  <a:lnTo>
                    <a:pt x="516" y="471"/>
                  </a:lnTo>
                  <a:lnTo>
                    <a:pt x="522" y="464"/>
                  </a:lnTo>
                  <a:lnTo>
                    <a:pt x="535" y="448"/>
                  </a:lnTo>
                  <a:lnTo>
                    <a:pt x="547" y="431"/>
                  </a:lnTo>
                  <a:lnTo>
                    <a:pt x="558" y="414"/>
                  </a:lnTo>
                  <a:lnTo>
                    <a:pt x="568" y="397"/>
                  </a:lnTo>
                  <a:lnTo>
                    <a:pt x="581" y="382"/>
                  </a:lnTo>
                  <a:lnTo>
                    <a:pt x="589" y="375"/>
                  </a:lnTo>
                  <a:lnTo>
                    <a:pt x="597" y="369"/>
                  </a:lnTo>
                  <a:lnTo>
                    <a:pt x="605" y="363"/>
                  </a:lnTo>
                  <a:lnTo>
                    <a:pt x="614" y="360"/>
                  </a:lnTo>
                  <a:lnTo>
                    <a:pt x="614" y="360"/>
                  </a:lnTo>
                  <a:lnTo>
                    <a:pt x="616" y="336"/>
                  </a:lnTo>
                  <a:lnTo>
                    <a:pt x="616" y="316"/>
                  </a:lnTo>
                  <a:lnTo>
                    <a:pt x="614" y="272"/>
                  </a:lnTo>
                  <a:lnTo>
                    <a:pt x="614" y="272"/>
                  </a:lnTo>
                  <a:lnTo>
                    <a:pt x="612" y="268"/>
                  </a:lnTo>
                  <a:lnTo>
                    <a:pt x="608" y="265"/>
                  </a:lnTo>
                  <a:lnTo>
                    <a:pt x="601" y="263"/>
                  </a:lnTo>
                  <a:lnTo>
                    <a:pt x="592" y="259"/>
                  </a:lnTo>
                  <a:lnTo>
                    <a:pt x="589" y="256"/>
                  </a:lnTo>
                  <a:lnTo>
                    <a:pt x="586" y="252"/>
                  </a:lnTo>
                  <a:lnTo>
                    <a:pt x="586" y="252"/>
                  </a:lnTo>
                  <a:lnTo>
                    <a:pt x="586" y="226"/>
                  </a:lnTo>
                  <a:lnTo>
                    <a:pt x="588" y="198"/>
                  </a:lnTo>
                  <a:lnTo>
                    <a:pt x="590" y="169"/>
                  </a:lnTo>
                  <a:lnTo>
                    <a:pt x="592" y="141"/>
                  </a:lnTo>
                  <a:lnTo>
                    <a:pt x="590" y="114"/>
                  </a:lnTo>
                  <a:lnTo>
                    <a:pt x="588" y="102"/>
                  </a:lnTo>
                  <a:lnTo>
                    <a:pt x="586" y="90"/>
                  </a:lnTo>
                  <a:lnTo>
                    <a:pt x="582" y="80"/>
                  </a:lnTo>
                  <a:lnTo>
                    <a:pt x="577" y="71"/>
                  </a:lnTo>
                  <a:lnTo>
                    <a:pt x="571" y="62"/>
                  </a:lnTo>
                  <a:lnTo>
                    <a:pt x="563" y="55"/>
                  </a:lnTo>
                  <a:lnTo>
                    <a:pt x="563" y="55"/>
                  </a:lnTo>
                  <a:lnTo>
                    <a:pt x="558" y="53"/>
                  </a:lnTo>
                  <a:lnTo>
                    <a:pt x="552" y="50"/>
                  </a:lnTo>
                  <a:lnTo>
                    <a:pt x="546" y="50"/>
                  </a:lnTo>
                  <a:lnTo>
                    <a:pt x="541" y="49"/>
                  </a:lnTo>
                  <a:lnTo>
                    <a:pt x="541" y="49"/>
                  </a:lnTo>
                  <a:lnTo>
                    <a:pt x="514" y="51"/>
                  </a:lnTo>
                  <a:lnTo>
                    <a:pt x="514" y="51"/>
                  </a:lnTo>
                  <a:lnTo>
                    <a:pt x="505" y="50"/>
                  </a:lnTo>
                  <a:lnTo>
                    <a:pt x="496" y="47"/>
                  </a:lnTo>
                  <a:lnTo>
                    <a:pt x="496" y="47"/>
                  </a:lnTo>
                  <a:lnTo>
                    <a:pt x="487" y="43"/>
                  </a:lnTo>
                  <a:lnTo>
                    <a:pt x="481" y="37"/>
                  </a:lnTo>
                  <a:lnTo>
                    <a:pt x="475" y="29"/>
                  </a:lnTo>
                  <a:lnTo>
                    <a:pt x="470" y="21"/>
                  </a:lnTo>
                  <a:lnTo>
                    <a:pt x="464" y="15"/>
                  </a:lnTo>
                  <a:lnTo>
                    <a:pt x="458" y="8"/>
                  </a:lnTo>
                  <a:lnTo>
                    <a:pt x="450" y="3"/>
                  </a:lnTo>
                  <a:lnTo>
                    <a:pt x="447" y="2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18" y="0"/>
                  </a:lnTo>
                  <a:lnTo>
                    <a:pt x="418" y="0"/>
                  </a:lnTo>
                  <a:lnTo>
                    <a:pt x="402" y="10"/>
                  </a:lnTo>
                  <a:lnTo>
                    <a:pt x="386" y="16"/>
                  </a:lnTo>
                  <a:lnTo>
                    <a:pt x="371" y="20"/>
                  </a:lnTo>
                  <a:lnTo>
                    <a:pt x="354" y="23"/>
                  </a:lnTo>
                  <a:lnTo>
                    <a:pt x="321" y="28"/>
                  </a:lnTo>
                  <a:lnTo>
                    <a:pt x="306" y="30"/>
                  </a:lnTo>
                  <a:lnTo>
                    <a:pt x="290" y="34"/>
                  </a:lnTo>
                  <a:lnTo>
                    <a:pt x="290" y="34"/>
                  </a:lnTo>
                  <a:lnTo>
                    <a:pt x="283" y="36"/>
                  </a:lnTo>
                  <a:lnTo>
                    <a:pt x="283" y="36"/>
                  </a:lnTo>
                  <a:lnTo>
                    <a:pt x="275" y="40"/>
                  </a:lnTo>
                  <a:lnTo>
                    <a:pt x="268" y="43"/>
                  </a:lnTo>
                  <a:lnTo>
                    <a:pt x="260" y="47"/>
                  </a:lnTo>
                  <a:lnTo>
                    <a:pt x="255" y="53"/>
                  </a:lnTo>
                  <a:lnTo>
                    <a:pt x="248" y="58"/>
                  </a:lnTo>
                  <a:lnTo>
                    <a:pt x="244" y="63"/>
                  </a:lnTo>
                  <a:lnTo>
                    <a:pt x="235" y="76"/>
                  </a:lnTo>
                  <a:lnTo>
                    <a:pt x="235" y="76"/>
                  </a:lnTo>
                  <a:lnTo>
                    <a:pt x="231" y="87"/>
                  </a:lnTo>
                  <a:lnTo>
                    <a:pt x="227" y="97"/>
                  </a:lnTo>
                  <a:lnTo>
                    <a:pt x="225" y="109"/>
                  </a:lnTo>
                  <a:lnTo>
                    <a:pt x="223" y="122"/>
                  </a:lnTo>
                  <a:lnTo>
                    <a:pt x="221" y="148"/>
                  </a:lnTo>
                  <a:lnTo>
                    <a:pt x="219" y="175"/>
                  </a:lnTo>
                  <a:lnTo>
                    <a:pt x="219" y="175"/>
                  </a:lnTo>
                  <a:lnTo>
                    <a:pt x="221" y="249"/>
                  </a:lnTo>
                  <a:lnTo>
                    <a:pt x="221" y="249"/>
                  </a:lnTo>
                  <a:lnTo>
                    <a:pt x="213" y="254"/>
                  </a:lnTo>
                  <a:lnTo>
                    <a:pt x="208" y="259"/>
                  </a:lnTo>
                  <a:lnTo>
                    <a:pt x="202" y="265"/>
                  </a:lnTo>
                  <a:lnTo>
                    <a:pt x="198" y="272"/>
                  </a:lnTo>
                  <a:lnTo>
                    <a:pt x="196" y="280"/>
                  </a:lnTo>
                  <a:lnTo>
                    <a:pt x="193" y="288"/>
                  </a:lnTo>
                  <a:lnTo>
                    <a:pt x="192" y="297"/>
                  </a:lnTo>
                  <a:lnTo>
                    <a:pt x="192" y="305"/>
                  </a:lnTo>
                  <a:lnTo>
                    <a:pt x="192" y="305"/>
                  </a:lnTo>
                  <a:lnTo>
                    <a:pt x="192" y="315"/>
                  </a:lnTo>
                  <a:lnTo>
                    <a:pt x="192" y="326"/>
                  </a:lnTo>
                  <a:lnTo>
                    <a:pt x="195" y="335"/>
                  </a:lnTo>
                  <a:lnTo>
                    <a:pt x="197" y="345"/>
                  </a:lnTo>
                  <a:lnTo>
                    <a:pt x="197" y="345"/>
                  </a:lnTo>
                  <a:lnTo>
                    <a:pt x="200" y="352"/>
                  </a:lnTo>
                  <a:lnTo>
                    <a:pt x="204" y="358"/>
                  </a:lnTo>
                  <a:lnTo>
                    <a:pt x="209" y="363"/>
                  </a:lnTo>
                  <a:lnTo>
                    <a:pt x="214" y="369"/>
                  </a:lnTo>
                  <a:lnTo>
                    <a:pt x="227" y="379"/>
                  </a:lnTo>
                  <a:lnTo>
                    <a:pt x="234" y="384"/>
                  </a:lnTo>
                  <a:lnTo>
                    <a:pt x="240" y="392"/>
                  </a:lnTo>
                  <a:lnTo>
                    <a:pt x="240" y="392"/>
                  </a:lnTo>
                  <a:lnTo>
                    <a:pt x="247" y="401"/>
                  </a:lnTo>
                  <a:lnTo>
                    <a:pt x="253" y="410"/>
                  </a:lnTo>
                  <a:lnTo>
                    <a:pt x="266" y="431"/>
                  </a:lnTo>
                  <a:lnTo>
                    <a:pt x="278" y="450"/>
                  </a:lnTo>
                  <a:lnTo>
                    <a:pt x="283" y="459"/>
                  </a:lnTo>
                  <a:lnTo>
                    <a:pt x="290" y="465"/>
                  </a:lnTo>
                  <a:lnTo>
                    <a:pt x="290" y="465"/>
                  </a:lnTo>
                  <a:lnTo>
                    <a:pt x="295" y="471"/>
                  </a:lnTo>
                  <a:lnTo>
                    <a:pt x="300" y="474"/>
                  </a:lnTo>
                  <a:lnTo>
                    <a:pt x="306" y="477"/>
                  </a:lnTo>
                  <a:lnTo>
                    <a:pt x="311" y="478"/>
                  </a:lnTo>
                  <a:lnTo>
                    <a:pt x="311" y="478"/>
                  </a:lnTo>
                  <a:lnTo>
                    <a:pt x="311" y="555"/>
                  </a:lnTo>
                  <a:lnTo>
                    <a:pt x="311" y="555"/>
                  </a:lnTo>
                  <a:lnTo>
                    <a:pt x="302" y="568"/>
                  </a:lnTo>
                  <a:lnTo>
                    <a:pt x="290" y="579"/>
                  </a:lnTo>
                  <a:lnTo>
                    <a:pt x="290" y="579"/>
                  </a:lnTo>
                  <a:lnTo>
                    <a:pt x="275" y="589"/>
                  </a:lnTo>
                  <a:lnTo>
                    <a:pt x="260" y="599"/>
                  </a:lnTo>
                  <a:lnTo>
                    <a:pt x="242" y="605"/>
                  </a:lnTo>
                  <a:lnTo>
                    <a:pt x="223" y="612"/>
                  </a:lnTo>
                  <a:lnTo>
                    <a:pt x="184" y="622"/>
                  </a:lnTo>
                  <a:lnTo>
                    <a:pt x="145" y="631"/>
                  </a:lnTo>
                  <a:lnTo>
                    <a:pt x="125" y="636"/>
                  </a:lnTo>
                  <a:lnTo>
                    <a:pt x="107" y="642"/>
                  </a:lnTo>
                  <a:lnTo>
                    <a:pt x="89" y="648"/>
                  </a:lnTo>
                  <a:lnTo>
                    <a:pt x="72" y="656"/>
                  </a:lnTo>
                  <a:lnTo>
                    <a:pt x="56" y="665"/>
                  </a:lnTo>
                  <a:lnTo>
                    <a:pt x="42" y="677"/>
                  </a:lnTo>
                  <a:lnTo>
                    <a:pt x="30" y="690"/>
                  </a:lnTo>
                  <a:lnTo>
                    <a:pt x="25" y="698"/>
                  </a:lnTo>
                  <a:lnTo>
                    <a:pt x="20" y="706"/>
                  </a:lnTo>
                  <a:lnTo>
                    <a:pt x="20" y="706"/>
                  </a:lnTo>
                  <a:lnTo>
                    <a:pt x="14" y="717"/>
                  </a:lnTo>
                  <a:lnTo>
                    <a:pt x="12" y="729"/>
                  </a:lnTo>
                  <a:lnTo>
                    <a:pt x="9" y="741"/>
                  </a:lnTo>
                  <a:lnTo>
                    <a:pt x="8" y="755"/>
                  </a:lnTo>
                  <a:lnTo>
                    <a:pt x="5" y="784"/>
                  </a:lnTo>
                  <a:lnTo>
                    <a:pt x="3" y="800"/>
                  </a:lnTo>
                  <a:lnTo>
                    <a:pt x="0" y="817"/>
                  </a:lnTo>
                  <a:lnTo>
                    <a:pt x="0" y="818"/>
                  </a:lnTo>
                  <a:lnTo>
                    <a:pt x="0" y="818"/>
                  </a:lnTo>
                  <a:lnTo>
                    <a:pt x="0" y="828"/>
                  </a:lnTo>
                  <a:lnTo>
                    <a:pt x="0" y="830"/>
                  </a:lnTo>
                  <a:lnTo>
                    <a:pt x="0" y="830"/>
                  </a:lnTo>
                  <a:lnTo>
                    <a:pt x="0" y="830"/>
                  </a:lnTo>
                  <a:lnTo>
                    <a:pt x="1" y="839"/>
                  </a:lnTo>
                  <a:lnTo>
                    <a:pt x="5" y="849"/>
                  </a:lnTo>
                  <a:lnTo>
                    <a:pt x="10" y="858"/>
                  </a:lnTo>
                  <a:lnTo>
                    <a:pt x="18" y="868"/>
                  </a:lnTo>
                  <a:lnTo>
                    <a:pt x="26" y="877"/>
                  </a:lnTo>
                  <a:lnTo>
                    <a:pt x="37" y="886"/>
                  </a:lnTo>
                  <a:lnTo>
                    <a:pt x="48" y="895"/>
                  </a:lnTo>
                  <a:lnTo>
                    <a:pt x="61" y="903"/>
                  </a:lnTo>
                  <a:lnTo>
                    <a:pt x="77" y="911"/>
                  </a:lnTo>
                  <a:lnTo>
                    <a:pt x="93" y="919"/>
                  </a:lnTo>
                  <a:lnTo>
                    <a:pt x="110" y="925"/>
                  </a:lnTo>
                  <a:lnTo>
                    <a:pt x="128" y="932"/>
                  </a:lnTo>
                  <a:lnTo>
                    <a:pt x="168" y="945"/>
                  </a:lnTo>
                  <a:lnTo>
                    <a:pt x="214" y="954"/>
                  </a:lnTo>
                  <a:lnTo>
                    <a:pt x="214" y="954"/>
                  </a:lnTo>
                  <a:lnTo>
                    <a:pt x="215" y="954"/>
                  </a:lnTo>
                  <a:lnTo>
                    <a:pt x="215" y="954"/>
                  </a:lnTo>
                  <a:lnTo>
                    <a:pt x="260" y="960"/>
                  </a:lnTo>
                  <a:lnTo>
                    <a:pt x="307" y="966"/>
                  </a:lnTo>
                  <a:lnTo>
                    <a:pt x="356" y="969"/>
                  </a:lnTo>
                  <a:lnTo>
                    <a:pt x="407" y="971"/>
                  </a:lnTo>
                  <a:lnTo>
                    <a:pt x="407" y="971"/>
                  </a:lnTo>
                  <a:lnTo>
                    <a:pt x="450" y="969"/>
                  </a:lnTo>
                  <a:lnTo>
                    <a:pt x="450" y="969"/>
                  </a:lnTo>
                  <a:lnTo>
                    <a:pt x="448" y="958"/>
                  </a:lnTo>
                  <a:lnTo>
                    <a:pt x="445" y="946"/>
                  </a:lnTo>
                  <a:lnTo>
                    <a:pt x="450" y="969"/>
                  </a:lnTo>
                  <a:lnTo>
                    <a:pt x="450" y="969"/>
                  </a:lnTo>
                  <a:lnTo>
                    <a:pt x="488" y="967"/>
                  </a:lnTo>
                  <a:lnTo>
                    <a:pt x="529" y="963"/>
                  </a:lnTo>
                  <a:lnTo>
                    <a:pt x="576" y="958"/>
                  </a:lnTo>
                  <a:lnTo>
                    <a:pt x="627" y="949"/>
                  </a:lnTo>
                  <a:lnTo>
                    <a:pt x="652" y="943"/>
                  </a:lnTo>
                  <a:lnTo>
                    <a:pt x="675" y="937"/>
                  </a:lnTo>
                  <a:lnTo>
                    <a:pt x="697" y="930"/>
                  </a:lnTo>
                  <a:lnTo>
                    <a:pt x="717" y="922"/>
                  </a:lnTo>
                  <a:lnTo>
                    <a:pt x="734" y="915"/>
                  </a:lnTo>
                  <a:lnTo>
                    <a:pt x="747" y="904"/>
                  </a:lnTo>
                  <a:lnTo>
                    <a:pt x="747" y="904"/>
                  </a:lnTo>
                  <a:lnTo>
                    <a:pt x="768" y="892"/>
                  </a:lnTo>
                  <a:lnTo>
                    <a:pt x="785" y="879"/>
                  </a:lnTo>
                  <a:lnTo>
                    <a:pt x="798" y="865"/>
                  </a:lnTo>
                  <a:lnTo>
                    <a:pt x="803" y="858"/>
                  </a:lnTo>
                  <a:lnTo>
                    <a:pt x="808" y="851"/>
                  </a:lnTo>
                  <a:lnTo>
                    <a:pt x="808" y="851"/>
                  </a:lnTo>
                  <a:lnTo>
                    <a:pt x="812" y="839"/>
                  </a:lnTo>
                  <a:lnTo>
                    <a:pt x="815" y="828"/>
                  </a:lnTo>
                  <a:lnTo>
                    <a:pt x="815" y="828"/>
                  </a:lnTo>
                  <a:lnTo>
                    <a:pt x="815" y="828"/>
                  </a:lnTo>
                  <a:lnTo>
                    <a:pt x="815" y="824"/>
                  </a:lnTo>
                  <a:lnTo>
                    <a:pt x="815" y="823"/>
                  </a:lnTo>
                  <a:lnTo>
                    <a:pt x="815" y="823"/>
                  </a:lnTo>
                  <a:lnTo>
                    <a:pt x="815" y="822"/>
                  </a:lnTo>
                  <a:lnTo>
                    <a:pt x="815" y="8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  <p:sp>
          <p:nvSpPr>
            <p:cNvPr id="79" name="Freeform 11391">
              <a:extLst>
                <a:ext uri="{FF2B5EF4-FFF2-40B4-BE49-F238E27FC236}">
                  <a16:creationId xmlns:a16="http://schemas.microsoft.com/office/drawing/2014/main" id="{0AF9A1F4-DBF2-7ABA-EB91-73F1A08799C7}"/>
                </a:ext>
              </a:extLst>
            </p:cNvPr>
            <p:cNvSpPr/>
            <p:nvPr/>
          </p:nvSpPr>
          <p:spPr bwMode="auto">
            <a:xfrm>
              <a:off x="4877856" y="1132547"/>
              <a:ext cx="44861" cy="42910"/>
            </a:xfrm>
            <a:custGeom>
              <a:avLst/>
              <a:gdLst>
                <a:gd name="T0" fmla="*/ 85 w 90"/>
                <a:gd name="T1" fmla="*/ 35 h 90"/>
                <a:gd name="T2" fmla="*/ 55 w 90"/>
                <a:gd name="T3" fmla="*/ 35 h 90"/>
                <a:gd name="T4" fmla="*/ 55 w 90"/>
                <a:gd name="T5" fmla="*/ 5 h 90"/>
                <a:gd name="T6" fmla="*/ 55 w 90"/>
                <a:gd name="T7" fmla="*/ 5 h 90"/>
                <a:gd name="T8" fmla="*/ 55 w 90"/>
                <a:gd name="T9" fmla="*/ 3 h 90"/>
                <a:gd name="T10" fmla="*/ 53 w 90"/>
                <a:gd name="T11" fmla="*/ 1 h 90"/>
                <a:gd name="T12" fmla="*/ 52 w 90"/>
                <a:gd name="T13" fmla="*/ 0 h 90"/>
                <a:gd name="T14" fmla="*/ 50 w 90"/>
                <a:gd name="T15" fmla="*/ 0 h 90"/>
                <a:gd name="T16" fmla="*/ 40 w 90"/>
                <a:gd name="T17" fmla="*/ 0 h 90"/>
                <a:gd name="T18" fmla="*/ 40 w 90"/>
                <a:gd name="T19" fmla="*/ 0 h 90"/>
                <a:gd name="T20" fmla="*/ 39 w 90"/>
                <a:gd name="T21" fmla="*/ 0 h 90"/>
                <a:gd name="T22" fmla="*/ 36 w 90"/>
                <a:gd name="T23" fmla="*/ 1 h 90"/>
                <a:gd name="T24" fmla="*/ 35 w 90"/>
                <a:gd name="T25" fmla="*/ 3 h 90"/>
                <a:gd name="T26" fmla="*/ 35 w 90"/>
                <a:gd name="T27" fmla="*/ 5 h 90"/>
                <a:gd name="T28" fmla="*/ 35 w 90"/>
                <a:gd name="T29" fmla="*/ 35 h 90"/>
                <a:gd name="T30" fmla="*/ 5 w 90"/>
                <a:gd name="T31" fmla="*/ 35 h 90"/>
                <a:gd name="T32" fmla="*/ 5 w 90"/>
                <a:gd name="T33" fmla="*/ 35 h 90"/>
                <a:gd name="T34" fmla="*/ 4 w 90"/>
                <a:gd name="T35" fmla="*/ 35 h 90"/>
                <a:gd name="T36" fmla="*/ 1 w 90"/>
                <a:gd name="T37" fmla="*/ 37 h 90"/>
                <a:gd name="T38" fmla="*/ 1 w 90"/>
                <a:gd name="T39" fmla="*/ 38 h 90"/>
                <a:gd name="T40" fmla="*/ 0 w 90"/>
                <a:gd name="T41" fmla="*/ 40 h 90"/>
                <a:gd name="T42" fmla="*/ 0 w 90"/>
                <a:gd name="T43" fmla="*/ 50 h 90"/>
                <a:gd name="T44" fmla="*/ 0 w 90"/>
                <a:gd name="T45" fmla="*/ 50 h 90"/>
                <a:gd name="T46" fmla="*/ 1 w 90"/>
                <a:gd name="T47" fmla="*/ 51 h 90"/>
                <a:gd name="T48" fmla="*/ 1 w 90"/>
                <a:gd name="T49" fmla="*/ 54 h 90"/>
                <a:gd name="T50" fmla="*/ 4 w 90"/>
                <a:gd name="T51" fmla="*/ 54 h 90"/>
                <a:gd name="T52" fmla="*/ 5 w 90"/>
                <a:gd name="T53" fmla="*/ 55 h 90"/>
                <a:gd name="T54" fmla="*/ 35 w 90"/>
                <a:gd name="T55" fmla="*/ 55 h 90"/>
                <a:gd name="T56" fmla="*/ 35 w 90"/>
                <a:gd name="T57" fmla="*/ 85 h 90"/>
                <a:gd name="T58" fmla="*/ 35 w 90"/>
                <a:gd name="T59" fmla="*/ 85 h 90"/>
                <a:gd name="T60" fmla="*/ 35 w 90"/>
                <a:gd name="T61" fmla="*/ 86 h 90"/>
                <a:gd name="T62" fmla="*/ 36 w 90"/>
                <a:gd name="T63" fmla="*/ 89 h 90"/>
                <a:gd name="T64" fmla="*/ 39 w 90"/>
                <a:gd name="T65" fmla="*/ 89 h 90"/>
                <a:gd name="T66" fmla="*/ 40 w 90"/>
                <a:gd name="T67" fmla="*/ 90 h 90"/>
                <a:gd name="T68" fmla="*/ 50 w 90"/>
                <a:gd name="T69" fmla="*/ 90 h 90"/>
                <a:gd name="T70" fmla="*/ 50 w 90"/>
                <a:gd name="T71" fmla="*/ 90 h 90"/>
                <a:gd name="T72" fmla="*/ 52 w 90"/>
                <a:gd name="T73" fmla="*/ 89 h 90"/>
                <a:gd name="T74" fmla="*/ 53 w 90"/>
                <a:gd name="T75" fmla="*/ 89 h 90"/>
                <a:gd name="T76" fmla="*/ 55 w 90"/>
                <a:gd name="T77" fmla="*/ 86 h 90"/>
                <a:gd name="T78" fmla="*/ 55 w 90"/>
                <a:gd name="T79" fmla="*/ 85 h 90"/>
                <a:gd name="T80" fmla="*/ 55 w 90"/>
                <a:gd name="T81" fmla="*/ 55 h 90"/>
                <a:gd name="T82" fmla="*/ 85 w 90"/>
                <a:gd name="T83" fmla="*/ 55 h 90"/>
                <a:gd name="T84" fmla="*/ 85 w 90"/>
                <a:gd name="T85" fmla="*/ 55 h 90"/>
                <a:gd name="T86" fmla="*/ 87 w 90"/>
                <a:gd name="T87" fmla="*/ 54 h 90"/>
                <a:gd name="T88" fmla="*/ 89 w 90"/>
                <a:gd name="T89" fmla="*/ 54 h 90"/>
                <a:gd name="T90" fmla="*/ 90 w 90"/>
                <a:gd name="T91" fmla="*/ 51 h 90"/>
                <a:gd name="T92" fmla="*/ 90 w 90"/>
                <a:gd name="T93" fmla="*/ 50 h 90"/>
                <a:gd name="T94" fmla="*/ 90 w 90"/>
                <a:gd name="T95" fmla="*/ 40 h 90"/>
                <a:gd name="T96" fmla="*/ 90 w 90"/>
                <a:gd name="T97" fmla="*/ 40 h 90"/>
                <a:gd name="T98" fmla="*/ 90 w 90"/>
                <a:gd name="T99" fmla="*/ 38 h 90"/>
                <a:gd name="T100" fmla="*/ 89 w 90"/>
                <a:gd name="T101" fmla="*/ 37 h 90"/>
                <a:gd name="T102" fmla="*/ 87 w 90"/>
                <a:gd name="T103" fmla="*/ 35 h 90"/>
                <a:gd name="T104" fmla="*/ 85 w 90"/>
                <a:gd name="T105" fmla="*/ 35 h 90"/>
                <a:gd name="T106" fmla="*/ 85 w 90"/>
                <a:gd name="T107" fmla="*/ 3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" h="90">
                  <a:moveTo>
                    <a:pt x="85" y="35"/>
                  </a:moveTo>
                  <a:lnTo>
                    <a:pt x="55" y="3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3"/>
                  </a:lnTo>
                  <a:lnTo>
                    <a:pt x="53" y="1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5" y="35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1" y="37"/>
                  </a:lnTo>
                  <a:lnTo>
                    <a:pt x="1" y="38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" y="51"/>
                  </a:lnTo>
                  <a:lnTo>
                    <a:pt x="1" y="54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35" y="55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35" y="86"/>
                  </a:lnTo>
                  <a:lnTo>
                    <a:pt x="36" y="89"/>
                  </a:lnTo>
                  <a:lnTo>
                    <a:pt x="39" y="89"/>
                  </a:lnTo>
                  <a:lnTo>
                    <a:pt x="40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2" y="89"/>
                  </a:lnTo>
                  <a:lnTo>
                    <a:pt x="53" y="89"/>
                  </a:lnTo>
                  <a:lnTo>
                    <a:pt x="55" y="86"/>
                  </a:lnTo>
                  <a:lnTo>
                    <a:pt x="55" y="85"/>
                  </a:lnTo>
                  <a:lnTo>
                    <a:pt x="55" y="55"/>
                  </a:lnTo>
                  <a:lnTo>
                    <a:pt x="85" y="55"/>
                  </a:lnTo>
                  <a:lnTo>
                    <a:pt x="85" y="55"/>
                  </a:lnTo>
                  <a:lnTo>
                    <a:pt x="87" y="54"/>
                  </a:lnTo>
                  <a:lnTo>
                    <a:pt x="89" y="54"/>
                  </a:lnTo>
                  <a:lnTo>
                    <a:pt x="90" y="51"/>
                  </a:lnTo>
                  <a:lnTo>
                    <a:pt x="90" y="50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0" y="38"/>
                  </a:lnTo>
                  <a:lnTo>
                    <a:pt x="89" y="37"/>
                  </a:lnTo>
                  <a:lnTo>
                    <a:pt x="87" y="35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700">
                <a:cs typeface="+mn-ea"/>
                <a:sym typeface="+mn-lt"/>
              </a:endParaRPr>
            </a:p>
          </p:txBody>
        </p:sp>
      </p:grpSp>
      <p:sp>
        <p:nvSpPr>
          <p:cNvPr id="80" name="KSO_Shape">
            <a:extLst>
              <a:ext uri="{FF2B5EF4-FFF2-40B4-BE49-F238E27FC236}">
                <a16:creationId xmlns:a16="http://schemas.microsoft.com/office/drawing/2014/main" id="{2A21A934-41BF-B449-096E-46FC1122C74F}"/>
              </a:ext>
            </a:extLst>
          </p:cNvPr>
          <p:cNvSpPr/>
          <p:nvPr/>
        </p:nvSpPr>
        <p:spPr bwMode="auto">
          <a:xfrm>
            <a:off x="6985180" y="2306939"/>
            <a:ext cx="621718" cy="788648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1" name="KSO_Shape">
            <a:extLst>
              <a:ext uri="{FF2B5EF4-FFF2-40B4-BE49-F238E27FC236}">
                <a16:creationId xmlns:a16="http://schemas.microsoft.com/office/drawing/2014/main" id="{4481E1F8-D007-D0CF-241B-01FA03929DAD}"/>
              </a:ext>
            </a:extLst>
          </p:cNvPr>
          <p:cNvSpPr/>
          <p:nvPr/>
        </p:nvSpPr>
        <p:spPr bwMode="auto">
          <a:xfrm>
            <a:off x="9269130" y="2392825"/>
            <a:ext cx="746646" cy="726730"/>
          </a:xfrm>
          <a:custGeom>
            <a:avLst/>
            <a:gdLst>
              <a:gd name="T0" fmla="*/ 666817 w 2390775"/>
              <a:gd name="T1" fmla="*/ 1651200 h 2327275"/>
              <a:gd name="T2" fmla="*/ 566198 w 2390775"/>
              <a:gd name="T3" fmla="*/ 1648988 h 2327275"/>
              <a:gd name="T4" fmla="*/ 521900 w 2390775"/>
              <a:gd name="T5" fmla="*/ 1642352 h 2327275"/>
              <a:gd name="T6" fmla="*/ 451657 w 2390775"/>
              <a:gd name="T7" fmla="*/ 1625606 h 2327275"/>
              <a:gd name="T8" fmla="*/ 414954 w 2390775"/>
              <a:gd name="T9" fmla="*/ 1611703 h 2327275"/>
              <a:gd name="T10" fmla="*/ 386794 w 2390775"/>
              <a:gd name="T11" fmla="*/ 1596536 h 2327275"/>
              <a:gd name="T12" fmla="*/ 361480 w 2390775"/>
              <a:gd name="T13" fmla="*/ 1577261 h 2327275"/>
              <a:gd name="T14" fmla="*/ 340280 w 2390775"/>
              <a:gd name="T15" fmla="*/ 1553247 h 2327275"/>
              <a:gd name="T16" fmla="*/ 888937 w 2390775"/>
              <a:gd name="T17" fmla="*/ 1206621 h 2327275"/>
              <a:gd name="T18" fmla="*/ 1840488 w 2390775"/>
              <a:gd name="T19" fmla="*/ 1219287 h 2327275"/>
              <a:gd name="T20" fmla="*/ 1623069 w 2390775"/>
              <a:gd name="T21" fmla="*/ 1586618 h 2327275"/>
              <a:gd name="T22" fmla="*/ 1603447 w 2390775"/>
              <a:gd name="T23" fmla="*/ 1604668 h 2327275"/>
              <a:gd name="T24" fmla="*/ 1586041 w 2390775"/>
              <a:gd name="T25" fmla="*/ 1615435 h 2327275"/>
              <a:gd name="T26" fmla="*/ 1564203 w 2390775"/>
              <a:gd name="T27" fmla="*/ 1624302 h 2327275"/>
              <a:gd name="T28" fmla="*/ 1537619 w 2390775"/>
              <a:gd name="T29" fmla="*/ 1631584 h 2327275"/>
              <a:gd name="T30" fmla="*/ 1504706 w 2390775"/>
              <a:gd name="T31" fmla="*/ 1636335 h 2327275"/>
              <a:gd name="T32" fmla="*/ 1344252 w 2390775"/>
              <a:gd name="T33" fmla="*/ 1642035 h 2327275"/>
              <a:gd name="T34" fmla="*/ 1310389 w 2390775"/>
              <a:gd name="T35" fmla="*/ 991605 h 2327275"/>
              <a:gd name="T36" fmla="*/ 441594 w 2390775"/>
              <a:gd name="T37" fmla="*/ 1195662 h 2327275"/>
              <a:gd name="T38" fmla="*/ 81238 w 2390775"/>
              <a:gd name="T39" fmla="*/ 1104844 h 2327275"/>
              <a:gd name="T40" fmla="*/ 72704 w 2390775"/>
              <a:gd name="T41" fmla="*/ 1075414 h 2327275"/>
              <a:gd name="T42" fmla="*/ 71439 w 2390775"/>
              <a:gd name="T43" fmla="*/ 1055795 h 2327275"/>
              <a:gd name="T44" fmla="*/ 73335 w 2390775"/>
              <a:gd name="T45" fmla="*/ 1033327 h 2327275"/>
              <a:gd name="T46" fmla="*/ 79342 w 2390775"/>
              <a:gd name="T47" fmla="*/ 1007378 h 2327275"/>
              <a:gd name="T48" fmla="*/ 89773 w 2390775"/>
              <a:gd name="T49" fmla="*/ 977316 h 2327275"/>
              <a:gd name="T50" fmla="*/ 110320 w 2390775"/>
              <a:gd name="T51" fmla="*/ 933964 h 2327275"/>
              <a:gd name="T52" fmla="*/ 509555 w 2390775"/>
              <a:gd name="T53" fmla="*/ 642520 h 2327275"/>
              <a:gd name="T54" fmla="*/ 1847476 w 2390775"/>
              <a:gd name="T55" fmla="*/ 860382 h 2327275"/>
              <a:gd name="T56" fmla="*/ 1866124 w 2390775"/>
              <a:gd name="T57" fmla="*/ 899590 h 2327275"/>
              <a:gd name="T58" fmla="*/ 1881611 w 2390775"/>
              <a:gd name="T59" fmla="*/ 941329 h 2327275"/>
              <a:gd name="T60" fmla="*/ 1899627 w 2390775"/>
              <a:gd name="T61" fmla="*/ 1008363 h 2327275"/>
              <a:gd name="T62" fmla="*/ 1904368 w 2390775"/>
              <a:gd name="T63" fmla="*/ 1046940 h 2327275"/>
              <a:gd name="T64" fmla="*/ 1904052 w 2390775"/>
              <a:gd name="T65" fmla="*/ 1078876 h 2327275"/>
              <a:gd name="T66" fmla="*/ 1898679 w 2390775"/>
              <a:gd name="T67" fmla="*/ 1110496 h 2327275"/>
              <a:gd name="T68" fmla="*/ 1886036 w 2390775"/>
              <a:gd name="T69" fmla="*/ 1139903 h 2327275"/>
              <a:gd name="T70" fmla="*/ 1704931 w 2390775"/>
              <a:gd name="T71" fmla="*/ 607105 h 2327275"/>
              <a:gd name="T72" fmla="*/ 1269206 w 2390775"/>
              <a:gd name="T73" fmla="*/ 633 h 2327275"/>
              <a:gd name="T74" fmla="*/ 1298604 w 2390775"/>
              <a:gd name="T75" fmla="*/ 7913 h 2327275"/>
              <a:gd name="T76" fmla="*/ 1316622 w 2390775"/>
              <a:gd name="T77" fmla="*/ 16460 h 2327275"/>
              <a:gd name="T78" fmla="*/ 1334957 w 2390775"/>
              <a:gd name="T79" fmla="*/ 29437 h 2327275"/>
              <a:gd name="T80" fmla="*/ 1354556 w 2390775"/>
              <a:gd name="T81" fmla="*/ 47796 h 2327275"/>
              <a:gd name="T82" fmla="*/ 1374787 w 2390775"/>
              <a:gd name="T83" fmla="*/ 71853 h 2327275"/>
              <a:gd name="T84" fmla="*/ 1402289 w 2390775"/>
              <a:gd name="T85" fmla="*/ 111420 h 2327275"/>
              <a:gd name="T86" fmla="*/ 1454131 w 2390775"/>
              <a:gd name="T87" fmla="*/ 603311 h 2327275"/>
              <a:gd name="T88" fmla="*/ 851305 w 2390775"/>
              <a:gd name="T89" fmla="*/ 0 h 2327275"/>
              <a:gd name="T90" fmla="*/ 776986 w 2390775"/>
              <a:gd name="T91" fmla="*/ 648844 h 2327275"/>
              <a:gd name="T92" fmla="*/ 537523 w 2390775"/>
              <a:gd name="T93" fmla="*/ 174396 h 2327275"/>
              <a:gd name="T94" fmla="*/ 561912 w 2390775"/>
              <a:gd name="T95" fmla="*/ 138631 h 2327275"/>
              <a:gd name="T96" fmla="*/ 590420 w 2390775"/>
              <a:gd name="T97" fmla="*/ 103815 h 2327275"/>
              <a:gd name="T98" fmla="*/ 639199 w 2390775"/>
              <a:gd name="T99" fmla="*/ 54439 h 2327275"/>
              <a:gd name="T100" fmla="*/ 670241 w 2390775"/>
              <a:gd name="T101" fmla="*/ 30701 h 2327275"/>
              <a:gd name="T102" fmla="*/ 698115 w 2390775"/>
              <a:gd name="T103" fmla="*/ 15192 h 2327275"/>
              <a:gd name="T104" fmla="*/ 728206 w 2390775"/>
              <a:gd name="T105" fmla="*/ 4114 h 2327275"/>
              <a:gd name="T106" fmla="*/ 759565 w 2390775"/>
              <a:gd name="T107" fmla="*/ 0 h 232727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90775" h="2327275">
                <a:moveTo>
                  <a:pt x="1115616" y="1514475"/>
                </a:moveTo>
                <a:lnTo>
                  <a:pt x="1116013" y="2073275"/>
                </a:lnTo>
                <a:lnTo>
                  <a:pt x="959557" y="2072879"/>
                </a:lnTo>
                <a:lnTo>
                  <a:pt x="836855" y="2072482"/>
                </a:lnTo>
                <a:lnTo>
                  <a:pt x="750685" y="2072085"/>
                </a:lnTo>
                <a:lnTo>
                  <a:pt x="737978" y="2071689"/>
                </a:lnTo>
                <a:lnTo>
                  <a:pt x="724080" y="2070896"/>
                </a:lnTo>
                <a:lnTo>
                  <a:pt x="710579" y="2069706"/>
                </a:lnTo>
                <a:lnTo>
                  <a:pt x="696680" y="2067723"/>
                </a:lnTo>
                <a:lnTo>
                  <a:pt x="682782" y="2065740"/>
                </a:lnTo>
                <a:lnTo>
                  <a:pt x="668487" y="2063757"/>
                </a:lnTo>
                <a:lnTo>
                  <a:pt x="654985" y="2061377"/>
                </a:lnTo>
                <a:lnTo>
                  <a:pt x="641087" y="2058998"/>
                </a:lnTo>
                <a:lnTo>
                  <a:pt x="614482" y="2053049"/>
                </a:lnTo>
                <a:lnTo>
                  <a:pt x="589465" y="2046703"/>
                </a:lnTo>
                <a:lnTo>
                  <a:pt x="566830" y="2040358"/>
                </a:lnTo>
                <a:lnTo>
                  <a:pt x="556903" y="2037185"/>
                </a:lnTo>
                <a:lnTo>
                  <a:pt x="547769" y="2034012"/>
                </a:lnTo>
                <a:lnTo>
                  <a:pt x="529503" y="2026874"/>
                </a:lnTo>
                <a:lnTo>
                  <a:pt x="520767" y="2022908"/>
                </a:lnTo>
                <a:lnTo>
                  <a:pt x="512031" y="2018149"/>
                </a:lnTo>
                <a:lnTo>
                  <a:pt x="502898" y="2013786"/>
                </a:lnTo>
                <a:lnTo>
                  <a:pt x="493765" y="2009027"/>
                </a:lnTo>
                <a:lnTo>
                  <a:pt x="485426" y="2003871"/>
                </a:lnTo>
                <a:lnTo>
                  <a:pt x="477087" y="1998319"/>
                </a:lnTo>
                <a:lnTo>
                  <a:pt x="468747" y="1992370"/>
                </a:lnTo>
                <a:lnTo>
                  <a:pt x="461203" y="1986421"/>
                </a:lnTo>
                <a:lnTo>
                  <a:pt x="453658" y="1979679"/>
                </a:lnTo>
                <a:lnTo>
                  <a:pt x="446113" y="1972541"/>
                </a:lnTo>
                <a:lnTo>
                  <a:pt x="439362" y="1965402"/>
                </a:lnTo>
                <a:lnTo>
                  <a:pt x="433009" y="1957470"/>
                </a:lnTo>
                <a:lnTo>
                  <a:pt x="427052" y="1949538"/>
                </a:lnTo>
                <a:lnTo>
                  <a:pt x="421890" y="1941210"/>
                </a:lnTo>
                <a:lnTo>
                  <a:pt x="400050" y="1903930"/>
                </a:lnTo>
                <a:lnTo>
                  <a:pt x="616864" y="1518045"/>
                </a:lnTo>
                <a:lnTo>
                  <a:pt x="1115616" y="1514475"/>
                </a:lnTo>
                <a:close/>
                <a:moveTo>
                  <a:pt x="1644538" y="1244600"/>
                </a:moveTo>
                <a:lnTo>
                  <a:pt x="1644538" y="1533950"/>
                </a:lnTo>
                <a:lnTo>
                  <a:pt x="1919386" y="1532757"/>
                </a:lnTo>
                <a:lnTo>
                  <a:pt x="2309813" y="1530372"/>
                </a:lnTo>
                <a:lnTo>
                  <a:pt x="2054824" y="1965986"/>
                </a:lnTo>
                <a:lnTo>
                  <a:pt x="2049263" y="1974333"/>
                </a:lnTo>
                <a:lnTo>
                  <a:pt x="2043703" y="1983077"/>
                </a:lnTo>
                <a:lnTo>
                  <a:pt x="2036951" y="1991423"/>
                </a:lnTo>
                <a:lnTo>
                  <a:pt x="2029802" y="1999373"/>
                </a:lnTo>
                <a:lnTo>
                  <a:pt x="2021858" y="2006924"/>
                </a:lnTo>
                <a:lnTo>
                  <a:pt x="2017092" y="2010501"/>
                </a:lnTo>
                <a:lnTo>
                  <a:pt x="2012326" y="2014078"/>
                </a:lnTo>
                <a:lnTo>
                  <a:pt x="2007162" y="2017656"/>
                </a:lnTo>
                <a:lnTo>
                  <a:pt x="2001999" y="2020835"/>
                </a:lnTo>
                <a:lnTo>
                  <a:pt x="1996439" y="2024412"/>
                </a:lnTo>
                <a:lnTo>
                  <a:pt x="1990481" y="2027592"/>
                </a:lnTo>
                <a:lnTo>
                  <a:pt x="1984126" y="2030772"/>
                </a:lnTo>
                <a:lnTo>
                  <a:pt x="1977771" y="2033554"/>
                </a:lnTo>
                <a:lnTo>
                  <a:pt x="1970622" y="2036336"/>
                </a:lnTo>
                <a:lnTo>
                  <a:pt x="1963075" y="2038721"/>
                </a:lnTo>
                <a:lnTo>
                  <a:pt x="1955132" y="2041503"/>
                </a:lnTo>
                <a:lnTo>
                  <a:pt x="1947188" y="2043490"/>
                </a:lnTo>
                <a:lnTo>
                  <a:pt x="1938450" y="2045875"/>
                </a:lnTo>
                <a:lnTo>
                  <a:pt x="1929712" y="2047862"/>
                </a:lnTo>
                <a:lnTo>
                  <a:pt x="1919783" y="2049452"/>
                </a:lnTo>
                <a:lnTo>
                  <a:pt x="1909853" y="2051042"/>
                </a:lnTo>
                <a:lnTo>
                  <a:pt x="1899527" y="2052632"/>
                </a:lnTo>
                <a:lnTo>
                  <a:pt x="1888406" y="2053824"/>
                </a:lnTo>
                <a:lnTo>
                  <a:pt x="1877285" y="2055017"/>
                </a:lnTo>
                <a:lnTo>
                  <a:pt x="1864972" y="2055812"/>
                </a:lnTo>
                <a:lnTo>
                  <a:pt x="1839155" y="2057004"/>
                </a:lnTo>
                <a:lnTo>
                  <a:pt x="1687036" y="2060979"/>
                </a:lnTo>
                <a:lnTo>
                  <a:pt x="1642552" y="2062171"/>
                </a:lnTo>
                <a:lnTo>
                  <a:pt x="1644140" y="2327275"/>
                </a:lnTo>
                <a:lnTo>
                  <a:pt x="1273175" y="1801439"/>
                </a:lnTo>
                <a:lnTo>
                  <a:pt x="1644538" y="1244600"/>
                </a:lnTo>
                <a:close/>
                <a:moveTo>
                  <a:pt x="639492" y="806450"/>
                </a:moveTo>
                <a:lnTo>
                  <a:pt x="939800" y="1403808"/>
                </a:lnTo>
                <a:lnTo>
                  <a:pt x="688684" y="1261221"/>
                </a:lnTo>
                <a:lnTo>
                  <a:pt x="554200" y="1500720"/>
                </a:lnTo>
                <a:lnTo>
                  <a:pt x="363781" y="1841500"/>
                </a:lnTo>
                <a:lnTo>
                  <a:pt x="111078" y="1404603"/>
                </a:lnTo>
                <a:lnTo>
                  <a:pt x="106318" y="1395865"/>
                </a:lnTo>
                <a:lnTo>
                  <a:pt x="101954" y="1386730"/>
                </a:lnTo>
                <a:lnTo>
                  <a:pt x="97987" y="1376403"/>
                </a:lnTo>
                <a:lnTo>
                  <a:pt x="94813" y="1366473"/>
                </a:lnTo>
                <a:lnTo>
                  <a:pt x="92036" y="1355750"/>
                </a:lnTo>
                <a:lnTo>
                  <a:pt x="91243" y="1349792"/>
                </a:lnTo>
                <a:lnTo>
                  <a:pt x="90449" y="1344231"/>
                </a:lnTo>
                <a:lnTo>
                  <a:pt x="90053" y="1337877"/>
                </a:lnTo>
                <a:lnTo>
                  <a:pt x="89656" y="1331919"/>
                </a:lnTo>
                <a:lnTo>
                  <a:pt x="89656" y="1325167"/>
                </a:lnTo>
                <a:lnTo>
                  <a:pt x="89656" y="1318415"/>
                </a:lnTo>
                <a:lnTo>
                  <a:pt x="90053" y="1311265"/>
                </a:lnTo>
                <a:lnTo>
                  <a:pt x="90846" y="1304116"/>
                </a:lnTo>
                <a:lnTo>
                  <a:pt x="92036" y="1296967"/>
                </a:lnTo>
                <a:lnTo>
                  <a:pt x="93226" y="1289421"/>
                </a:lnTo>
                <a:lnTo>
                  <a:pt x="95210" y="1281080"/>
                </a:lnTo>
                <a:lnTo>
                  <a:pt x="97193" y="1272739"/>
                </a:lnTo>
                <a:lnTo>
                  <a:pt x="99574" y="1264398"/>
                </a:lnTo>
                <a:lnTo>
                  <a:pt x="101954" y="1255263"/>
                </a:lnTo>
                <a:lnTo>
                  <a:pt x="105127" y="1246128"/>
                </a:lnTo>
                <a:lnTo>
                  <a:pt x="108698" y="1236596"/>
                </a:lnTo>
                <a:lnTo>
                  <a:pt x="112665" y="1226666"/>
                </a:lnTo>
                <a:lnTo>
                  <a:pt x="116632" y="1216737"/>
                </a:lnTo>
                <a:lnTo>
                  <a:pt x="121392" y="1206013"/>
                </a:lnTo>
                <a:lnTo>
                  <a:pt x="126550" y="1195289"/>
                </a:lnTo>
                <a:lnTo>
                  <a:pt x="138451" y="1172253"/>
                </a:lnTo>
                <a:lnTo>
                  <a:pt x="209462" y="1038006"/>
                </a:lnTo>
                <a:lnTo>
                  <a:pt x="230884" y="998685"/>
                </a:lnTo>
                <a:lnTo>
                  <a:pt x="0" y="869205"/>
                </a:lnTo>
                <a:lnTo>
                  <a:pt x="639492" y="806450"/>
                </a:lnTo>
                <a:close/>
                <a:moveTo>
                  <a:pt x="2139688" y="762000"/>
                </a:moveTo>
                <a:lnTo>
                  <a:pt x="2216641" y="898525"/>
                </a:lnTo>
                <a:lnTo>
                  <a:pt x="2276537" y="1004887"/>
                </a:lnTo>
                <a:lnTo>
                  <a:pt x="2318583" y="1079897"/>
                </a:lnTo>
                <a:lnTo>
                  <a:pt x="2324533" y="1091406"/>
                </a:lnTo>
                <a:lnTo>
                  <a:pt x="2330483" y="1103709"/>
                </a:lnTo>
                <a:lnTo>
                  <a:pt x="2336432" y="1116409"/>
                </a:lnTo>
                <a:lnTo>
                  <a:pt x="2341986" y="1129109"/>
                </a:lnTo>
                <a:lnTo>
                  <a:pt x="2347142" y="1141809"/>
                </a:lnTo>
                <a:lnTo>
                  <a:pt x="2352299" y="1155303"/>
                </a:lnTo>
                <a:lnTo>
                  <a:pt x="2357059" y="1168400"/>
                </a:lnTo>
                <a:lnTo>
                  <a:pt x="2361422" y="1181497"/>
                </a:lnTo>
                <a:lnTo>
                  <a:pt x="2369355" y="1207690"/>
                </a:lnTo>
                <a:lnTo>
                  <a:pt x="2376099" y="1232297"/>
                </a:lnTo>
                <a:lnTo>
                  <a:pt x="2382048" y="1255315"/>
                </a:lnTo>
                <a:lnTo>
                  <a:pt x="2384032" y="1265634"/>
                </a:lnTo>
                <a:lnTo>
                  <a:pt x="2385618" y="1275556"/>
                </a:lnTo>
                <a:lnTo>
                  <a:pt x="2388395" y="1294606"/>
                </a:lnTo>
                <a:lnTo>
                  <a:pt x="2389188" y="1304528"/>
                </a:lnTo>
                <a:lnTo>
                  <a:pt x="2389982" y="1314053"/>
                </a:lnTo>
                <a:lnTo>
                  <a:pt x="2390378" y="1323975"/>
                </a:lnTo>
                <a:lnTo>
                  <a:pt x="2390775" y="1334294"/>
                </a:lnTo>
                <a:lnTo>
                  <a:pt x="2390378" y="1344215"/>
                </a:lnTo>
                <a:lnTo>
                  <a:pt x="2389585" y="1354137"/>
                </a:lnTo>
                <a:lnTo>
                  <a:pt x="2388792" y="1364059"/>
                </a:lnTo>
                <a:lnTo>
                  <a:pt x="2387205" y="1373981"/>
                </a:lnTo>
                <a:lnTo>
                  <a:pt x="2385222" y="1384300"/>
                </a:lnTo>
                <a:lnTo>
                  <a:pt x="2382842" y="1393825"/>
                </a:lnTo>
                <a:lnTo>
                  <a:pt x="2379272" y="1403350"/>
                </a:lnTo>
                <a:lnTo>
                  <a:pt x="2375702" y="1412478"/>
                </a:lnTo>
                <a:lnTo>
                  <a:pt x="2371735" y="1421606"/>
                </a:lnTo>
                <a:lnTo>
                  <a:pt x="2366975" y="1430734"/>
                </a:lnTo>
                <a:lnTo>
                  <a:pt x="2345556" y="1467644"/>
                </a:lnTo>
                <a:lnTo>
                  <a:pt x="1902485" y="1470025"/>
                </a:lnTo>
                <a:lnTo>
                  <a:pt x="1654175" y="1038225"/>
                </a:lnTo>
                <a:lnTo>
                  <a:pt x="2139688" y="762000"/>
                </a:lnTo>
                <a:close/>
                <a:moveTo>
                  <a:pt x="1068388" y="0"/>
                </a:moveTo>
                <a:lnTo>
                  <a:pt x="1572620" y="0"/>
                </a:lnTo>
                <a:lnTo>
                  <a:pt x="1582538" y="0"/>
                </a:lnTo>
                <a:lnTo>
                  <a:pt x="1592853" y="794"/>
                </a:lnTo>
                <a:lnTo>
                  <a:pt x="1603565" y="2384"/>
                </a:lnTo>
                <a:lnTo>
                  <a:pt x="1613879" y="4767"/>
                </a:lnTo>
                <a:lnTo>
                  <a:pt x="1624591" y="7946"/>
                </a:lnTo>
                <a:lnTo>
                  <a:pt x="1629748" y="9932"/>
                </a:lnTo>
                <a:lnTo>
                  <a:pt x="1635302" y="11919"/>
                </a:lnTo>
                <a:lnTo>
                  <a:pt x="1640856" y="14700"/>
                </a:lnTo>
                <a:lnTo>
                  <a:pt x="1646807" y="17481"/>
                </a:lnTo>
                <a:lnTo>
                  <a:pt x="1652361" y="20659"/>
                </a:lnTo>
                <a:lnTo>
                  <a:pt x="1657915" y="24235"/>
                </a:lnTo>
                <a:lnTo>
                  <a:pt x="1663866" y="27810"/>
                </a:lnTo>
                <a:lnTo>
                  <a:pt x="1669420" y="32181"/>
                </a:lnTo>
                <a:lnTo>
                  <a:pt x="1675371" y="36948"/>
                </a:lnTo>
                <a:lnTo>
                  <a:pt x="1681322" y="41716"/>
                </a:lnTo>
                <a:lnTo>
                  <a:pt x="1687273" y="47675"/>
                </a:lnTo>
                <a:lnTo>
                  <a:pt x="1693620" y="53634"/>
                </a:lnTo>
                <a:lnTo>
                  <a:pt x="1699968" y="59991"/>
                </a:lnTo>
                <a:lnTo>
                  <a:pt x="1706315" y="66745"/>
                </a:lnTo>
                <a:lnTo>
                  <a:pt x="1712663" y="73896"/>
                </a:lnTo>
                <a:lnTo>
                  <a:pt x="1719010" y="81445"/>
                </a:lnTo>
                <a:lnTo>
                  <a:pt x="1725358" y="90185"/>
                </a:lnTo>
                <a:lnTo>
                  <a:pt x="1732102" y="98926"/>
                </a:lnTo>
                <a:lnTo>
                  <a:pt x="1739243" y="108063"/>
                </a:lnTo>
                <a:lnTo>
                  <a:pt x="1745987" y="117996"/>
                </a:lnTo>
                <a:lnTo>
                  <a:pt x="1759873" y="139847"/>
                </a:lnTo>
                <a:lnTo>
                  <a:pt x="1840010" y="268569"/>
                </a:lnTo>
                <a:lnTo>
                  <a:pt x="1863417" y="306709"/>
                </a:lnTo>
                <a:lnTo>
                  <a:pt x="2090738" y="171233"/>
                </a:lnTo>
                <a:lnTo>
                  <a:pt x="1824935" y="757238"/>
                </a:lnTo>
                <a:lnTo>
                  <a:pt x="1158047" y="718303"/>
                </a:lnTo>
                <a:lnTo>
                  <a:pt x="1407188" y="572100"/>
                </a:lnTo>
                <a:lnTo>
                  <a:pt x="1267145" y="335711"/>
                </a:lnTo>
                <a:lnTo>
                  <a:pt x="1068388" y="0"/>
                </a:lnTo>
                <a:close/>
                <a:moveTo>
                  <a:pt x="953254" y="0"/>
                </a:moveTo>
                <a:lnTo>
                  <a:pt x="996186" y="0"/>
                </a:lnTo>
                <a:lnTo>
                  <a:pt x="1222376" y="381372"/>
                </a:lnTo>
                <a:lnTo>
                  <a:pt x="975117" y="814388"/>
                </a:lnTo>
                <a:lnTo>
                  <a:pt x="490538" y="534318"/>
                </a:lnTo>
                <a:lnTo>
                  <a:pt x="569247" y="398851"/>
                </a:lnTo>
                <a:lnTo>
                  <a:pt x="630863" y="293180"/>
                </a:lnTo>
                <a:lnTo>
                  <a:pt x="674591" y="218891"/>
                </a:lnTo>
                <a:lnTo>
                  <a:pt x="681349" y="207768"/>
                </a:lnTo>
                <a:lnTo>
                  <a:pt x="689299" y="196645"/>
                </a:lnTo>
                <a:lnTo>
                  <a:pt x="697249" y="185521"/>
                </a:lnTo>
                <a:lnTo>
                  <a:pt x="705200" y="174001"/>
                </a:lnTo>
                <a:lnTo>
                  <a:pt x="713945" y="162877"/>
                </a:lnTo>
                <a:lnTo>
                  <a:pt x="722691" y="151754"/>
                </a:lnTo>
                <a:lnTo>
                  <a:pt x="731834" y="141028"/>
                </a:lnTo>
                <a:lnTo>
                  <a:pt x="740977" y="130302"/>
                </a:lnTo>
                <a:lnTo>
                  <a:pt x="759263" y="110439"/>
                </a:lnTo>
                <a:lnTo>
                  <a:pt x="777549" y="92165"/>
                </a:lnTo>
                <a:lnTo>
                  <a:pt x="794245" y="75480"/>
                </a:lnTo>
                <a:lnTo>
                  <a:pt x="802195" y="68329"/>
                </a:lnTo>
                <a:lnTo>
                  <a:pt x="809748" y="61973"/>
                </a:lnTo>
                <a:lnTo>
                  <a:pt x="824854" y="50452"/>
                </a:lnTo>
                <a:lnTo>
                  <a:pt x="832804" y="44493"/>
                </a:lnTo>
                <a:lnTo>
                  <a:pt x="841152" y="38534"/>
                </a:lnTo>
                <a:lnTo>
                  <a:pt x="849500" y="33370"/>
                </a:lnTo>
                <a:lnTo>
                  <a:pt x="857848" y="28206"/>
                </a:lnTo>
                <a:lnTo>
                  <a:pt x="866991" y="23438"/>
                </a:lnTo>
                <a:lnTo>
                  <a:pt x="876134" y="19068"/>
                </a:lnTo>
                <a:lnTo>
                  <a:pt x="884880" y="14699"/>
                </a:lnTo>
                <a:lnTo>
                  <a:pt x="894420" y="11123"/>
                </a:lnTo>
                <a:lnTo>
                  <a:pt x="903961" y="7945"/>
                </a:lnTo>
                <a:lnTo>
                  <a:pt x="913899" y="5164"/>
                </a:lnTo>
                <a:lnTo>
                  <a:pt x="923439" y="2781"/>
                </a:lnTo>
                <a:lnTo>
                  <a:pt x="933377" y="1192"/>
                </a:lnTo>
                <a:lnTo>
                  <a:pt x="943316" y="397"/>
                </a:lnTo>
                <a:lnTo>
                  <a:pt x="9532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132513" y="3397208"/>
            <a:ext cx="4895849" cy="953037"/>
          </a:xfrm>
          <a:prstGeom prst="rect">
            <a:avLst/>
          </a:prstGeom>
          <a:solidFill>
            <a:srgbClr val="3FCA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12968" y="2115868"/>
            <a:ext cx="4915395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5" name="KSO_Shape"/>
          <p:cNvSpPr/>
          <p:nvPr/>
        </p:nvSpPr>
        <p:spPr bwMode="auto">
          <a:xfrm>
            <a:off x="10200588" y="3697581"/>
            <a:ext cx="411074" cy="400109"/>
          </a:xfrm>
          <a:custGeom>
            <a:avLst/>
            <a:gdLst>
              <a:gd name="T0" fmla="*/ 666817 w 2390775"/>
              <a:gd name="T1" fmla="*/ 1651200 h 2327275"/>
              <a:gd name="T2" fmla="*/ 566198 w 2390775"/>
              <a:gd name="T3" fmla="*/ 1648988 h 2327275"/>
              <a:gd name="T4" fmla="*/ 521900 w 2390775"/>
              <a:gd name="T5" fmla="*/ 1642352 h 2327275"/>
              <a:gd name="T6" fmla="*/ 451657 w 2390775"/>
              <a:gd name="T7" fmla="*/ 1625606 h 2327275"/>
              <a:gd name="T8" fmla="*/ 414954 w 2390775"/>
              <a:gd name="T9" fmla="*/ 1611703 h 2327275"/>
              <a:gd name="T10" fmla="*/ 386794 w 2390775"/>
              <a:gd name="T11" fmla="*/ 1596536 h 2327275"/>
              <a:gd name="T12" fmla="*/ 361480 w 2390775"/>
              <a:gd name="T13" fmla="*/ 1577261 h 2327275"/>
              <a:gd name="T14" fmla="*/ 340280 w 2390775"/>
              <a:gd name="T15" fmla="*/ 1553247 h 2327275"/>
              <a:gd name="T16" fmla="*/ 888937 w 2390775"/>
              <a:gd name="T17" fmla="*/ 1206621 h 2327275"/>
              <a:gd name="T18" fmla="*/ 1840488 w 2390775"/>
              <a:gd name="T19" fmla="*/ 1219287 h 2327275"/>
              <a:gd name="T20" fmla="*/ 1623069 w 2390775"/>
              <a:gd name="T21" fmla="*/ 1586618 h 2327275"/>
              <a:gd name="T22" fmla="*/ 1603447 w 2390775"/>
              <a:gd name="T23" fmla="*/ 1604668 h 2327275"/>
              <a:gd name="T24" fmla="*/ 1586041 w 2390775"/>
              <a:gd name="T25" fmla="*/ 1615435 h 2327275"/>
              <a:gd name="T26" fmla="*/ 1564203 w 2390775"/>
              <a:gd name="T27" fmla="*/ 1624302 h 2327275"/>
              <a:gd name="T28" fmla="*/ 1537619 w 2390775"/>
              <a:gd name="T29" fmla="*/ 1631584 h 2327275"/>
              <a:gd name="T30" fmla="*/ 1504706 w 2390775"/>
              <a:gd name="T31" fmla="*/ 1636335 h 2327275"/>
              <a:gd name="T32" fmla="*/ 1344252 w 2390775"/>
              <a:gd name="T33" fmla="*/ 1642035 h 2327275"/>
              <a:gd name="T34" fmla="*/ 1310389 w 2390775"/>
              <a:gd name="T35" fmla="*/ 991605 h 2327275"/>
              <a:gd name="T36" fmla="*/ 441594 w 2390775"/>
              <a:gd name="T37" fmla="*/ 1195662 h 2327275"/>
              <a:gd name="T38" fmla="*/ 81238 w 2390775"/>
              <a:gd name="T39" fmla="*/ 1104844 h 2327275"/>
              <a:gd name="T40" fmla="*/ 72704 w 2390775"/>
              <a:gd name="T41" fmla="*/ 1075414 h 2327275"/>
              <a:gd name="T42" fmla="*/ 71439 w 2390775"/>
              <a:gd name="T43" fmla="*/ 1055795 h 2327275"/>
              <a:gd name="T44" fmla="*/ 73335 w 2390775"/>
              <a:gd name="T45" fmla="*/ 1033327 h 2327275"/>
              <a:gd name="T46" fmla="*/ 79342 w 2390775"/>
              <a:gd name="T47" fmla="*/ 1007378 h 2327275"/>
              <a:gd name="T48" fmla="*/ 89773 w 2390775"/>
              <a:gd name="T49" fmla="*/ 977316 h 2327275"/>
              <a:gd name="T50" fmla="*/ 110320 w 2390775"/>
              <a:gd name="T51" fmla="*/ 933964 h 2327275"/>
              <a:gd name="T52" fmla="*/ 509555 w 2390775"/>
              <a:gd name="T53" fmla="*/ 642520 h 2327275"/>
              <a:gd name="T54" fmla="*/ 1847476 w 2390775"/>
              <a:gd name="T55" fmla="*/ 860382 h 2327275"/>
              <a:gd name="T56" fmla="*/ 1866124 w 2390775"/>
              <a:gd name="T57" fmla="*/ 899590 h 2327275"/>
              <a:gd name="T58" fmla="*/ 1881611 w 2390775"/>
              <a:gd name="T59" fmla="*/ 941329 h 2327275"/>
              <a:gd name="T60" fmla="*/ 1899627 w 2390775"/>
              <a:gd name="T61" fmla="*/ 1008363 h 2327275"/>
              <a:gd name="T62" fmla="*/ 1904368 w 2390775"/>
              <a:gd name="T63" fmla="*/ 1046940 h 2327275"/>
              <a:gd name="T64" fmla="*/ 1904052 w 2390775"/>
              <a:gd name="T65" fmla="*/ 1078876 h 2327275"/>
              <a:gd name="T66" fmla="*/ 1898679 w 2390775"/>
              <a:gd name="T67" fmla="*/ 1110496 h 2327275"/>
              <a:gd name="T68" fmla="*/ 1886036 w 2390775"/>
              <a:gd name="T69" fmla="*/ 1139903 h 2327275"/>
              <a:gd name="T70" fmla="*/ 1704931 w 2390775"/>
              <a:gd name="T71" fmla="*/ 607105 h 2327275"/>
              <a:gd name="T72" fmla="*/ 1269206 w 2390775"/>
              <a:gd name="T73" fmla="*/ 633 h 2327275"/>
              <a:gd name="T74" fmla="*/ 1298604 w 2390775"/>
              <a:gd name="T75" fmla="*/ 7913 h 2327275"/>
              <a:gd name="T76" fmla="*/ 1316622 w 2390775"/>
              <a:gd name="T77" fmla="*/ 16460 h 2327275"/>
              <a:gd name="T78" fmla="*/ 1334957 w 2390775"/>
              <a:gd name="T79" fmla="*/ 29437 h 2327275"/>
              <a:gd name="T80" fmla="*/ 1354556 w 2390775"/>
              <a:gd name="T81" fmla="*/ 47796 h 2327275"/>
              <a:gd name="T82" fmla="*/ 1374787 w 2390775"/>
              <a:gd name="T83" fmla="*/ 71853 h 2327275"/>
              <a:gd name="T84" fmla="*/ 1402289 w 2390775"/>
              <a:gd name="T85" fmla="*/ 111420 h 2327275"/>
              <a:gd name="T86" fmla="*/ 1454131 w 2390775"/>
              <a:gd name="T87" fmla="*/ 603311 h 2327275"/>
              <a:gd name="T88" fmla="*/ 851305 w 2390775"/>
              <a:gd name="T89" fmla="*/ 0 h 2327275"/>
              <a:gd name="T90" fmla="*/ 776986 w 2390775"/>
              <a:gd name="T91" fmla="*/ 648844 h 2327275"/>
              <a:gd name="T92" fmla="*/ 537523 w 2390775"/>
              <a:gd name="T93" fmla="*/ 174396 h 2327275"/>
              <a:gd name="T94" fmla="*/ 561912 w 2390775"/>
              <a:gd name="T95" fmla="*/ 138631 h 2327275"/>
              <a:gd name="T96" fmla="*/ 590420 w 2390775"/>
              <a:gd name="T97" fmla="*/ 103815 h 2327275"/>
              <a:gd name="T98" fmla="*/ 639199 w 2390775"/>
              <a:gd name="T99" fmla="*/ 54439 h 2327275"/>
              <a:gd name="T100" fmla="*/ 670241 w 2390775"/>
              <a:gd name="T101" fmla="*/ 30701 h 2327275"/>
              <a:gd name="T102" fmla="*/ 698115 w 2390775"/>
              <a:gd name="T103" fmla="*/ 15192 h 2327275"/>
              <a:gd name="T104" fmla="*/ 728206 w 2390775"/>
              <a:gd name="T105" fmla="*/ 4114 h 2327275"/>
              <a:gd name="T106" fmla="*/ 759565 w 2390775"/>
              <a:gd name="T107" fmla="*/ 0 h 232727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390775" h="2327275">
                <a:moveTo>
                  <a:pt x="1115616" y="1514475"/>
                </a:moveTo>
                <a:lnTo>
                  <a:pt x="1116013" y="2073275"/>
                </a:lnTo>
                <a:lnTo>
                  <a:pt x="959557" y="2072879"/>
                </a:lnTo>
                <a:lnTo>
                  <a:pt x="836855" y="2072482"/>
                </a:lnTo>
                <a:lnTo>
                  <a:pt x="750685" y="2072085"/>
                </a:lnTo>
                <a:lnTo>
                  <a:pt x="737978" y="2071689"/>
                </a:lnTo>
                <a:lnTo>
                  <a:pt x="724080" y="2070896"/>
                </a:lnTo>
                <a:lnTo>
                  <a:pt x="710579" y="2069706"/>
                </a:lnTo>
                <a:lnTo>
                  <a:pt x="696680" y="2067723"/>
                </a:lnTo>
                <a:lnTo>
                  <a:pt x="682782" y="2065740"/>
                </a:lnTo>
                <a:lnTo>
                  <a:pt x="668487" y="2063757"/>
                </a:lnTo>
                <a:lnTo>
                  <a:pt x="654985" y="2061377"/>
                </a:lnTo>
                <a:lnTo>
                  <a:pt x="641087" y="2058998"/>
                </a:lnTo>
                <a:lnTo>
                  <a:pt x="614482" y="2053049"/>
                </a:lnTo>
                <a:lnTo>
                  <a:pt x="589465" y="2046703"/>
                </a:lnTo>
                <a:lnTo>
                  <a:pt x="566830" y="2040358"/>
                </a:lnTo>
                <a:lnTo>
                  <a:pt x="556903" y="2037185"/>
                </a:lnTo>
                <a:lnTo>
                  <a:pt x="547769" y="2034012"/>
                </a:lnTo>
                <a:lnTo>
                  <a:pt x="529503" y="2026874"/>
                </a:lnTo>
                <a:lnTo>
                  <a:pt x="520767" y="2022908"/>
                </a:lnTo>
                <a:lnTo>
                  <a:pt x="512031" y="2018149"/>
                </a:lnTo>
                <a:lnTo>
                  <a:pt x="502898" y="2013786"/>
                </a:lnTo>
                <a:lnTo>
                  <a:pt x="493765" y="2009027"/>
                </a:lnTo>
                <a:lnTo>
                  <a:pt x="485426" y="2003871"/>
                </a:lnTo>
                <a:lnTo>
                  <a:pt x="477087" y="1998319"/>
                </a:lnTo>
                <a:lnTo>
                  <a:pt x="468747" y="1992370"/>
                </a:lnTo>
                <a:lnTo>
                  <a:pt x="461203" y="1986421"/>
                </a:lnTo>
                <a:lnTo>
                  <a:pt x="453658" y="1979679"/>
                </a:lnTo>
                <a:lnTo>
                  <a:pt x="446113" y="1972541"/>
                </a:lnTo>
                <a:lnTo>
                  <a:pt x="439362" y="1965402"/>
                </a:lnTo>
                <a:lnTo>
                  <a:pt x="433009" y="1957470"/>
                </a:lnTo>
                <a:lnTo>
                  <a:pt x="427052" y="1949538"/>
                </a:lnTo>
                <a:lnTo>
                  <a:pt x="421890" y="1941210"/>
                </a:lnTo>
                <a:lnTo>
                  <a:pt x="400050" y="1903930"/>
                </a:lnTo>
                <a:lnTo>
                  <a:pt x="616864" y="1518045"/>
                </a:lnTo>
                <a:lnTo>
                  <a:pt x="1115616" y="1514475"/>
                </a:lnTo>
                <a:close/>
                <a:moveTo>
                  <a:pt x="1644538" y="1244600"/>
                </a:moveTo>
                <a:lnTo>
                  <a:pt x="1644538" y="1533950"/>
                </a:lnTo>
                <a:lnTo>
                  <a:pt x="1919386" y="1532757"/>
                </a:lnTo>
                <a:lnTo>
                  <a:pt x="2309813" y="1530372"/>
                </a:lnTo>
                <a:lnTo>
                  <a:pt x="2054824" y="1965986"/>
                </a:lnTo>
                <a:lnTo>
                  <a:pt x="2049263" y="1974333"/>
                </a:lnTo>
                <a:lnTo>
                  <a:pt x="2043703" y="1983077"/>
                </a:lnTo>
                <a:lnTo>
                  <a:pt x="2036951" y="1991423"/>
                </a:lnTo>
                <a:lnTo>
                  <a:pt x="2029802" y="1999373"/>
                </a:lnTo>
                <a:lnTo>
                  <a:pt x="2021858" y="2006924"/>
                </a:lnTo>
                <a:lnTo>
                  <a:pt x="2017092" y="2010501"/>
                </a:lnTo>
                <a:lnTo>
                  <a:pt x="2012326" y="2014078"/>
                </a:lnTo>
                <a:lnTo>
                  <a:pt x="2007162" y="2017656"/>
                </a:lnTo>
                <a:lnTo>
                  <a:pt x="2001999" y="2020835"/>
                </a:lnTo>
                <a:lnTo>
                  <a:pt x="1996439" y="2024412"/>
                </a:lnTo>
                <a:lnTo>
                  <a:pt x="1990481" y="2027592"/>
                </a:lnTo>
                <a:lnTo>
                  <a:pt x="1984126" y="2030772"/>
                </a:lnTo>
                <a:lnTo>
                  <a:pt x="1977771" y="2033554"/>
                </a:lnTo>
                <a:lnTo>
                  <a:pt x="1970622" y="2036336"/>
                </a:lnTo>
                <a:lnTo>
                  <a:pt x="1963075" y="2038721"/>
                </a:lnTo>
                <a:lnTo>
                  <a:pt x="1955132" y="2041503"/>
                </a:lnTo>
                <a:lnTo>
                  <a:pt x="1947188" y="2043490"/>
                </a:lnTo>
                <a:lnTo>
                  <a:pt x="1938450" y="2045875"/>
                </a:lnTo>
                <a:lnTo>
                  <a:pt x="1929712" y="2047862"/>
                </a:lnTo>
                <a:lnTo>
                  <a:pt x="1919783" y="2049452"/>
                </a:lnTo>
                <a:lnTo>
                  <a:pt x="1909853" y="2051042"/>
                </a:lnTo>
                <a:lnTo>
                  <a:pt x="1899527" y="2052632"/>
                </a:lnTo>
                <a:lnTo>
                  <a:pt x="1888406" y="2053824"/>
                </a:lnTo>
                <a:lnTo>
                  <a:pt x="1877285" y="2055017"/>
                </a:lnTo>
                <a:lnTo>
                  <a:pt x="1864972" y="2055812"/>
                </a:lnTo>
                <a:lnTo>
                  <a:pt x="1839155" y="2057004"/>
                </a:lnTo>
                <a:lnTo>
                  <a:pt x="1687036" y="2060979"/>
                </a:lnTo>
                <a:lnTo>
                  <a:pt x="1642552" y="2062171"/>
                </a:lnTo>
                <a:lnTo>
                  <a:pt x="1644140" y="2327275"/>
                </a:lnTo>
                <a:lnTo>
                  <a:pt x="1273175" y="1801439"/>
                </a:lnTo>
                <a:lnTo>
                  <a:pt x="1644538" y="1244600"/>
                </a:lnTo>
                <a:close/>
                <a:moveTo>
                  <a:pt x="639492" y="806450"/>
                </a:moveTo>
                <a:lnTo>
                  <a:pt x="939800" y="1403808"/>
                </a:lnTo>
                <a:lnTo>
                  <a:pt x="688684" y="1261221"/>
                </a:lnTo>
                <a:lnTo>
                  <a:pt x="554200" y="1500720"/>
                </a:lnTo>
                <a:lnTo>
                  <a:pt x="363781" y="1841500"/>
                </a:lnTo>
                <a:lnTo>
                  <a:pt x="111078" y="1404603"/>
                </a:lnTo>
                <a:lnTo>
                  <a:pt x="106318" y="1395865"/>
                </a:lnTo>
                <a:lnTo>
                  <a:pt x="101954" y="1386730"/>
                </a:lnTo>
                <a:lnTo>
                  <a:pt x="97987" y="1376403"/>
                </a:lnTo>
                <a:lnTo>
                  <a:pt x="94813" y="1366473"/>
                </a:lnTo>
                <a:lnTo>
                  <a:pt x="92036" y="1355750"/>
                </a:lnTo>
                <a:lnTo>
                  <a:pt x="91243" y="1349792"/>
                </a:lnTo>
                <a:lnTo>
                  <a:pt x="90449" y="1344231"/>
                </a:lnTo>
                <a:lnTo>
                  <a:pt x="90053" y="1337877"/>
                </a:lnTo>
                <a:lnTo>
                  <a:pt x="89656" y="1331919"/>
                </a:lnTo>
                <a:lnTo>
                  <a:pt x="89656" y="1325167"/>
                </a:lnTo>
                <a:lnTo>
                  <a:pt x="89656" y="1318415"/>
                </a:lnTo>
                <a:lnTo>
                  <a:pt x="90053" y="1311265"/>
                </a:lnTo>
                <a:lnTo>
                  <a:pt x="90846" y="1304116"/>
                </a:lnTo>
                <a:lnTo>
                  <a:pt x="92036" y="1296967"/>
                </a:lnTo>
                <a:lnTo>
                  <a:pt x="93226" y="1289421"/>
                </a:lnTo>
                <a:lnTo>
                  <a:pt x="95210" y="1281080"/>
                </a:lnTo>
                <a:lnTo>
                  <a:pt x="97193" y="1272739"/>
                </a:lnTo>
                <a:lnTo>
                  <a:pt x="99574" y="1264398"/>
                </a:lnTo>
                <a:lnTo>
                  <a:pt x="101954" y="1255263"/>
                </a:lnTo>
                <a:lnTo>
                  <a:pt x="105127" y="1246128"/>
                </a:lnTo>
                <a:lnTo>
                  <a:pt x="108698" y="1236596"/>
                </a:lnTo>
                <a:lnTo>
                  <a:pt x="112665" y="1226666"/>
                </a:lnTo>
                <a:lnTo>
                  <a:pt x="116632" y="1216737"/>
                </a:lnTo>
                <a:lnTo>
                  <a:pt x="121392" y="1206013"/>
                </a:lnTo>
                <a:lnTo>
                  <a:pt x="126550" y="1195289"/>
                </a:lnTo>
                <a:lnTo>
                  <a:pt x="138451" y="1172253"/>
                </a:lnTo>
                <a:lnTo>
                  <a:pt x="209462" y="1038006"/>
                </a:lnTo>
                <a:lnTo>
                  <a:pt x="230884" y="998685"/>
                </a:lnTo>
                <a:lnTo>
                  <a:pt x="0" y="869205"/>
                </a:lnTo>
                <a:lnTo>
                  <a:pt x="639492" y="806450"/>
                </a:lnTo>
                <a:close/>
                <a:moveTo>
                  <a:pt x="2139688" y="762000"/>
                </a:moveTo>
                <a:lnTo>
                  <a:pt x="2216641" y="898525"/>
                </a:lnTo>
                <a:lnTo>
                  <a:pt x="2276537" y="1004887"/>
                </a:lnTo>
                <a:lnTo>
                  <a:pt x="2318583" y="1079897"/>
                </a:lnTo>
                <a:lnTo>
                  <a:pt x="2324533" y="1091406"/>
                </a:lnTo>
                <a:lnTo>
                  <a:pt x="2330483" y="1103709"/>
                </a:lnTo>
                <a:lnTo>
                  <a:pt x="2336432" y="1116409"/>
                </a:lnTo>
                <a:lnTo>
                  <a:pt x="2341986" y="1129109"/>
                </a:lnTo>
                <a:lnTo>
                  <a:pt x="2347142" y="1141809"/>
                </a:lnTo>
                <a:lnTo>
                  <a:pt x="2352299" y="1155303"/>
                </a:lnTo>
                <a:lnTo>
                  <a:pt x="2357059" y="1168400"/>
                </a:lnTo>
                <a:lnTo>
                  <a:pt x="2361422" y="1181497"/>
                </a:lnTo>
                <a:lnTo>
                  <a:pt x="2369355" y="1207690"/>
                </a:lnTo>
                <a:lnTo>
                  <a:pt x="2376099" y="1232297"/>
                </a:lnTo>
                <a:lnTo>
                  <a:pt x="2382048" y="1255315"/>
                </a:lnTo>
                <a:lnTo>
                  <a:pt x="2384032" y="1265634"/>
                </a:lnTo>
                <a:lnTo>
                  <a:pt x="2385618" y="1275556"/>
                </a:lnTo>
                <a:lnTo>
                  <a:pt x="2388395" y="1294606"/>
                </a:lnTo>
                <a:lnTo>
                  <a:pt x="2389188" y="1304528"/>
                </a:lnTo>
                <a:lnTo>
                  <a:pt x="2389982" y="1314053"/>
                </a:lnTo>
                <a:lnTo>
                  <a:pt x="2390378" y="1323975"/>
                </a:lnTo>
                <a:lnTo>
                  <a:pt x="2390775" y="1334294"/>
                </a:lnTo>
                <a:lnTo>
                  <a:pt x="2390378" y="1344215"/>
                </a:lnTo>
                <a:lnTo>
                  <a:pt x="2389585" y="1354137"/>
                </a:lnTo>
                <a:lnTo>
                  <a:pt x="2388792" y="1364059"/>
                </a:lnTo>
                <a:lnTo>
                  <a:pt x="2387205" y="1373981"/>
                </a:lnTo>
                <a:lnTo>
                  <a:pt x="2385222" y="1384300"/>
                </a:lnTo>
                <a:lnTo>
                  <a:pt x="2382842" y="1393825"/>
                </a:lnTo>
                <a:lnTo>
                  <a:pt x="2379272" y="1403350"/>
                </a:lnTo>
                <a:lnTo>
                  <a:pt x="2375702" y="1412478"/>
                </a:lnTo>
                <a:lnTo>
                  <a:pt x="2371735" y="1421606"/>
                </a:lnTo>
                <a:lnTo>
                  <a:pt x="2366975" y="1430734"/>
                </a:lnTo>
                <a:lnTo>
                  <a:pt x="2345556" y="1467644"/>
                </a:lnTo>
                <a:lnTo>
                  <a:pt x="1902485" y="1470025"/>
                </a:lnTo>
                <a:lnTo>
                  <a:pt x="1654175" y="1038225"/>
                </a:lnTo>
                <a:lnTo>
                  <a:pt x="2139688" y="762000"/>
                </a:lnTo>
                <a:close/>
                <a:moveTo>
                  <a:pt x="1068388" y="0"/>
                </a:moveTo>
                <a:lnTo>
                  <a:pt x="1572620" y="0"/>
                </a:lnTo>
                <a:lnTo>
                  <a:pt x="1582538" y="0"/>
                </a:lnTo>
                <a:lnTo>
                  <a:pt x="1592853" y="794"/>
                </a:lnTo>
                <a:lnTo>
                  <a:pt x="1603565" y="2384"/>
                </a:lnTo>
                <a:lnTo>
                  <a:pt x="1613879" y="4767"/>
                </a:lnTo>
                <a:lnTo>
                  <a:pt x="1624591" y="7946"/>
                </a:lnTo>
                <a:lnTo>
                  <a:pt x="1629748" y="9932"/>
                </a:lnTo>
                <a:lnTo>
                  <a:pt x="1635302" y="11919"/>
                </a:lnTo>
                <a:lnTo>
                  <a:pt x="1640856" y="14700"/>
                </a:lnTo>
                <a:lnTo>
                  <a:pt x="1646807" y="17481"/>
                </a:lnTo>
                <a:lnTo>
                  <a:pt x="1652361" y="20659"/>
                </a:lnTo>
                <a:lnTo>
                  <a:pt x="1657915" y="24235"/>
                </a:lnTo>
                <a:lnTo>
                  <a:pt x="1663866" y="27810"/>
                </a:lnTo>
                <a:lnTo>
                  <a:pt x="1669420" y="32181"/>
                </a:lnTo>
                <a:lnTo>
                  <a:pt x="1675371" y="36948"/>
                </a:lnTo>
                <a:lnTo>
                  <a:pt x="1681322" y="41716"/>
                </a:lnTo>
                <a:lnTo>
                  <a:pt x="1687273" y="47675"/>
                </a:lnTo>
                <a:lnTo>
                  <a:pt x="1693620" y="53634"/>
                </a:lnTo>
                <a:lnTo>
                  <a:pt x="1699968" y="59991"/>
                </a:lnTo>
                <a:lnTo>
                  <a:pt x="1706315" y="66745"/>
                </a:lnTo>
                <a:lnTo>
                  <a:pt x="1712663" y="73896"/>
                </a:lnTo>
                <a:lnTo>
                  <a:pt x="1719010" y="81445"/>
                </a:lnTo>
                <a:lnTo>
                  <a:pt x="1725358" y="90185"/>
                </a:lnTo>
                <a:lnTo>
                  <a:pt x="1732102" y="98926"/>
                </a:lnTo>
                <a:lnTo>
                  <a:pt x="1739243" y="108063"/>
                </a:lnTo>
                <a:lnTo>
                  <a:pt x="1745987" y="117996"/>
                </a:lnTo>
                <a:lnTo>
                  <a:pt x="1759873" y="139847"/>
                </a:lnTo>
                <a:lnTo>
                  <a:pt x="1840010" y="268569"/>
                </a:lnTo>
                <a:lnTo>
                  <a:pt x="1863417" y="306709"/>
                </a:lnTo>
                <a:lnTo>
                  <a:pt x="2090738" y="171233"/>
                </a:lnTo>
                <a:lnTo>
                  <a:pt x="1824935" y="757238"/>
                </a:lnTo>
                <a:lnTo>
                  <a:pt x="1158047" y="718303"/>
                </a:lnTo>
                <a:lnTo>
                  <a:pt x="1407188" y="572100"/>
                </a:lnTo>
                <a:lnTo>
                  <a:pt x="1267145" y="335711"/>
                </a:lnTo>
                <a:lnTo>
                  <a:pt x="1068388" y="0"/>
                </a:lnTo>
                <a:close/>
                <a:moveTo>
                  <a:pt x="953254" y="0"/>
                </a:moveTo>
                <a:lnTo>
                  <a:pt x="996186" y="0"/>
                </a:lnTo>
                <a:lnTo>
                  <a:pt x="1222376" y="381372"/>
                </a:lnTo>
                <a:lnTo>
                  <a:pt x="975117" y="814388"/>
                </a:lnTo>
                <a:lnTo>
                  <a:pt x="490538" y="534318"/>
                </a:lnTo>
                <a:lnTo>
                  <a:pt x="569247" y="398851"/>
                </a:lnTo>
                <a:lnTo>
                  <a:pt x="630863" y="293180"/>
                </a:lnTo>
                <a:lnTo>
                  <a:pt x="674591" y="218891"/>
                </a:lnTo>
                <a:lnTo>
                  <a:pt x="681349" y="207768"/>
                </a:lnTo>
                <a:lnTo>
                  <a:pt x="689299" y="196645"/>
                </a:lnTo>
                <a:lnTo>
                  <a:pt x="697249" y="185521"/>
                </a:lnTo>
                <a:lnTo>
                  <a:pt x="705200" y="174001"/>
                </a:lnTo>
                <a:lnTo>
                  <a:pt x="713945" y="162877"/>
                </a:lnTo>
                <a:lnTo>
                  <a:pt x="722691" y="151754"/>
                </a:lnTo>
                <a:lnTo>
                  <a:pt x="731834" y="141028"/>
                </a:lnTo>
                <a:lnTo>
                  <a:pt x="740977" y="130302"/>
                </a:lnTo>
                <a:lnTo>
                  <a:pt x="759263" y="110439"/>
                </a:lnTo>
                <a:lnTo>
                  <a:pt x="777549" y="92165"/>
                </a:lnTo>
                <a:lnTo>
                  <a:pt x="794245" y="75480"/>
                </a:lnTo>
                <a:lnTo>
                  <a:pt x="802195" y="68329"/>
                </a:lnTo>
                <a:lnTo>
                  <a:pt x="809748" y="61973"/>
                </a:lnTo>
                <a:lnTo>
                  <a:pt x="824854" y="50452"/>
                </a:lnTo>
                <a:lnTo>
                  <a:pt x="832804" y="44493"/>
                </a:lnTo>
                <a:lnTo>
                  <a:pt x="841152" y="38534"/>
                </a:lnTo>
                <a:lnTo>
                  <a:pt x="849500" y="33370"/>
                </a:lnTo>
                <a:lnTo>
                  <a:pt x="857848" y="28206"/>
                </a:lnTo>
                <a:lnTo>
                  <a:pt x="866991" y="23438"/>
                </a:lnTo>
                <a:lnTo>
                  <a:pt x="876134" y="19068"/>
                </a:lnTo>
                <a:lnTo>
                  <a:pt x="884880" y="14699"/>
                </a:lnTo>
                <a:lnTo>
                  <a:pt x="894420" y="11123"/>
                </a:lnTo>
                <a:lnTo>
                  <a:pt x="903961" y="7945"/>
                </a:lnTo>
                <a:lnTo>
                  <a:pt x="913899" y="5164"/>
                </a:lnTo>
                <a:lnTo>
                  <a:pt x="923439" y="2781"/>
                </a:lnTo>
                <a:lnTo>
                  <a:pt x="933377" y="1192"/>
                </a:lnTo>
                <a:lnTo>
                  <a:pt x="943316" y="397"/>
                </a:lnTo>
                <a:lnTo>
                  <a:pt x="95325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KSO_Shape"/>
          <p:cNvSpPr/>
          <p:nvPr/>
        </p:nvSpPr>
        <p:spPr bwMode="auto">
          <a:xfrm>
            <a:off x="9252068" y="3666812"/>
            <a:ext cx="363932" cy="461646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26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Freeform 11390"/>
          <p:cNvSpPr/>
          <p:nvPr/>
        </p:nvSpPr>
        <p:spPr bwMode="auto">
          <a:xfrm>
            <a:off x="8330095" y="3708823"/>
            <a:ext cx="318331" cy="377624"/>
          </a:xfrm>
          <a:custGeom>
            <a:avLst/>
            <a:gdLst>
              <a:gd name="T0" fmla="*/ 812 w 815"/>
              <a:gd name="T1" fmla="*/ 776 h 971"/>
              <a:gd name="T2" fmla="*/ 787 w 815"/>
              <a:gd name="T3" fmla="*/ 706 h 971"/>
              <a:gd name="T4" fmla="*/ 743 w 815"/>
              <a:gd name="T5" fmla="*/ 657 h 971"/>
              <a:gd name="T6" fmla="*/ 682 w 815"/>
              <a:gd name="T7" fmla="*/ 629 h 971"/>
              <a:gd name="T8" fmla="*/ 612 w 815"/>
              <a:gd name="T9" fmla="*/ 613 h 971"/>
              <a:gd name="T10" fmla="*/ 542 w 815"/>
              <a:gd name="T11" fmla="*/ 592 h 971"/>
              <a:gd name="T12" fmla="*/ 508 w 815"/>
              <a:gd name="T13" fmla="*/ 559 h 971"/>
              <a:gd name="T14" fmla="*/ 503 w 815"/>
              <a:gd name="T15" fmla="*/ 498 h 971"/>
              <a:gd name="T16" fmla="*/ 522 w 815"/>
              <a:gd name="T17" fmla="*/ 464 h 971"/>
              <a:gd name="T18" fmla="*/ 568 w 815"/>
              <a:gd name="T19" fmla="*/ 397 h 971"/>
              <a:gd name="T20" fmla="*/ 605 w 815"/>
              <a:gd name="T21" fmla="*/ 363 h 971"/>
              <a:gd name="T22" fmla="*/ 616 w 815"/>
              <a:gd name="T23" fmla="*/ 316 h 971"/>
              <a:gd name="T24" fmla="*/ 608 w 815"/>
              <a:gd name="T25" fmla="*/ 265 h 971"/>
              <a:gd name="T26" fmla="*/ 586 w 815"/>
              <a:gd name="T27" fmla="*/ 252 h 971"/>
              <a:gd name="T28" fmla="*/ 590 w 815"/>
              <a:gd name="T29" fmla="*/ 169 h 971"/>
              <a:gd name="T30" fmla="*/ 586 w 815"/>
              <a:gd name="T31" fmla="*/ 90 h 971"/>
              <a:gd name="T32" fmla="*/ 563 w 815"/>
              <a:gd name="T33" fmla="*/ 55 h 971"/>
              <a:gd name="T34" fmla="*/ 546 w 815"/>
              <a:gd name="T35" fmla="*/ 50 h 971"/>
              <a:gd name="T36" fmla="*/ 514 w 815"/>
              <a:gd name="T37" fmla="*/ 51 h 971"/>
              <a:gd name="T38" fmla="*/ 487 w 815"/>
              <a:gd name="T39" fmla="*/ 43 h 971"/>
              <a:gd name="T40" fmla="*/ 464 w 815"/>
              <a:gd name="T41" fmla="*/ 15 h 971"/>
              <a:gd name="T42" fmla="*/ 441 w 815"/>
              <a:gd name="T43" fmla="*/ 0 h 971"/>
              <a:gd name="T44" fmla="*/ 402 w 815"/>
              <a:gd name="T45" fmla="*/ 10 h 971"/>
              <a:gd name="T46" fmla="*/ 321 w 815"/>
              <a:gd name="T47" fmla="*/ 28 h 971"/>
              <a:gd name="T48" fmla="*/ 283 w 815"/>
              <a:gd name="T49" fmla="*/ 36 h 971"/>
              <a:gd name="T50" fmla="*/ 260 w 815"/>
              <a:gd name="T51" fmla="*/ 47 h 971"/>
              <a:gd name="T52" fmla="*/ 235 w 815"/>
              <a:gd name="T53" fmla="*/ 76 h 971"/>
              <a:gd name="T54" fmla="*/ 225 w 815"/>
              <a:gd name="T55" fmla="*/ 109 h 971"/>
              <a:gd name="T56" fmla="*/ 219 w 815"/>
              <a:gd name="T57" fmla="*/ 175 h 971"/>
              <a:gd name="T58" fmla="*/ 208 w 815"/>
              <a:gd name="T59" fmla="*/ 259 h 971"/>
              <a:gd name="T60" fmla="*/ 193 w 815"/>
              <a:gd name="T61" fmla="*/ 288 h 971"/>
              <a:gd name="T62" fmla="*/ 192 w 815"/>
              <a:gd name="T63" fmla="*/ 315 h 971"/>
              <a:gd name="T64" fmla="*/ 197 w 815"/>
              <a:gd name="T65" fmla="*/ 345 h 971"/>
              <a:gd name="T66" fmla="*/ 214 w 815"/>
              <a:gd name="T67" fmla="*/ 369 h 971"/>
              <a:gd name="T68" fmla="*/ 240 w 815"/>
              <a:gd name="T69" fmla="*/ 392 h 971"/>
              <a:gd name="T70" fmla="*/ 278 w 815"/>
              <a:gd name="T71" fmla="*/ 450 h 971"/>
              <a:gd name="T72" fmla="*/ 295 w 815"/>
              <a:gd name="T73" fmla="*/ 471 h 971"/>
              <a:gd name="T74" fmla="*/ 311 w 815"/>
              <a:gd name="T75" fmla="*/ 478 h 971"/>
              <a:gd name="T76" fmla="*/ 290 w 815"/>
              <a:gd name="T77" fmla="*/ 579 h 971"/>
              <a:gd name="T78" fmla="*/ 242 w 815"/>
              <a:gd name="T79" fmla="*/ 605 h 971"/>
              <a:gd name="T80" fmla="*/ 125 w 815"/>
              <a:gd name="T81" fmla="*/ 636 h 971"/>
              <a:gd name="T82" fmla="*/ 56 w 815"/>
              <a:gd name="T83" fmla="*/ 665 h 971"/>
              <a:gd name="T84" fmla="*/ 20 w 815"/>
              <a:gd name="T85" fmla="*/ 706 h 971"/>
              <a:gd name="T86" fmla="*/ 9 w 815"/>
              <a:gd name="T87" fmla="*/ 741 h 971"/>
              <a:gd name="T88" fmla="*/ 0 w 815"/>
              <a:gd name="T89" fmla="*/ 817 h 971"/>
              <a:gd name="T90" fmla="*/ 0 w 815"/>
              <a:gd name="T91" fmla="*/ 830 h 971"/>
              <a:gd name="T92" fmla="*/ 5 w 815"/>
              <a:gd name="T93" fmla="*/ 849 h 971"/>
              <a:gd name="T94" fmla="*/ 37 w 815"/>
              <a:gd name="T95" fmla="*/ 886 h 971"/>
              <a:gd name="T96" fmla="*/ 93 w 815"/>
              <a:gd name="T97" fmla="*/ 919 h 971"/>
              <a:gd name="T98" fmla="*/ 214 w 815"/>
              <a:gd name="T99" fmla="*/ 954 h 971"/>
              <a:gd name="T100" fmla="*/ 260 w 815"/>
              <a:gd name="T101" fmla="*/ 960 h 971"/>
              <a:gd name="T102" fmla="*/ 407 w 815"/>
              <a:gd name="T103" fmla="*/ 971 h 971"/>
              <a:gd name="T104" fmla="*/ 445 w 815"/>
              <a:gd name="T105" fmla="*/ 946 h 971"/>
              <a:gd name="T106" fmla="*/ 529 w 815"/>
              <a:gd name="T107" fmla="*/ 963 h 971"/>
              <a:gd name="T108" fmla="*/ 675 w 815"/>
              <a:gd name="T109" fmla="*/ 937 h 971"/>
              <a:gd name="T110" fmla="*/ 747 w 815"/>
              <a:gd name="T111" fmla="*/ 904 h 971"/>
              <a:gd name="T112" fmla="*/ 798 w 815"/>
              <a:gd name="T113" fmla="*/ 865 h 971"/>
              <a:gd name="T114" fmla="*/ 812 w 815"/>
              <a:gd name="T115" fmla="*/ 839 h 971"/>
              <a:gd name="T116" fmla="*/ 815 w 815"/>
              <a:gd name="T117" fmla="*/ 824 h 971"/>
              <a:gd name="T118" fmla="*/ 815 w 815"/>
              <a:gd name="T119" fmla="*/ 822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5" h="971">
                <a:moveTo>
                  <a:pt x="815" y="822"/>
                </a:moveTo>
                <a:lnTo>
                  <a:pt x="815" y="822"/>
                </a:lnTo>
                <a:lnTo>
                  <a:pt x="815" y="798"/>
                </a:lnTo>
                <a:lnTo>
                  <a:pt x="812" y="776"/>
                </a:lnTo>
                <a:lnTo>
                  <a:pt x="808" y="757"/>
                </a:lnTo>
                <a:lnTo>
                  <a:pt x="802" y="738"/>
                </a:lnTo>
                <a:lnTo>
                  <a:pt x="795" y="721"/>
                </a:lnTo>
                <a:lnTo>
                  <a:pt x="787" y="706"/>
                </a:lnTo>
                <a:lnTo>
                  <a:pt x="778" y="691"/>
                </a:lnTo>
                <a:lnTo>
                  <a:pt x="768" y="680"/>
                </a:lnTo>
                <a:lnTo>
                  <a:pt x="756" y="668"/>
                </a:lnTo>
                <a:lnTo>
                  <a:pt x="743" y="657"/>
                </a:lnTo>
                <a:lnTo>
                  <a:pt x="729" y="649"/>
                </a:lnTo>
                <a:lnTo>
                  <a:pt x="714" y="642"/>
                </a:lnTo>
                <a:lnTo>
                  <a:pt x="699" y="634"/>
                </a:lnTo>
                <a:lnTo>
                  <a:pt x="682" y="629"/>
                </a:lnTo>
                <a:lnTo>
                  <a:pt x="665" y="623"/>
                </a:lnTo>
                <a:lnTo>
                  <a:pt x="646" y="619"/>
                </a:lnTo>
                <a:lnTo>
                  <a:pt x="646" y="619"/>
                </a:lnTo>
                <a:lnTo>
                  <a:pt x="612" y="613"/>
                </a:lnTo>
                <a:lnTo>
                  <a:pt x="582" y="606"/>
                </a:lnTo>
                <a:lnTo>
                  <a:pt x="568" y="602"/>
                </a:lnTo>
                <a:lnTo>
                  <a:pt x="555" y="597"/>
                </a:lnTo>
                <a:lnTo>
                  <a:pt x="542" y="592"/>
                </a:lnTo>
                <a:lnTo>
                  <a:pt x="531" y="587"/>
                </a:lnTo>
                <a:lnTo>
                  <a:pt x="522" y="579"/>
                </a:lnTo>
                <a:lnTo>
                  <a:pt x="514" y="570"/>
                </a:lnTo>
                <a:lnTo>
                  <a:pt x="508" y="559"/>
                </a:lnTo>
                <a:lnTo>
                  <a:pt x="504" y="548"/>
                </a:lnTo>
                <a:lnTo>
                  <a:pt x="501" y="533"/>
                </a:lnTo>
                <a:lnTo>
                  <a:pt x="501" y="518"/>
                </a:lnTo>
                <a:lnTo>
                  <a:pt x="503" y="498"/>
                </a:lnTo>
                <a:lnTo>
                  <a:pt x="508" y="477"/>
                </a:lnTo>
                <a:lnTo>
                  <a:pt x="508" y="477"/>
                </a:lnTo>
                <a:lnTo>
                  <a:pt x="516" y="471"/>
                </a:lnTo>
                <a:lnTo>
                  <a:pt x="522" y="464"/>
                </a:lnTo>
                <a:lnTo>
                  <a:pt x="535" y="448"/>
                </a:lnTo>
                <a:lnTo>
                  <a:pt x="547" y="431"/>
                </a:lnTo>
                <a:lnTo>
                  <a:pt x="558" y="414"/>
                </a:lnTo>
                <a:lnTo>
                  <a:pt x="568" y="397"/>
                </a:lnTo>
                <a:lnTo>
                  <a:pt x="581" y="382"/>
                </a:lnTo>
                <a:lnTo>
                  <a:pt x="589" y="375"/>
                </a:lnTo>
                <a:lnTo>
                  <a:pt x="597" y="369"/>
                </a:lnTo>
                <a:lnTo>
                  <a:pt x="605" y="363"/>
                </a:lnTo>
                <a:lnTo>
                  <a:pt x="614" y="360"/>
                </a:lnTo>
                <a:lnTo>
                  <a:pt x="614" y="360"/>
                </a:lnTo>
                <a:lnTo>
                  <a:pt x="616" y="336"/>
                </a:lnTo>
                <a:lnTo>
                  <a:pt x="616" y="316"/>
                </a:lnTo>
                <a:lnTo>
                  <a:pt x="614" y="272"/>
                </a:lnTo>
                <a:lnTo>
                  <a:pt x="614" y="272"/>
                </a:lnTo>
                <a:lnTo>
                  <a:pt x="612" y="268"/>
                </a:lnTo>
                <a:lnTo>
                  <a:pt x="608" y="265"/>
                </a:lnTo>
                <a:lnTo>
                  <a:pt x="601" y="263"/>
                </a:lnTo>
                <a:lnTo>
                  <a:pt x="592" y="259"/>
                </a:lnTo>
                <a:lnTo>
                  <a:pt x="589" y="256"/>
                </a:lnTo>
                <a:lnTo>
                  <a:pt x="586" y="252"/>
                </a:lnTo>
                <a:lnTo>
                  <a:pt x="586" y="252"/>
                </a:lnTo>
                <a:lnTo>
                  <a:pt x="586" y="226"/>
                </a:lnTo>
                <a:lnTo>
                  <a:pt x="588" y="198"/>
                </a:lnTo>
                <a:lnTo>
                  <a:pt x="590" y="169"/>
                </a:lnTo>
                <a:lnTo>
                  <a:pt x="592" y="141"/>
                </a:lnTo>
                <a:lnTo>
                  <a:pt x="590" y="114"/>
                </a:lnTo>
                <a:lnTo>
                  <a:pt x="588" y="102"/>
                </a:lnTo>
                <a:lnTo>
                  <a:pt x="586" y="90"/>
                </a:lnTo>
                <a:lnTo>
                  <a:pt x="582" y="80"/>
                </a:lnTo>
                <a:lnTo>
                  <a:pt x="577" y="71"/>
                </a:lnTo>
                <a:lnTo>
                  <a:pt x="571" y="62"/>
                </a:lnTo>
                <a:lnTo>
                  <a:pt x="563" y="55"/>
                </a:lnTo>
                <a:lnTo>
                  <a:pt x="563" y="55"/>
                </a:lnTo>
                <a:lnTo>
                  <a:pt x="558" y="53"/>
                </a:lnTo>
                <a:lnTo>
                  <a:pt x="552" y="50"/>
                </a:lnTo>
                <a:lnTo>
                  <a:pt x="546" y="50"/>
                </a:lnTo>
                <a:lnTo>
                  <a:pt x="541" y="49"/>
                </a:lnTo>
                <a:lnTo>
                  <a:pt x="541" y="49"/>
                </a:lnTo>
                <a:lnTo>
                  <a:pt x="514" y="51"/>
                </a:lnTo>
                <a:lnTo>
                  <a:pt x="514" y="51"/>
                </a:lnTo>
                <a:lnTo>
                  <a:pt x="505" y="50"/>
                </a:lnTo>
                <a:lnTo>
                  <a:pt x="496" y="47"/>
                </a:lnTo>
                <a:lnTo>
                  <a:pt x="496" y="47"/>
                </a:lnTo>
                <a:lnTo>
                  <a:pt x="487" y="43"/>
                </a:lnTo>
                <a:lnTo>
                  <a:pt x="481" y="37"/>
                </a:lnTo>
                <a:lnTo>
                  <a:pt x="475" y="29"/>
                </a:lnTo>
                <a:lnTo>
                  <a:pt x="470" y="21"/>
                </a:lnTo>
                <a:lnTo>
                  <a:pt x="464" y="15"/>
                </a:lnTo>
                <a:lnTo>
                  <a:pt x="458" y="8"/>
                </a:lnTo>
                <a:lnTo>
                  <a:pt x="450" y="3"/>
                </a:lnTo>
                <a:lnTo>
                  <a:pt x="447" y="2"/>
                </a:lnTo>
                <a:lnTo>
                  <a:pt x="441" y="0"/>
                </a:lnTo>
                <a:lnTo>
                  <a:pt x="441" y="0"/>
                </a:lnTo>
                <a:lnTo>
                  <a:pt x="418" y="0"/>
                </a:lnTo>
                <a:lnTo>
                  <a:pt x="418" y="0"/>
                </a:lnTo>
                <a:lnTo>
                  <a:pt x="402" y="10"/>
                </a:lnTo>
                <a:lnTo>
                  <a:pt x="386" y="16"/>
                </a:lnTo>
                <a:lnTo>
                  <a:pt x="371" y="20"/>
                </a:lnTo>
                <a:lnTo>
                  <a:pt x="354" y="23"/>
                </a:lnTo>
                <a:lnTo>
                  <a:pt x="321" y="28"/>
                </a:lnTo>
                <a:lnTo>
                  <a:pt x="306" y="30"/>
                </a:lnTo>
                <a:lnTo>
                  <a:pt x="290" y="34"/>
                </a:lnTo>
                <a:lnTo>
                  <a:pt x="290" y="34"/>
                </a:lnTo>
                <a:lnTo>
                  <a:pt x="283" y="36"/>
                </a:lnTo>
                <a:lnTo>
                  <a:pt x="283" y="36"/>
                </a:lnTo>
                <a:lnTo>
                  <a:pt x="275" y="40"/>
                </a:lnTo>
                <a:lnTo>
                  <a:pt x="268" y="43"/>
                </a:lnTo>
                <a:lnTo>
                  <a:pt x="260" y="47"/>
                </a:lnTo>
                <a:lnTo>
                  <a:pt x="255" y="53"/>
                </a:lnTo>
                <a:lnTo>
                  <a:pt x="248" y="58"/>
                </a:lnTo>
                <a:lnTo>
                  <a:pt x="244" y="63"/>
                </a:lnTo>
                <a:lnTo>
                  <a:pt x="235" y="76"/>
                </a:lnTo>
                <a:lnTo>
                  <a:pt x="235" y="76"/>
                </a:lnTo>
                <a:lnTo>
                  <a:pt x="231" y="87"/>
                </a:lnTo>
                <a:lnTo>
                  <a:pt x="227" y="97"/>
                </a:lnTo>
                <a:lnTo>
                  <a:pt x="225" y="109"/>
                </a:lnTo>
                <a:lnTo>
                  <a:pt x="223" y="122"/>
                </a:lnTo>
                <a:lnTo>
                  <a:pt x="221" y="148"/>
                </a:lnTo>
                <a:lnTo>
                  <a:pt x="219" y="175"/>
                </a:lnTo>
                <a:lnTo>
                  <a:pt x="219" y="175"/>
                </a:lnTo>
                <a:lnTo>
                  <a:pt x="221" y="249"/>
                </a:lnTo>
                <a:lnTo>
                  <a:pt x="221" y="249"/>
                </a:lnTo>
                <a:lnTo>
                  <a:pt x="213" y="254"/>
                </a:lnTo>
                <a:lnTo>
                  <a:pt x="208" y="259"/>
                </a:lnTo>
                <a:lnTo>
                  <a:pt x="202" y="265"/>
                </a:lnTo>
                <a:lnTo>
                  <a:pt x="198" y="272"/>
                </a:lnTo>
                <a:lnTo>
                  <a:pt x="196" y="280"/>
                </a:lnTo>
                <a:lnTo>
                  <a:pt x="193" y="288"/>
                </a:lnTo>
                <a:lnTo>
                  <a:pt x="192" y="297"/>
                </a:lnTo>
                <a:lnTo>
                  <a:pt x="192" y="305"/>
                </a:lnTo>
                <a:lnTo>
                  <a:pt x="192" y="305"/>
                </a:lnTo>
                <a:lnTo>
                  <a:pt x="192" y="315"/>
                </a:lnTo>
                <a:lnTo>
                  <a:pt x="192" y="326"/>
                </a:lnTo>
                <a:lnTo>
                  <a:pt x="195" y="335"/>
                </a:lnTo>
                <a:lnTo>
                  <a:pt x="197" y="345"/>
                </a:lnTo>
                <a:lnTo>
                  <a:pt x="197" y="345"/>
                </a:lnTo>
                <a:lnTo>
                  <a:pt x="200" y="352"/>
                </a:lnTo>
                <a:lnTo>
                  <a:pt x="204" y="358"/>
                </a:lnTo>
                <a:lnTo>
                  <a:pt x="209" y="363"/>
                </a:lnTo>
                <a:lnTo>
                  <a:pt x="214" y="369"/>
                </a:lnTo>
                <a:lnTo>
                  <a:pt x="227" y="379"/>
                </a:lnTo>
                <a:lnTo>
                  <a:pt x="234" y="384"/>
                </a:lnTo>
                <a:lnTo>
                  <a:pt x="240" y="392"/>
                </a:lnTo>
                <a:lnTo>
                  <a:pt x="240" y="392"/>
                </a:lnTo>
                <a:lnTo>
                  <a:pt x="247" y="401"/>
                </a:lnTo>
                <a:lnTo>
                  <a:pt x="253" y="410"/>
                </a:lnTo>
                <a:lnTo>
                  <a:pt x="266" y="431"/>
                </a:lnTo>
                <a:lnTo>
                  <a:pt x="278" y="450"/>
                </a:lnTo>
                <a:lnTo>
                  <a:pt x="283" y="459"/>
                </a:lnTo>
                <a:lnTo>
                  <a:pt x="290" y="465"/>
                </a:lnTo>
                <a:lnTo>
                  <a:pt x="290" y="465"/>
                </a:lnTo>
                <a:lnTo>
                  <a:pt x="295" y="471"/>
                </a:lnTo>
                <a:lnTo>
                  <a:pt x="300" y="474"/>
                </a:lnTo>
                <a:lnTo>
                  <a:pt x="306" y="477"/>
                </a:lnTo>
                <a:lnTo>
                  <a:pt x="311" y="478"/>
                </a:lnTo>
                <a:lnTo>
                  <a:pt x="311" y="478"/>
                </a:lnTo>
                <a:lnTo>
                  <a:pt x="311" y="555"/>
                </a:lnTo>
                <a:lnTo>
                  <a:pt x="311" y="555"/>
                </a:lnTo>
                <a:lnTo>
                  <a:pt x="302" y="568"/>
                </a:lnTo>
                <a:lnTo>
                  <a:pt x="290" y="579"/>
                </a:lnTo>
                <a:lnTo>
                  <a:pt x="290" y="579"/>
                </a:lnTo>
                <a:lnTo>
                  <a:pt x="275" y="589"/>
                </a:lnTo>
                <a:lnTo>
                  <a:pt x="260" y="599"/>
                </a:lnTo>
                <a:lnTo>
                  <a:pt x="242" y="605"/>
                </a:lnTo>
                <a:lnTo>
                  <a:pt x="223" y="612"/>
                </a:lnTo>
                <a:lnTo>
                  <a:pt x="184" y="622"/>
                </a:lnTo>
                <a:lnTo>
                  <a:pt x="145" y="631"/>
                </a:lnTo>
                <a:lnTo>
                  <a:pt x="125" y="636"/>
                </a:lnTo>
                <a:lnTo>
                  <a:pt x="107" y="642"/>
                </a:lnTo>
                <a:lnTo>
                  <a:pt x="89" y="648"/>
                </a:lnTo>
                <a:lnTo>
                  <a:pt x="72" y="656"/>
                </a:lnTo>
                <a:lnTo>
                  <a:pt x="56" y="665"/>
                </a:lnTo>
                <a:lnTo>
                  <a:pt x="42" y="677"/>
                </a:lnTo>
                <a:lnTo>
                  <a:pt x="30" y="690"/>
                </a:lnTo>
                <a:lnTo>
                  <a:pt x="25" y="698"/>
                </a:lnTo>
                <a:lnTo>
                  <a:pt x="20" y="706"/>
                </a:lnTo>
                <a:lnTo>
                  <a:pt x="20" y="706"/>
                </a:lnTo>
                <a:lnTo>
                  <a:pt x="14" y="717"/>
                </a:lnTo>
                <a:lnTo>
                  <a:pt x="12" y="729"/>
                </a:lnTo>
                <a:lnTo>
                  <a:pt x="9" y="741"/>
                </a:lnTo>
                <a:lnTo>
                  <a:pt x="8" y="755"/>
                </a:lnTo>
                <a:lnTo>
                  <a:pt x="5" y="784"/>
                </a:lnTo>
                <a:lnTo>
                  <a:pt x="3" y="800"/>
                </a:lnTo>
                <a:lnTo>
                  <a:pt x="0" y="817"/>
                </a:lnTo>
                <a:lnTo>
                  <a:pt x="0" y="818"/>
                </a:lnTo>
                <a:lnTo>
                  <a:pt x="0" y="818"/>
                </a:lnTo>
                <a:lnTo>
                  <a:pt x="0" y="828"/>
                </a:lnTo>
                <a:lnTo>
                  <a:pt x="0" y="830"/>
                </a:lnTo>
                <a:lnTo>
                  <a:pt x="0" y="830"/>
                </a:lnTo>
                <a:lnTo>
                  <a:pt x="0" y="830"/>
                </a:lnTo>
                <a:lnTo>
                  <a:pt x="1" y="839"/>
                </a:lnTo>
                <a:lnTo>
                  <a:pt x="5" y="849"/>
                </a:lnTo>
                <a:lnTo>
                  <a:pt x="10" y="858"/>
                </a:lnTo>
                <a:lnTo>
                  <a:pt x="18" y="868"/>
                </a:lnTo>
                <a:lnTo>
                  <a:pt x="26" y="877"/>
                </a:lnTo>
                <a:lnTo>
                  <a:pt x="37" y="886"/>
                </a:lnTo>
                <a:lnTo>
                  <a:pt x="48" y="895"/>
                </a:lnTo>
                <a:lnTo>
                  <a:pt x="61" y="903"/>
                </a:lnTo>
                <a:lnTo>
                  <a:pt x="77" y="911"/>
                </a:lnTo>
                <a:lnTo>
                  <a:pt x="93" y="919"/>
                </a:lnTo>
                <a:lnTo>
                  <a:pt x="110" y="925"/>
                </a:lnTo>
                <a:lnTo>
                  <a:pt x="128" y="932"/>
                </a:lnTo>
                <a:lnTo>
                  <a:pt x="168" y="945"/>
                </a:lnTo>
                <a:lnTo>
                  <a:pt x="214" y="954"/>
                </a:lnTo>
                <a:lnTo>
                  <a:pt x="214" y="954"/>
                </a:lnTo>
                <a:lnTo>
                  <a:pt x="215" y="954"/>
                </a:lnTo>
                <a:lnTo>
                  <a:pt x="215" y="954"/>
                </a:lnTo>
                <a:lnTo>
                  <a:pt x="260" y="960"/>
                </a:lnTo>
                <a:lnTo>
                  <a:pt x="307" y="966"/>
                </a:lnTo>
                <a:lnTo>
                  <a:pt x="356" y="969"/>
                </a:lnTo>
                <a:lnTo>
                  <a:pt x="407" y="971"/>
                </a:lnTo>
                <a:lnTo>
                  <a:pt x="407" y="971"/>
                </a:lnTo>
                <a:lnTo>
                  <a:pt x="450" y="969"/>
                </a:lnTo>
                <a:lnTo>
                  <a:pt x="450" y="969"/>
                </a:lnTo>
                <a:lnTo>
                  <a:pt x="448" y="958"/>
                </a:lnTo>
                <a:lnTo>
                  <a:pt x="445" y="946"/>
                </a:lnTo>
                <a:lnTo>
                  <a:pt x="450" y="969"/>
                </a:lnTo>
                <a:lnTo>
                  <a:pt x="450" y="969"/>
                </a:lnTo>
                <a:lnTo>
                  <a:pt x="488" y="967"/>
                </a:lnTo>
                <a:lnTo>
                  <a:pt x="529" y="963"/>
                </a:lnTo>
                <a:lnTo>
                  <a:pt x="576" y="958"/>
                </a:lnTo>
                <a:lnTo>
                  <a:pt x="627" y="949"/>
                </a:lnTo>
                <a:lnTo>
                  <a:pt x="652" y="943"/>
                </a:lnTo>
                <a:lnTo>
                  <a:pt x="675" y="937"/>
                </a:lnTo>
                <a:lnTo>
                  <a:pt x="697" y="930"/>
                </a:lnTo>
                <a:lnTo>
                  <a:pt x="717" y="922"/>
                </a:lnTo>
                <a:lnTo>
                  <a:pt x="734" y="915"/>
                </a:lnTo>
                <a:lnTo>
                  <a:pt x="747" y="904"/>
                </a:lnTo>
                <a:lnTo>
                  <a:pt x="747" y="904"/>
                </a:lnTo>
                <a:lnTo>
                  <a:pt x="768" y="892"/>
                </a:lnTo>
                <a:lnTo>
                  <a:pt x="785" y="879"/>
                </a:lnTo>
                <a:lnTo>
                  <a:pt x="798" y="865"/>
                </a:lnTo>
                <a:lnTo>
                  <a:pt x="803" y="858"/>
                </a:lnTo>
                <a:lnTo>
                  <a:pt x="808" y="851"/>
                </a:lnTo>
                <a:lnTo>
                  <a:pt x="808" y="851"/>
                </a:lnTo>
                <a:lnTo>
                  <a:pt x="812" y="839"/>
                </a:lnTo>
                <a:lnTo>
                  <a:pt x="815" y="828"/>
                </a:lnTo>
                <a:lnTo>
                  <a:pt x="815" y="828"/>
                </a:lnTo>
                <a:lnTo>
                  <a:pt x="815" y="828"/>
                </a:lnTo>
                <a:lnTo>
                  <a:pt x="815" y="824"/>
                </a:lnTo>
                <a:lnTo>
                  <a:pt x="815" y="823"/>
                </a:lnTo>
                <a:lnTo>
                  <a:pt x="815" y="823"/>
                </a:lnTo>
                <a:lnTo>
                  <a:pt x="815" y="822"/>
                </a:lnTo>
                <a:lnTo>
                  <a:pt x="815" y="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sz="1700">
              <a:cs typeface="+mn-ea"/>
              <a:sym typeface="+mn-lt"/>
            </a:endParaRPr>
          </a:p>
        </p:txBody>
      </p:sp>
      <p:sp>
        <p:nvSpPr>
          <p:cNvPr id="38" name="Freeform 163"/>
          <p:cNvSpPr>
            <a:spLocks noEditPoints="1"/>
          </p:cNvSpPr>
          <p:nvPr/>
        </p:nvSpPr>
        <p:spPr bwMode="auto">
          <a:xfrm>
            <a:off x="7265288" y="3682543"/>
            <a:ext cx="430190" cy="430185"/>
          </a:xfrm>
          <a:custGeom>
            <a:avLst/>
            <a:gdLst>
              <a:gd name="T0" fmla="*/ 0 w 140"/>
              <a:gd name="T1" fmla="*/ 63 h 140"/>
              <a:gd name="T2" fmla="*/ 128 w 140"/>
              <a:gd name="T3" fmla="*/ 30 h 140"/>
              <a:gd name="T4" fmla="*/ 139 w 140"/>
              <a:gd name="T5" fmla="*/ 26 h 140"/>
              <a:gd name="T6" fmla="*/ 135 w 140"/>
              <a:gd name="T7" fmla="*/ 59 h 140"/>
              <a:gd name="T8" fmla="*/ 106 w 140"/>
              <a:gd name="T9" fmla="*/ 45 h 140"/>
              <a:gd name="T10" fmla="*/ 70 w 140"/>
              <a:gd name="T11" fmla="*/ 14 h 140"/>
              <a:gd name="T12" fmla="*/ 126 w 140"/>
              <a:gd name="T13" fmla="*/ 75 h 140"/>
              <a:gd name="T14" fmla="*/ 24 w 140"/>
              <a:gd name="T15" fmla="*/ 102 h 140"/>
              <a:gd name="T16" fmla="*/ 33 w 140"/>
              <a:gd name="T17" fmla="*/ 92 h 140"/>
              <a:gd name="T18" fmla="*/ 1 w 140"/>
              <a:gd name="T19" fmla="*/ 84 h 140"/>
              <a:gd name="T20" fmla="*/ 4 w 140"/>
              <a:gd name="T21" fmla="*/ 116 h 140"/>
              <a:gd name="T22" fmla="*/ 70 w 140"/>
              <a:gd name="T23" fmla="*/ 140 h 140"/>
              <a:gd name="T24" fmla="*/ 126 w 140"/>
              <a:gd name="T25" fmla="*/ 75 h 140"/>
              <a:gd name="T26" fmla="*/ 101 w 140"/>
              <a:gd name="T27" fmla="*/ 68 h 140"/>
              <a:gd name="T28" fmla="*/ 38 w 140"/>
              <a:gd name="T29" fmla="*/ 68 h 140"/>
              <a:gd name="T30" fmla="*/ 74 w 140"/>
              <a:gd name="T31" fmla="*/ 49 h 140"/>
              <a:gd name="T32" fmla="*/ 68 w 140"/>
              <a:gd name="T33" fmla="*/ 46 h 140"/>
              <a:gd name="T34" fmla="*/ 61 w 140"/>
              <a:gd name="T35" fmla="*/ 53 h 140"/>
              <a:gd name="T36" fmla="*/ 60 w 140"/>
              <a:gd name="T37" fmla="*/ 65 h 140"/>
              <a:gd name="T38" fmla="*/ 66 w 140"/>
              <a:gd name="T39" fmla="*/ 70 h 140"/>
              <a:gd name="T40" fmla="*/ 68 w 140"/>
              <a:gd name="T41" fmla="*/ 80 h 140"/>
              <a:gd name="T42" fmla="*/ 64 w 140"/>
              <a:gd name="T43" fmla="*/ 74 h 140"/>
              <a:gd name="T44" fmla="*/ 60 w 140"/>
              <a:gd name="T45" fmla="*/ 82 h 140"/>
              <a:gd name="T46" fmla="*/ 68 w 140"/>
              <a:gd name="T47" fmla="*/ 91 h 140"/>
              <a:gd name="T48" fmla="*/ 74 w 140"/>
              <a:gd name="T49" fmla="*/ 87 h 140"/>
              <a:gd name="T50" fmla="*/ 85 w 140"/>
              <a:gd name="T51" fmla="*/ 77 h 140"/>
              <a:gd name="T52" fmla="*/ 78 w 140"/>
              <a:gd name="T53" fmla="*/ 67 h 140"/>
              <a:gd name="T54" fmla="*/ 74 w 140"/>
              <a:gd name="T55" fmla="*/ 65 h 140"/>
              <a:gd name="T56" fmla="*/ 76 w 140"/>
              <a:gd name="T57" fmla="*/ 58 h 140"/>
              <a:gd name="T58" fmla="*/ 83 w 140"/>
              <a:gd name="T59" fmla="*/ 61 h 140"/>
              <a:gd name="T60" fmla="*/ 74 w 140"/>
              <a:gd name="T61" fmla="*/ 49 h 140"/>
              <a:gd name="T62" fmla="*/ 77 w 140"/>
              <a:gd name="T63" fmla="*/ 79 h 140"/>
              <a:gd name="T64" fmla="*/ 77 w 140"/>
              <a:gd name="T65" fmla="*/ 74 h 140"/>
              <a:gd name="T66" fmla="*/ 75 w 140"/>
              <a:gd name="T67" fmla="*/ 72 h 140"/>
              <a:gd name="T68" fmla="*/ 74 w 140"/>
              <a:gd name="T69" fmla="*/ 81 h 140"/>
              <a:gd name="T70" fmla="*/ 65 w 140"/>
              <a:gd name="T71" fmla="*/ 59 h 140"/>
              <a:gd name="T72" fmla="*/ 68 w 140"/>
              <a:gd name="T73" fmla="*/ 64 h 140"/>
              <a:gd name="T74" fmla="*/ 65 w 140"/>
              <a:gd name="T75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40">
                <a:moveTo>
                  <a:pt x="14" y="65"/>
                </a:moveTo>
                <a:cubicBezTo>
                  <a:pt x="0" y="63"/>
                  <a:pt x="0" y="63"/>
                  <a:pt x="0" y="63"/>
                </a:cubicBezTo>
                <a:cubicBezTo>
                  <a:pt x="3" y="27"/>
                  <a:pt x="34" y="0"/>
                  <a:pt x="70" y="0"/>
                </a:cubicBezTo>
                <a:cubicBezTo>
                  <a:pt x="94" y="0"/>
                  <a:pt x="115" y="12"/>
                  <a:pt x="128" y="30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7" y="23"/>
                  <a:pt x="139" y="24"/>
                  <a:pt x="139" y="2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8"/>
                  <a:pt x="137" y="59"/>
                  <a:pt x="135" y="59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5" y="47"/>
                  <a:pt x="104" y="46"/>
                  <a:pt x="106" y="45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06" y="23"/>
                  <a:pt x="89" y="14"/>
                  <a:pt x="70" y="14"/>
                </a:cubicBezTo>
                <a:cubicBezTo>
                  <a:pt x="41" y="14"/>
                  <a:pt x="17" y="36"/>
                  <a:pt x="14" y="65"/>
                </a:cubicBezTo>
                <a:close/>
                <a:moveTo>
                  <a:pt x="126" y="75"/>
                </a:moveTo>
                <a:cubicBezTo>
                  <a:pt x="123" y="104"/>
                  <a:pt x="99" y="126"/>
                  <a:pt x="70" y="126"/>
                </a:cubicBezTo>
                <a:cubicBezTo>
                  <a:pt x="51" y="126"/>
                  <a:pt x="34" y="116"/>
                  <a:pt x="24" y="102"/>
                </a:cubicBezTo>
                <a:cubicBezTo>
                  <a:pt x="34" y="95"/>
                  <a:pt x="34" y="95"/>
                  <a:pt x="34" y="95"/>
                </a:cubicBezTo>
                <a:cubicBezTo>
                  <a:pt x="36" y="94"/>
                  <a:pt x="35" y="93"/>
                  <a:pt x="33" y="92"/>
                </a:cubicBezTo>
                <a:cubicBezTo>
                  <a:pt x="5" y="81"/>
                  <a:pt x="5" y="81"/>
                  <a:pt x="5" y="81"/>
                </a:cubicBezTo>
                <a:cubicBezTo>
                  <a:pt x="3" y="81"/>
                  <a:pt x="1" y="82"/>
                  <a:pt x="1" y="84"/>
                </a:cubicBezTo>
                <a:cubicBezTo>
                  <a:pt x="1" y="114"/>
                  <a:pt x="1" y="114"/>
                  <a:pt x="1" y="114"/>
                </a:cubicBezTo>
                <a:cubicBezTo>
                  <a:pt x="1" y="116"/>
                  <a:pt x="3" y="117"/>
                  <a:pt x="4" y="116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25" y="128"/>
                  <a:pt x="46" y="140"/>
                  <a:pt x="70" y="140"/>
                </a:cubicBezTo>
                <a:cubicBezTo>
                  <a:pt x="106" y="140"/>
                  <a:pt x="137" y="113"/>
                  <a:pt x="140" y="77"/>
                </a:cubicBezTo>
                <a:lnTo>
                  <a:pt x="126" y="75"/>
                </a:lnTo>
                <a:close/>
                <a:moveTo>
                  <a:pt x="70" y="36"/>
                </a:moveTo>
                <a:cubicBezTo>
                  <a:pt x="87" y="36"/>
                  <a:pt x="101" y="50"/>
                  <a:pt x="101" y="68"/>
                </a:cubicBezTo>
                <a:cubicBezTo>
                  <a:pt x="101" y="85"/>
                  <a:pt x="87" y="99"/>
                  <a:pt x="70" y="99"/>
                </a:cubicBezTo>
                <a:cubicBezTo>
                  <a:pt x="52" y="99"/>
                  <a:pt x="38" y="85"/>
                  <a:pt x="38" y="68"/>
                </a:cubicBezTo>
                <a:cubicBezTo>
                  <a:pt x="38" y="50"/>
                  <a:pt x="52" y="36"/>
                  <a:pt x="70" y="36"/>
                </a:cubicBezTo>
                <a:close/>
                <a:moveTo>
                  <a:pt x="74" y="49"/>
                </a:moveTo>
                <a:cubicBezTo>
                  <a:pt x="74" y="46"/>
                  <a:pt x="74" y="46"/>
                  <a:pt x="74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9"/>
                  <a:pt x="68" y="49"/>
                  <a:pt x="68" y="49"/>
                </a:cubicBezTo>
                <a:cubicBezTo>
                  <a:pt x="64" y="50"/>
                  <a:pt x="62" y="51"/>
                  <a:pt x="61" y="53"/>
                </a:cubicBezTo>
                <a:cubicBezTo>
                  <a:pt x="59" y="55"/>
                  <a:pt x="58" y="57"/>
                  <a:pt x="58" y="59"/>
                </a:cubicBezTo>
                <a:cubicBezTo>
                  <a:pt x="58" y="61"/>
                  <a:pt x="58" y="63"/>
                  <a:pt x="60" y="65"/>
                </a:cubicBezTo>
                <a:cubicBezTo>
                  <a:pt x="61" y="67"/>
                  <a:pt x="63" y="68"/>
                  <a:pt x="65" y="69"/>
                </a:cubicBezTo>
                <a:cubicBezTo>
                  <a:pt x="65" y="69"/>
                  <a:pt x="66" y="69"/>
                  <a:pt x="66" y="70"/>
                </a:cubicBezTo>
                <a:cubicBezTo>
                  <a:pt x="67" y="70"/>
                  <a:pt x="67" y="70"/>
                  <a:pt x="68" y="70"/>
                </a:cubicBezTo>
                <a:cubicBezTo>
                  <a:pt x="68" y="80"/>
                  <a:pt x="68" y="80"/>
                  <a:pt x="68" y="80"/>
                </a:cubicBezTo>
                <a:cubicBezTo>
                  <a:pt x="67" y="80"/>
                  <a:pt x="66" y="79"/>
                  <a:pt x="65" y="78"/>
                </a:cubicBezTo>
                <a:cubicBezTo>
                  <a:pt x="64" y="77"/>
                  <a:pt x="64" y="76"/>
                  <a:pt x="64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7" y="77"/>
                  <a:pt x="58" y="80"/>
                  <a:pt x="60" y="82"/>
                </a:cubicBezTo>
                <a:cubicBezTo>
                  <a:pt x="61" y="85"/>
                  <a:pt x="64" y="86"/>
                  <a:pt x="68" y="87"/>
                </a:cubicBezTo>
                <a:cubicBezTo>
                  <a:pt x="68" y="91"/>
                  <a:pt x="68" y="91"/>
                  <a:pt x="68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87"/>
                  <a:pt x="74" y="87"/>
                  <a:pt x="74" y="87"/>
                </a:cubicBezTo>
                <a:cubicBezTo>
                  <a:pt x="78" y="87"/>
                  <a:pt x="80" y="85"/>
                  <a:pt x="82" y="84"/>
                </a:cubicBezTo>
                <a:cubicBezTo>
                  <a:pt x="83" y="82"/>
                  <a:pt x="84" y="80"/>
                  <a:pt x="85" y="77"/>
                </a:cubicBezTo>
                <a:cubicBezTo>
                  <a:pt x="85" y="75"/>
                  <a:pt x="85" y="73"/>
                  <a:pt x="83" y="71"/>
                </a:cubicBezTo>
                <a:cubicBezTo>
                  <a:pt x="82" y="69"/>
                  <a:pt x="81" y="68"/>
                  <a:pt x="78" y="67"/>
                </a:cubicBezTo>
                <a:cubicBezTo>
                  <a:pt x="78" y="67"/>
                  <a:pt x="77" y="66"/>
                  <a:pt x="76" y="66"/>
                </a:cubicBezTo>
                <a:cubicBezTo>
                  <a:pt x="76" y="66"/>
                  <a:pt x="75" y="66"/>
                  <a:pt x="74" y="65"/>
                </a:cubicBezTo>
                <a:cubicBezTo>
                  <a:pt x="74" y="55"/>
                  <a:pt x="74" y="55"/>
                  <a:pt x="74" y="55"/>
                </a:cubicBezTo>
                <a:cubicBezTo>
                  <a:pt x="75" y="56"/>
                  <a:pt x="76" y="57"/>
                  <a:pt x="76" y="58"/>
                </a:cubicBezTo>
                <a:cubicBezTo>
                  <a:pt x="77" y="58"/>
                  <a:pt x="77" y="59"/>
                  <a:pt x="77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4" y="59"/>
                  <a:pt x="83" y="57"/>
                  <a:pt x="82" y="54"/>
                </a:cubicBezTo>
                <a:cubicBezTo>
                  <a:pt x="80" y="52"/>
                  <a:pt x="78" y="50"/>
                  <a:pt x="74" y="49"/>
                </a:cubicBezTo>
                <a:close/>
                <a:moveTo>
                  <a:pt x="74" y="81"/>
                </a:moveTo>
                <a:cubicBezTo>
                  <a:pt x="75" y="80"/>
                  <a:pt x="76" y="80"/>
                  <a:pt x="77" y="79"/>
                </a:cubicBezTo>
                <a:cubicBezTo>
                  <a:pt x="77" y="79"/>
                  <a:pt x="78" y="78"/>
                  <a:pt x="78" y="77"/>
                </a:cubicBezTo>
                <a:cubicBezTo>
                  <a:pt x="78" y="76"/>
                  <a:pt x="78" y="75"/>
                  <a:pt x="77" y="74"/>
                </a:cubicBezTo>
                <a:cubicBezTo>
                  <a:pt x="77" y="73"/>
                  <a:pt x="76" y="73"/>
                  <a:pt x="75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2"/>
                  <a:pt x="74" y="72"/>
                </a:cubicBezTo>
                <a:lnTo>
                  <a:pt x="74" y="81"/>
                </a:lnTo>
                <a:close/>
                <a:moveTo>
                  <a:pt x="65" y="57"/>
                </a:moveTo>
                <a:cubicBezTo>
                  <a:pt x="65" y="58"/>
                  <a:pt x="65" y="58"/>
                  <a:pt x="65" y="59"/>
                </a:cubicBezTo>
                <a:cubicBezTo>
                  <a:pt x="65" y="61"/>
                  <a:pt x="65" y="61"/>
                  <a:pt x="65" y="62"/>
                </a:cubicBezTo>
                <a:cubicBezTo>
                  <a:pt x="66" y="63"/>
                  <a:pt x="67" y="63"/>
                  <a:pt x="68" y="64"/>
                </a:cubicBezTo>
                <a:cubicBezTo>
                  <a:pt x="68" y="55"/>
                  <a:pt x="68" y="55"/>
                  <a:pt x="68" y="55"/>
                </a:cubicBezTo>
                <a:cubicBezTo>
                  <a:pt x="67" y="56"/>
                  <a:pt x="66" y="56"/>
                  <a:pt x="6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4652" tIns="32327" rIns="64652" bIns="32327" numCol="1" anchor="t" anchorCtr="0" compatLnSpc="1"/>
          <a:lstStyle/>
          <a:p>
            <a:endParaRPr lang="zh-CN" altLang="en-US" sz="170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82F551-006F-4B1D-99EF-20BE72370022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工作</a:t>
            </a:r>
            <a:r>
              <a:rPr lang="zh-CN" altLang="en-US" sz="2800" b="1">
                <a:sym typeface="+mn-lt"/>
              </a:rPr>
              <a:t>内容概述</a:t>
            </a:r>
            <a:endParaRPr lang="en-US" altLang="zh-CN" sz="2800" b="1" dirty="0"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FA4099A-1604-48AF-15A9-2DF405D083E0}"/>
              </a:ext>
            </a:extLst>
          </p:cNvPr>
          <p:cNvGrpSpPr/>
          <p:nvPr/>
        </p:nvGrpSpPr>
        <p:grpSpPr>
          <a:xfrm>
            <a:off x="6096000" y="1387058"/>
            <a:ext cx="3214687" cy="784983"/>
            <a:chOff x="6096000" y="1583079"/>
            <a:chExt cx="3214687" cy="78498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798A8A5-C2D3-B5CF-2A16-7D525496E2CB}"/>
                </a:ext>
              </a:extLst>
            </p:cNvPr>
            <p:cNvSpPr txBox="1"/>
            <p:nvPr/>
          </p:nvSpPr>
          <p:spPr>
            <a:xfrm>
              <a:off x="6096000" y="1583079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399A81A-6111-10A2-8EC9-CB6C12EFC99D}"/>
                </a:ext>
              </a:extLst>
            </p:cNvPr>
            <p:cNvSpPr txBox="1"/>
            <p:nvPr/>
          </p:nvSpPr>
          <p:spPr>
            <a:xfrm>
              <a:off x="6096000" y="1998730"/>
              <a:ext cx="32146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255EC737-7EBF-9FB0-036F-B4A12BFD53B6}"/>
              </a:ext>
            </a:extLst>
          </p:cNvPr>
          <p:cNvSpPr txBox="1"/>
          <p:nvPr/>
        </p:nvSpPr>
        <p:spPr>
          <a:xfrm>
            <a:off x="6092145" y="4619849"/>
            <a:ext cx="46636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41E5868-F992-9D78-AC78-041949A1A849}"/>
              </a:ext>
            </a:extLst>
          </p:cNvPr>
          <p:cNvSpPr txBox="1"/>
          <p:nvPr/>
        </p:nvSpPr>
        <p:spPr>
          <a:xfrm>
            <a:off x="6092145" y="5298087"/>
            <a:ext cx="46636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BFA69B2-E78F-8D09-4E7E-68D5DA711DAB}"/>
              </a:ext>
            </a:extLst>
          </p:cNvPr>
          <p:cNvGrpSpPr/>
          <p:nvPr/>
        </p:nvGrpSpPr>
        <p:grpSpPr>
          <a:xfrm>
            <a:off x="-982234" y="1688282"/>
            <a:ext cx="7015736" cy="4018598"/>
            <a:chOff x="-127446" y="2296788"/>
            <a:chExt cx="6186934" cy="3543862"/>
          </a:xfrm>
        </p:grpSpPr>
        <p:grpSp>
          <p:nvGrpSpPr>
            <p:cNvPr id="19" name="Group 1">
              <a:extLst>
                <a:ext uri="{FF2B5EF4-FFF2-40B4-BE49-F238E27FC236}">
                  <a16:creationId xmlns:a16="http://schemas.microsoft.com/office/drawing/2014/main" id="{B05E1950-81D1-E5EC-5237-0A55C3F4B119}"/>
                </a:ext>
              </a:extLst>
            </p:cNvPr>
            <p:cNvGrpSpPr/>
            <p:nvPr/>
          </p:nvGrpSpPr>
          <p:grpSpPr>
            <a:xfrm>
              <a:off x="-127446" y="2296788"/>
              <a:ext cx="6186934" cy="3543862"/>
              <a:chOff x="2007321" y="1438226"/>
              <a:chExt cx="8493758" cy="4865206"/>
            </a:xfrm>
          </p:grpSpPr>
          <p:sp>
            <p:nvSpPr>
              <p:cNvPr id="20" name="Freeform 2">
                <a:extLst>
                  <a:ext uri="{FF2B5EF4-FFF2-40B4-BE49-F238E27FC236}">
                    <a16:creationId xmlns:a16="http://schemas.microsoft.com/office/drawing/2014/main" id="{4A4C2744-7AF7-F4DA-E934-294ECC9C4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Freeform 3">
                <a:extLst>
                  <a:ext uri="{FF2B5EF4-FFF2-40B4-BE49-F238E27FC236}">
                    <a16:creationId xmlns:a16="http://schemas.microsoft.com/office/drawing/2014/main" id="{9EDA40EB-BEFB-C9CD-A6A4-E2DB5F776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Freeform 4">
                <a:extLst>
                  <a:ext uri="{FF2B5EF4-FFF2-40B4-BE49-F238E27FC236}">
                    <a16:creationId xmlns:a16="http://schemas.microsoft.com/office/drawing/2014/main" id="{5442E107-485D-085B-A390-EDE7D7D42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Rectangle 5">
                <a:extLst>
                  <a:ext uri="{FF2B5EF4-FFF2-40B4-BE49-F238E27FC236}">
                    <a16:creationId xmlns:a16="http://schemas.microsoft.com/office/drawing/2014/main" id="{570F4A55-5748-3AFA-8292-0FE865BB4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1A41E76F-F1DC-1D2A-F00F-988F5631A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Rectangle 7">
                <a:extLst>
                  <a:ext uri="{FF2B5EF4-FFF2-40B4-BE49-F238E27FC236}">
                    <a16:creationId xmlns:a16="http://schemas.microsoft.com/office/drawing/2014/main" id="{FDAD3E2E-4B89-C6EB-EB18-B86E56B75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Oval 8">
                <a:extLst>
                  <a:ext uri="{FF2B5EF4-FFF2-40B4-BE49-F238E27FC236}">
                    <a16:creationId xmlns:a16="http://schemas.microsoft.com/office/drawing/2014/main" id="{945B8A7A-F220-D2D8-70B2-CE9EDBC2B691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95E86189-A01B-1C54-E516-C957AF4E9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5750" y="2506998"/>
              <a:ext cx="4666863" cy="2937350"/>
            </a:xfrm>
            <a:prstGeom prst="rect">
              <a:avLst/>
            </a:prstGeom>
            <a:effectLst/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12BF6F0E-9A2B-5BD8-D110-DE23E2DDFBE5}"/>
              </a:ext>
            </a:extLst>
          </p:cNvPr>
          <p:cNvSpPr/>
          <p:nvPr/>
        </p:nvSpPr>
        <p:spPr>
          <a:xfrm>
            <a:off x="-1015477" y="470072"/>
            <a:ext cx="1277816" cy="6691313"/>
          </a:xfrm>
          <a:prstGeom prst="rect">
            <a:avLst/>
          </a:prstGeom>
          <a:solidFill>
            <a:srgbClr val="48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548850" y="2558932"/>
            <a:ext cx="893794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íšľíde"/>
          <p:cNvSpPr/>
          <p:nvPr/>
        </p:nvSpPr>
        <p:spPr>
          <a:xfrm>
            <a:off x="2031897" y="2189415"/>
            <a:ext cx="739030" cy="739037"/>
          </a:xfrm>
          <a:prstGeom prst="ellipse">
            <a:avLst/>
          </a:prstGeom>
          <a:solidFill>
            <a:srgbClr val="9552F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Q1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íŝ1ïḓe"/>
          <p:cNvSpPr/>
          <p:nvPr/>
        </p:nvSpPr>
        <p:spPr>
          <a:xfrm>
            <a:off x="4444591" y="2189415"/>
            <a:ext cx="739030" cy="739037"/>
          </a:xfrm>
          <a:prstGeom prst="ellipse">
            <a:avLst/>
          </a:prstGeom>
          <a:solidFill>
            <a:srgbClr val="62D76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Q2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iSlïḑé"/>
          <p:cNvSpPr/>
          <p:nvPr/>
        </p:nvSpPr>
        <p:spPr>
          <a:xfrm>
            <a:off x="6857285" y="2189415"/>
            <a:ext cx="739030" cy="739037"/>
          </a:xfrm>
          <a:prstGeom prst="ellipse">
            <a:avLst/>
          </a:prstGeom>
          <a:solidFill>
            <a:srgbClr val="3FCAFF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Q3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iṣ1iḓê"/>
          <p:cNvSpPr/>
          <p:nvPr/>
        </p:nvSpPr>
        <p:spPr>
          <a:xfrm>
            <a:off x="9269980" y="2189415"/>
            <a:ext cx="739030" cy="739036"/>
          </a:xfrm>
          <a:prstGeom prst="ellipse">
            <a:avLst/>
          </a:prstGeom>
          <a:solidFill>
            <a:srgbClr val="484B75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cs typeface="+mn-ea"/>
                <a:sym typeface="+mn-lt"/>
              </a:rPr>
              <a:t>Q4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682214" y="3429000"/>
            <a:ext cx="0" cy="118013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129761" y="3429000"/>
            <a:ext cx="0" cy="118013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577308" y="3429000"/>
            <a:ext cx="0" cy="1180137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1719E58E-8DA8-2518-DD2A-CFBBB9A3DDFE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工作内容概述</a:t>
            </a:r>
            <a:endParaRPr lang="en-US" altLang="zh-CN" sz="2800" b="1" dirty="0"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72F432-DDBC-D474-BCA7-EEF8422680E1}"/>
              </a:ext>
            </a:extLst>
          </p:cNvPr>
          <p:cNvGrpSpPr/>
          <p:nvPr/>
        </p:nvGrpSpPr>
        <p:grpSpPr>
          <a:xfrm>
            <a:off x="1465055" y="3293735"/>
            <a:ext cx="1986772" cy="1661674"/>
            <a:chOff x="1592781" y="3574625"/>
            <a:chExt cx="1986772" cy="1661674"/>
          </a:xfrm>
        </p:grpSpPr>
        <p:sp>
          <p:nvSpPr>
            <p:cNvPr id="20" name="TextBox 50">
              <a:extLst>
                <a:ext uri="{FF2B5EF4-FFF2-40B4-BE49-F238E27FC236}">
                  <a16:creationId xmlns:a16="http://schemas.microsoft.com/office/drawing/2014/main" id="{CC96784A-4F2D-5DC2-0CA5-5A89F577193B}"/>
                </a:ext>
              </a:extLst>
            </p:cNvPr>
            <p:cNvSpPr txBox="1"/>
            <p:nvPr/>
          </p:nvSpPr>
          <p:spPr>
            <a:xfrm>
              <a:off x="1834734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F1ACE71-6E29-87E9-C1C9-09CF0110B03F}"/>
                </a:ext>
              </a:extLst>
            </p:cNvPr>
            <p:cNvSpPr txBox="1"/>
            <p:nvPr/>
          </p:nvSpPr>
          <p:spPr>
            <a:xfrm>
              <a:off x="1592781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DB6D48D-DD66-972C-D7EA-56D97F114E10}"/>
              </a:ext>
            </a:extLst>
          </p:cNvPr>
          <p:cNvGrpSpPr/>
          <p:nvPr/>
        </p:nvGrpSpPr>
        <p:grpSpPr>
          <a:xfrm>
            <a:off x="3820720" y="3293735"/>
            <a:ext cx="1986772" cy="1661674"/>
            <a:chOff x="1592781" y="3574625"/>
            <a:chExt cx="1986772" cy="1661674"/>
          </a:xfrm>
        </p:grpSpPr>
        <p:sp>
          <p:nvSpPr>
            <p:cNvPr id="24" name="TextBox 50">
              <a:extLst>
                <a:ext uri="{FF2B5EF4-FFF2-40B4-BE49-F238E27FC236}">
                  <a16:creationId xmlns:a16="http://schemas.microsoft.com/office/drawing/2014/main" id="{FC55D7E3-8BCD-65D1-C180-BDDB02682F1C}"/>
                </a:ext>
              </a:extLst>
            </p:cNvPr>
            <p:cNvSpPr txBox="1"/>
            <p:nvPr/>
          </p:nvSpPr>
          <p:spPr>
            <a:xfrm>
              <a:off x="1834734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12B9A3E-3BC0-EBF7-4C47-919A3913CE2D}"/>
                </a:ext>
              </a:extLst>
            </p:cNvPr>
            <p:cNvSpPr txBox="1"/>
            <p:nvPr/>
          </p:nvSpPr>
          <p:spPr>
            <a:xfrm>
              <a:off x="1592781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2E5B86-CA10-0B60-AE1B-E702DE5F1833}"/>
              </a:ext>
            </a:extLst>
          </p:cNvPr>
          <p:cNvGrpSpPr/>
          <p:nvPr/>
        </p:nvGrpSpPr>
        <p:grpSpPr>
          <a:xfrm>
            <a:off x="6233414" y="3293735"/>
            <a:ext cx="1986772" cy="1661674"/>
            <a:chOff x="1592781" y="3574625"/>
            <a:chExt cx="1986772" cy="1661674"/>
          </a:xfrm>
        </p:grpSpPr>
        <p:sp>
          <p:nvSpPr>
            <p:cNvPr id="27" name="TextBox 50">
              <a:extLst>
                <a:ext uri="{FF2B5EF4-FFF2-40B4-BE49-F238E27FC236}">
                  <a16:creationId xmlns:a16="http://schemas.microsoft.com/office/drawing/2014/main" id="{108EF610-DB25-1707-6BC6-DD82F5E59431}"/>
                </a:ext>
              </a:extLst>
            </p:cNvPr>
            <p:cNvSpPr txBox="1"/>
            <p:nvPr/>
          </p:nvSpPr>
          <p:spPr>
            <a:xfrm>
              <a:off x="1834734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97FEE55-89F6-7826-22B2-0ED5B84408C7}"/>
                </a:ext>
              </a:extLst>
            </p:cNvPr>
            <p:cNvSpPr txBox="1"/>
            <p:nvPr/>
          </p:nvSpPr>
          <p:spPr>
            <a:xfrm>
              <a:off x="1592781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2119075-75C4-D2A4-49E1-6CF631CF9581}"/>
              </a:ext>
            </a:extLst>
          </p:cNvPr>
          <p:cNvGrpSpPr/>
          <p:nvPr/>
        </p:nvGrpSpPr>
        <p:grpSpPr>
          <a:xfrm>
            <a:off x="8646109" y="3293735"/>
            <a:ext cx="1986772" cy="1661674"/>
            <a:chOff x="1592781" y="3574625"/>
            <a:chExt cx="1986772" cy="1661674"/>
          </a:xfrm>
        </p:grpSpPr>
        <p:sp>
          <p:nvSpPr>
            <p:cNvPr id="30" name="TextBox 50">
              <a:extLst>
                <a:ext uri="{FF2B5EF4-FFF2-40B4-BE49-F238E27FC236}">
                  <a16:creationId xmlns:a16="http://schemas.microsoft.com/office/drawing/2014/main" id="{8E3878C2-7E92-FF93-DB4E-BB71B0E3A624}"/>
                </a:ext>
              </a:extLst>
            </p:cNvPr>
            <p:cNvSpPr txBox="1"/>
            <p:nvPr/>
          </p:nvSpPr>
          <p:spPr>
            <a:xfrm>
              <a:off x="1834734" y="3574625"/>
              <a:ext cx="1502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8CAB18A-2014-0728-B580-5785B0EC3920}"/>
                </a:ext>
              </a:extLst>
            </p:cNvPr>
            <p:cNvSpPr txBox="1"/>
            <p:nvPr/>
          </p:nvSpPr>
          <p:spPr>
            <a:xfrm>
              <a:off x="1592781" y="3882402"/>
              <a:ext cx="1986772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1"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4B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227B145-EDD4-5FCF-3819-66CC96183C22}"/>
              </a:ext>
            </a:extLst>
          </p:cNvPr>
          <p:cNvSpPr/>
          <p:nvPr/>
        </p:nvSpPr>
        <p:spPr>
          <a:xfrm>
            <a:off x="1529806" y="5133511"/>
            <a:ext cx="10852694" cy="2292996"/>
          </a:xfrm>
          <a:custGeom>
            <a:avLst/>
            <a:gdLst>
              <a:gd name="connsiteX0" fmla="*/ 1200694 w 10852694"/>
              <a:gd name="connsiteY0" fmla="*/ 2029289 h 2292996"/>
              <a:gd name="connsiteX1" fmla="*/ 6894 w 10852694"/>
              <a:gd name="connsiteY1" fmla="*/ 2156289 h 2292996"/>
              <a:gd name="connsiteX2" fmla="*/ 1683294 w 10852694"/>
              <a:gd name="connsiteY2" fmla="*/ 352889 h 2292996"/>
              <a:gd name="connsiteX3" fmla="*/ 5442494 w 10852694"/>
              <a:gd name="connsiteY3" fmla="*/ 1102189 h 2292996"/>
              <a:gd name="connsiteX4" fmla="*/ 10814594 w 10852694"/>
              <a:gd name="connsiteY4" fmla="*/ 9989 h 2292996"/>
              <a:gd name="connsiteX5" fmla="*/ 10852694 w 10852694"/>
              <a:gd name="connsiteY5" fmla="*/ 2054689 h 2292996"/>
              <a:gd name="connsiteX6" fmla="*/ 1200694 w 10852694"/>
              <a:gd name="connsiteY6" fmla="*/ 2029289 h 229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2694" h="2292996">
                <a:moveTo>
                  <a:pt x="1200694" y="2029289"/>
                </a:moveTo>
                <a:cubicBezTo>
                  <a:pt x="563577" y="2232489"/>
                  <a:pt x="-73539" y="2435689"/>
                  <a:pt x="6894" y="2156289"/>
                </a:cubicBezTo>
                <a:cubicBezTo>
                  <a:pt x="87327" y="1876889"/>
                  <a:pt x="777361" y="528572"/>
                  <a:pt x="1683294" y="352889"/>
                </a:cubicBezTo>
                <a:cubicBezTo>
                  <a:pt x="2589227" y="177206"/>
                  <a:pt x="3920611" y="1159339"/>
                  <a:pt x="5442494" y="1102189"/>
                </a:cubicBezTo>
                <a:cubicBezTo>
                  <a:pt x="6964377" y="1045039"/>
                  <a:pt x="9917127" y="-119128"/>
                  <a:pt x="10814594" y="9989"/>
                </a:cubicBezTo>
                <a:lnTo>
                  <a:pt x="10852694" y="2054689"/>
                </a:lnTo>
                <a:lnTo>
                  <a:pt x="1200694" y="2029289"/>
                </a:lnTo>
                <a:close/>
              </a:path>
            </a:pathLst>
          </a:custGeom>
          <a:solidFill>
            <a:srgbClr val="3FC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0A6818A-70B8-0225-E8A4-4B3B34D063AD}"/>
              </a:ext>
            </a:extLst>
          </p:cNvPr>
          <p:cNvSpPr/>
          <p:nvPr/>
        </p:nvSpPr>
        <p:spPr>
          <a:xfrm>
            <a:off x="4702629" y="-928914"/>
            <a:ext cx="8171542" cy="2983813"/>
          </a:xfrm>
          <a:custGeom>
            <a:avLst/>
            <a:gdLst>
              <a:gd name="connsiteX0" fmla="*/ 0 w 8171542"/>
              <a:gd name="connsiteY0" fmla="*/ 653143 h 2983813"/>
              <a:gd name="connsiteX1" fmla="*/ 2075542 w 8171542"/>
              <a:gd name="connsiteY1" fmla="*/ 1596571 h 2983813"/>
              <a:gd name="connsiteX2" fmla="*/ 5196114 w 8171542"/>
              <a:gd name="connsiteY2" fmla="*/ 1538514 h 2983813"/>
              <a:gd name="connsiteX3" fmla="*/ 6908800 w 8171542"/>
              <a:gd name="connsiteY3" fmla="*/ 2815771 h 2983813"/>
              <a:gd name="connsiteX4" fmla="*/ 8171542 w 8171542"/>
              <a:gd name="connsiteY4" fmla="*/ 2931885 h 2983813"/>
              <a:gd name="connsiteX5" fmla="*/ 8157028 w 8171542"/>
              <a:gd name="connsiteY5" fmla="*/ 0 h 2983813"/>
              <a:gd name="connsiteX6" fmla="*/ 0 w 8171542"/>
              <a:gd name="connsiteY6" fmla="*/ 653143 h 2983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1542" h="2983813">
                <a:moveTo>
                  <a:pt x="0" y="653143"/>
                </a:moveTo>
                <a:cubicBezTo>
                  <a:pt x="604761" y="1051076"/>
                  <a:pt x="1209523" y="1449009"/>
                  <a:pt x="2075542" y="1596571"/>
                </a:cubicBezTo>
                <a:cubicBezTo>
                  <a:pt x="2941561" y="1744133"/>
                  <a:pt x="4390571" y="1335314"/>
                  <a:pt x="5196114" y="1538514"/>
                </a:cubicBezTo>
                <a:cubicBezTo>
                  <a:pt x="6001657" y="1741714"/>
                  <a:pt x="6412895" y="2583543"/>
                  <a:pt x="6908800" y="2815771"/>
                </a:cubicBezTo>
                <a:cubicBezTo>
                  <a:pt x="7404705" y="3048000"/>
                  <a:pt x="7788123" y="2989942"/>
                  <a:pt x="8171542" y="2931885"/>
                </a:cubicBezTo>
                <a:lnTo>
                  <a:pt x="8157028" y="0"/>
                </a:lnTo>
                <a:lnTo>
                  <a:pt x="0" y="653143"/>
                </a:lnTo>
                <a:close/>
              </a:path>
            </a:pathLst>
          </a:custGeom>
          <a:solidFill>
            <a:srgbClr val="955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39B3915-1273-04D1-DF39-E321A1418962}"/>
              </a:ext>
            </a:extLst>
          </p:cNvPr>
          <p:cNvSpPr/>
          <p:nvPr/>
        </p:nvSpPr>
        <p:spPr>
          <a:xfrm>
            <a:off x="-275771" y="58057"/>
            <a:ext cx="1480677" cy="2452914"/>
          </a:xfrm>
          <a:custGeom>
            <a:avLst/>
            <a:gdLst>
              <a:gd name="connsiteX0" fmla="*/ 0 w 1480677"/>
              <a:gd name="connsiteY0" fmla="*/ 2452914 h 2452914"/>
              <a:gd name="connsiteX1" fmla="*/ 1480457 w 1480677"/>
              <a:gd name="connsiteY1" fmla="*/ 1349829 h 2452914"/>
              <a:gd name="connsiteX2" fmla="*/ 87085 w 1480677"/>
              <a:gd name="connsiteY2" fmla="*/ 0 h 2452914"/>
              <a:gd name="connsiteX3" fmla="*/ 0 w 1480677"/>
              <a:gd name="connsiteY3" fmla="*/ 2452914 h 245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0677" h="2452914">
                <a:moveTo>
                  <a:pt x="0" y="2452914"/>
                </a:moveTo>
                <a:cubicBezTo>
                  <a:pt x="732971" y="2105781"/>
                  <a:pt x="1465943" y="1758648"/>
                  <a:pt x="1480457" y="1349829"/>
                </a:cubicBezTo>
                <a:cubicBezTo>
                  <a:pt x="1494971" y="941010"/>
                  <a:pt x="791028" y="470505"/>
                  <a:pt x="87085" y="0"/>
                </a:cubicBezTo>
                <a:lnTo>
                  <a:pt x="0" y="2452914"/>
                </a:lnTo>
                <a:close/>
              </a:path>
            </a:pathLst>
          </a:custGeom>
          <a:solidFill>
            <a:srgbClr val="62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32AFA24-0B12-8D42-1ED6-B8BEBAE6451C}"/>
              </a:ext>
            </a:extLst>
          </p:cNvPr>
          <p:cNvSpPr/>
          <p:nvPr/>
        </p:nvSpPr>
        <p:spPr>
          <a:xfrm>
            <a:off x="8719869" y="5473232"/>
            <a:ext cx="774918" cy="774918"/>
          </a:xfrm>
          <a:prstGeom prst="ellipse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7ED60131-6142-F67B-B61E-6A433498F635}"/>
              </a:ext>
            </a:extLst>
          </p:cNvPr>
          <p:cNvSpPr/>
          <p:nvPr/>
        </p:nvSpPr>
        <p:spPr>
          <a:xfrm>
            <a:off x="11204394" y="1460411"/>
            <a:ext cx="1465190" cy="1465190"/>
          </a:xfrm>
          <a:prstGeom prst="ellipse">
            <a:avLst/>
          </a:prstGeom>
          <a:noFill/>
          <a:ln>
            <a:solidFill>
              <a:schemeClr val="bg1">
                <a:alpha val="39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ADC8B-5FAD-9FAA-AD04-C1D09C816A84}"/>
              </a:ext>
            </a:extLst>
          </p:cNvPr>
          <p:cNvGrpSpPr/>
          <p:nvPr/>
        </p:nvGrpSpPr>
        <p:grpSpPr>
          <a:xfrm>
            <a:off x="10385227" y="5078989"/>
            <a:ext cx="1152108" cy="763745"/>
            <a:chOff x="10385227" y="5078989"/>
            <a:chExt cx="1152108" cy="76374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CA5C23A4-B847-83E3-BDD9-9D5613146AA7}"/>
                </a:ext>
              </a:extLst>
            </p:cNvPr>
            <p:cNvSpPr/>
            <p:nvPr/>
          </p:nvSpPr>
          <p:spPr>
            <a:xfrm rot="2700000">
              <a:off x="10385227" y="5277158"/>
              <a:ext cx="367406" cy="367406"/>
            </a:xfrm>
            <a:prstGeom prst="rect">
              <a:avLst/>
            </a:prstGeom>
            <a:solidFill>
              <a:srgbClr val="62D76B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6D471CD-5DB9-30A8-BB6E-45207AD7169D}"/>
                </a:ext>
              </a:extLst>
            </p:cNvPr>
            <p:cNvSpPr/>
            <p:nvPr/>
          </p:nvSpPr>
          <p:spPr>
            <a:xfrm rot="2700000">
              <a:off x="10773590" y="5078989"/>
              <a:ext cx="763745" cy="7637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B48DAB82-C860-F8A3-A9FB-046F4C60FC6B}"/>
              </a:ext>
            </a:extLst>
          </p:cNvPr>
          <p:cNvSpPr/>
          <p:nvPr/>
        </p:nvSpPr>
        <p:spPr>
          <a:xfrm>
            <a:off x="475405" y="292560"/>
            <a:ext cx="609820" cy="609820"/>
          </a:xfrm>
          <a:prstGeom prst="ellipse">
            <a:avLst/>
          </a:prstGeom>
          <a:noFill/>
          <a:ln w="38100"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8B9A914-5BAC-9144-02CE-ADE4D4B97B56}"/>
              </a:ext>
            </a:extLst>
          </p:cNvPr>
          <p:cNvSpPr txBox="1"/>
          <p:nvPr/>
        </p:nvSpPr>
        <p:spPr>
          <a:xfrm>
            <a:off x="4179666" y="306956"/>
            <a:ext cx="725070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1300" dirty="0">
                <a:gradFill flip="none" rotWithShape="1">
                  <a:gsLst>
                    <a:gs pos="0">
                      <a:srgbClr val="C9C9C9">
                        <a:alpha val="0"/>
                      </a:srgbClr>
                    </a:gs>
                    <a:gs pos="100000">
                      <a:schemeClr val="bg1">
                        <a:alpha val="10000"/>
                      </a:schemeClr>
                    </a:gs>
                  </a:gsLst>
                  <a:lin ang="13500000" scaled="1"/>
                  <a:tileRect/>
                </a:gradFill>
                <a:latin typeface="Arial Black" panose="020B0A04020102020204" pitchFamily="34" charset="0"/>
              </a:rPr>
              <a:t>02</a:t>
            </a:r>
            <a:endParaRPr kumimoji="1" lang="zh-CN" altLang="en-US" sz="41300" dirty="0">
              <a:gradFill flip="none" rotWithShape="1">
                <a:gsLst>
                  <a:gs pos="0">
                    <a:srgbClr val="C9C9C9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13500000" scaled="1"/>
                <a:tileRect/>
              </a:gradFill>
              <a:latin typeface="Arial Black" panose="020B0A040201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118D99C-4D11-ADFB-44DF-2604F66B3876}"/>
              </a:ext>
            </a:extLst>
          </p:cNvPr>
          <p:cNvGrpSpPr/>
          <p:nvPr/>
        </p:nvGrpSpPr>
        <p:grpSpPr>
          <a:xfrm>
            <a:off x="1718505" y="2058668"/>
            <a:ext cx="2740664" cy="2740664"/>
            <a:chOff x="727080" y="1010841"/>
            <a:chExt cx="4836319" cy="483631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78AB0C6D-9094-8F69-551C-C9B929AF5A62}"/>
                </a:ext>
              </a:extLst>
            </p:cNvPr>
            <p:cNvSpPr/>
            <p:nvPr/>
          </p:nvSpPr>
          <p:spPr>
            <a:xfrm rot="18900000">
              <a:off x="1228054" y="1511815"/>
              <a:ext cx="3834372" cy="3834372"/>
            </a:xfrm>
            <a:prstGeom prst="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8792085-5323-0A2C-DD71-960E0AC87F86}"/>
                </a:ext>
              </a:extLst>
            </p:cNvPr>
            <p:cNvSpPr/>
            <p:nvPr/>
          </p:nvSpPr>
          <p:spPr>
            <a:xfrm rot="18900000">
              <a:off x="727080" y="1010841"/>
              <a:ext cx="4836319" cy="4836319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79BEF46-9253-D6A5-24CB-430CAAE23608}"/>
              </a:ext>
            </a:extLst>
          </p:cNvPr>
          <p:cNvSpPr/>
          <p:nvPr/>
        </p:nvSpPr>
        <p:spPr>
          <a:xfrm rot="1327728">
            <a:off x="3795718" y="1829798"/>
            <a:ext cx="580526" cy="537028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rgbClr val="F9CE20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9EFF41B-C461-B4A7-E850-9C37FA64C352}"/>
              </a:ext>
            </a:extLst>
          </p:cNvPr>
          <p:cNvSpPr/>
          <p:nvPr/>
        </p:nvSpPr>
        <p:spPr>
          <a:xfrm rot="1649002">
            <a:off x="2031589" y="4587289"/>
            <a:ext cx="480669" cy="444653"/>
          </a:xfrm>
          <a:custGeom>
            <a:avLst/>
            <a:gdLst>
              <a:gd name="connsiteX0" fmla="*/ 4025 w 580526"/>
              <a:gd name="connsiteY0" fmla="*/ 537028 h 537028"/>
              <a:gd name="connsiteX1" fmla="*/ 76597 w 580526"/>
              <a:gd name="connsiteY1" fmla="*/ 145143 h 537028"/>
              <a:gd name="connsiteX2" fmla="*/ 526540 w 580526"/>
              <a:gd name="connsiteY2" fmla="*/ 246743 h 537028"/>
              <a:gd name="connsiteX3" fmla="*/ 555568 w 580526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526" h="537028">
                <a:moveTo>
                  <a:pt x="4025" y="537028"/>
                </a:moveTo>
                <a:cubicBezTo>
                  <a:pt x="-3232" y="365276"/>
                  <a:pt x="-10489" y="193524"/>
                  <a:pt x="76597" y="145143"/>
                </a:cubicBezTo>
                <a:cubicBezTo>
                  <a:pt x="163683" y="96762"/>
                  <a:pt x="446712" y="270933"/>
                  <a:pt x="526540" y="246743"/>
                </a:cubicBezTo>
                <a:cubicBezTo>
                  <a:pt x="606368" y="222553"/>
                  <a:pt x="580968" y="111276"/>
                  <a:pt x="555568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F9CE20">
                    <a:alpha val="0"/>
                  </a:srgbClr>
                </a:gs>
                <a:gs pos="100000">
                  <a:schemeClr val="accent4">
                    <a:lumMod val="75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4BCAF29-BC67-BC08-E36F-83CD6081F328}"/>
              </a:ext>
            </a:extLst>
          </p:cNvPr>
          <p:cNvSpPr txBox="1"/>
          <p:nvPr/>
        </p:nvSpPr>
        <p:spPr>
          <a:xfrm>
            <a:off x="5512744" y="2903080"/>
            <a:ext cx="30966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执行策略说明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F7DB5CC-3779-2712-222F-FE0A7E8746C2}"/>
              </a:ext>
            </a:extLst>
          </p:cNvPr>
          <p:cNvSpPr txBox="1"/>
          <p:nvPr/>
        </p:nvSpPr>
        <p:spPr>
          <a:xfrm>
            <a:off x="5512743" y="3616175"/>
            <a:ext cx="5102669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74085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24A13F7-CDF7-0796-5765-301D639B843B}"/>
              </a:ext>
            </a:extLst>
          </p:cNvPr>
          <p:cNvGrpSpPr/>
          <p:nvPr/>
        </p:nvGrpSpPr>
        <p:grpSpPr>
          <a:xfrm>
            <a:off x="1163637" y="1652837"/>
            <a:ext cx="4757237" cy="1949474"/>
            <a:chOff x="1163637" y="1766184"/>
            <a:chExt cx="4757237" cy="1949474"/>
          </a:xfrm>
        </p:grpSpPr>
        <p:sp>
          <p:nvSpPr>
            <p:cNvPr id="5" name="文本框 4"/>
            <p:cNvSpPr txBox="1"/>
            <p:nvPr/>
          </p:nvSpPr>
          <p:spPr>
            <a:xfrm>
              <a:off x="1279242" y="2180168"/>
              <a:ext cx="2829454" cy="1030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63637" y="1766184"/>
              <a:ext cx="3895845" cy="1949474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198091" y="1879528"/>
              <a:ext cx="1722783" cy="1722783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27BD1FD-C927-35B6-5CCD-0A51323F1134}"/>
              </a:ext>
            </a:extLst>
          </p:cNvPr>
          <p:cNvSpPr txBox="1"/>
          <p:nvPr/>
        </p:nvSpPr>
        <p:spPr>
          <a:xfrm>
            <a:off x="1064537" y="470073"/>
            <a:ext cx="2673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lt"/>
              </a:rPr>
              <a:t>执行策略说明</a:t>
            </a:r>
            <a:endParaRPr lang="en-US" altLang="zh-CN" sz="2800" b="1" dirty="0"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3FEB583-3B83-D610-8074-5E97C839026E}"/>
              </a:ext>
            </a:extLst>
          </p:cNvPr>
          <p:cNvGrpSpPr/>
          <p:nvPr/>
        </p:nvGrpSpPr>
        <p:grpSpPr>
          <a:xfrm rot="10800000">
            <a:off x="6285640" y="1652837"/>
            <a:ext cx="4757237" cy="1949474"/>
            <a:chOff x="1163637" y="1766184"/>
            <a:chExt cx="4757237" cy="194947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79FFAEA-9197-4FDD-7056-A6996290D3DA}"/>
                </a:ext>
              </a:extLst>
            </p:cNvPr>
            <p:cNvSpPr txBox="1"/>
            <p:nvPr/>
          </p:nvSpPr>
          <p:spPr>
            <a:xfrm rot="10800000">
              <a:off x="1279242" y="2180168"/>
              <a:ext cx="2829454" cy="1030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48DB267-202D-2B70-E2D4-F6C20EBF3100}"/>
                </a:ext>
              </a:extLst>
            </p:cNvPr>
            <p:cNvSpPr/>
            <p:nvPr/>
          </p:nvSpPr>
          <p:spPr>
            <a:xfrm>
              <a:off x="1163637" y="1766184"/>
              <a:ext cx="3895845" cy="1949474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C3297D5-4A5E-2895-FDE4-D407DA310060}"/>
                </a:ext>
              </a:extLst>
            </p:cNvPr>
            <p:cNvSpPr/>
            <p:nvPr/>
          </p:nvSpPr>
          <p:spPr>
            <a:xfrm>
              <a:off x="4198091" y="1879528"/>
              <a:ext cx="1722783" cy="1722783"/>
            </a:xfrm>
            <a:prstGeom prst="ellipse">
              <a:avLst/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8DD505E-8534-C1A4-4AA6-7A238E95CA2B}"/>
              </a:ext>
            </a:extLst>
          </p:cNvPr>
          <p:cNvGrpSpPr/>
          <p:nvPr/>
        </p:nvGrpSpPr>
        <p:grpSpPr>
          <a:xfrm>
            <a:off x="1163637" y="3917066"/>
            <a:ext cx="4757237" cy="1949474"/>
            <a:chOff x="1163637" y="1766184"/>
            <a:chExt cx="4757237" cy="194947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C8DE293-3276-B885-BE66-E29A1042D880}"/>
                </a:ext>
              </a:extLst>
            </p:cNvPr>
            <p:cNvSpPr txBox="1"/>
            <p:nvPr/>
          </p:nvSpPr>
          <p:spPr>
            <a:xfrm>
              <a:off x="1279242" y="2180168"/>
              <a:ext cx="2829454" cy="1030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C7F0EEE-47FB-D0D3-D81C-4869F54BFFFB}"/>
                </a:ext>
              </a:extLst>
            </p:cNvPr>
            <p:cNvSpPr/>
            <p:nvPr/>
          </p:nvSpPr>
          <p:spPr>
            <a:xfrm>
              <a:off x="1163637" y="1766184"/>
              <a:ext cx="3895845" cy="1949474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E6425FD-AEB4-70E2-20BD-29CF5AD462CB}"/>
                </a:ext>
              </a:extLst>
            </p:cNvPr>
            <p:cNvSpPr/>
            <p:nvPr/>
          </p:nvSpPr>
          <p:spPr>
            <a:xfrm>
              <a:off x="4198091" y="1879528"/>
              <a:ext cx="1722783" cy="1722783"/>
            </a:xfrm>
            <a:prstGeom prst="ellipse">
              <a:avLst/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848388-69B7-5912-4879-14483F738824}"/>
              </a:ext>
            </a:extLst>
          </p:cNvPr>
          <p:cNvGrpSpPr/>
          <p:nvPr/>
        </p:nvGrpSpPr>
        <p:grpSpPr>
          <a:xfrm rot="10800000">
            <a:off x="6285640" y="3917066"/>
            <a:ext cx="4757237" cy="1949474"/>
            <a:chOff x="1163637" y="1766184"/>
            <a:chExt cx="4757237" cy="194947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A1BAC00-3A65-82E6-759F-45374D3D263E}"/>
                </a:ext>
              </a:extLst>
            </p:cNvPr>
            <p:cNvSpPr txBox="1"/>
            <p:nvPr/>
          </p:nvSpPr>
          <p:spPr>
            <a:xfrm rot="10800000">
              <a:off x="1279242" y="2180168"/>
              <a:ext cx="2829454" cy="1030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95223AE-9315-6F13-D796-77CC5235C859}"/>
                </a:ext>
              </a:extLst>
            </p:cNvPr>
            <p:cNvSpPr/>
            <p:nvPr/>
          </p:nvSpPr>
          <p:spPr>
            <a:xfrm>
              <a:off x="1163637" y="1766184"/>
              <a:ext cx="3895845" cy="1949474"/>
            </a:xfrm>
            <a:prstGeom prst="rect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D656163-14D2-2308-D210-14F1B75AA5EB}"/>
                </a:ext>
              </a:extLst>
            </p:cNvPr>
            <p:cNvSpPr/>
            <p:nvPr/>
          </p:nvSpPr>
          <p:spPr>
            <a:xfrm>
              <a:off x="4198091" y="1879528"/>
              <a:ext cx="1722783" cy="1722783"/>
            </a:xfrm>
            <a:prstGeom prst="ellipse">
              <a:avLst/>
            </a:pr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257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kfj5c2x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1537</Words>
  <Application>Microsoft Office PowerPoint</Application>
  <PresentationFormat>宽屏</PresentationFormat>
  <Paragraphs>196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Helvetica Light</vt:lpstr>
      <vt:lpstr>阿里巴巴普惠体 2.0 55 Regular</vt:lpstr>
      <vt:lpstr>DengXian</vt:lpstr>
      <vt:lpstr>江城斜黑体 900W</vt:lpstr>
      <vt:lpstr>Arial</vt:lpstr>
      <vt:lpstr>Arial Black</vt:lpstr>
      <vt:lpstr>Lato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流体几何风个人述职报告ppt模板</dc:title>
  <dc:creator>51PPT模板网</dc:creator>
  <cp:keywords>www.51pptmoban.com</cp:keywords>
  <dc:description>www.51pptmoban.com</dc:description>
  <cp:lastModifiedBy>Win user</cp:lastModifiedBy>
  <cp:revision>728</cp:revision>
  <dcterms:created xsi:type="dcterms:W3CDTF">2018-06-17T04:53:00Z</dcterms:created>
  <dcterms:modified xsi:type="dcterms:W3CDTF">2022-05-15T12:41:29Z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